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2" name="Rectangle 1">
            <a:extLst>
              <a:ext uri="{FF2B5EF4-FFF2-40B4-BE49-F238E27FC236}">
                <a16:creationId xmlns:a16="http://schemas.microsoft.com/office/drawing/2014/main" id="{C437C957-0DF7-4FD5-8CBB-F6C679D3A184}"/>
              </a:ext>
            </a:extLst>
          </p:cNvPr>
          <p:cNvSpPr/>
          <p:nvPr/>
        </p:nvSpPr>
        <p:spPr>
          <a:xfrm>
            <a:off x="1886818" y="3807681"/>
            <a:ext cx="1836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3" name="Rectangle 2">
            <a:extLst>
              <a:ext uri="{FF2B5EF4-FFF2-40B4-BE49-F238E27FC236}">
                <a16:creationId xmlns:a16="http://schemas.microsoft.com/office/drawing/2014/main" id="{66B7452E-C539-4344-B84D-7F23C0AF85E8}"/>
              </a:ext>
            </a:extLst>
          </p:cNvPr>
          <p:cNvSpPr/>
          <p:nvPr/>
        </p:nvSpPr>
        <p:spPr>
          <a:xfrm>
            <a:off x="3725964" y="3807681"/>
            <a:ext cx="1836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4" name="Rectangle 3">
            <a:extLst>
              <a:ext uri="{FF2B5EF4-FFF2-40B4-BE49-F238E27FC236}">
                <a16:creationId xmlns:a16="http://schemas.microsoft.com/office/drawing/2014/main" id="{3402313A-9CA1-47CD-BC8A-0E489B441E56}"/>
              </a:ext>
            </a:extLst>
          </p:cNvPr>
          <p:cNvSpPr/>
          <p:nvPr/>
        </p:nvSpPr>
        <p:spPr>
          <a:xfrm>
            <a:off x="5571857" y="3807681"/>
            <a:ext cx="1836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5" name="Rectangle 4">
            <a:extLst>
              <a:ext uri="{FF2B5EF4-FFF2-40B4-BE49-F238E27FC236}">
                <a16:creationId xmlns:a16="http://schemas.microsoft.com/office/drawing/2014/main" id="{9001C4F7-7974-4B9B-83CD-17256F6F10C5}"/>
              </a:ext>
            </a:extLst>
          </p:cNvPr>
          <p:cNvSpPr/>
          <p:nvPr/>
        </p:nvSpPr>
        <p:spPr>
          <a:xfrm>
            <a:off x="7409204" y="3807681"/>
            <a:ext cx="1836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6" name="Rectangle 5">
            <a:extLst>
              <a:ext uri="{FF2B5EF4-FFF2-40B4-BE49-F238E27FC236}">
                <a16:creationId xmlns:a16="http://schemas.microsoft.com/office/drawing/2014/main" id="{3A73D6F2-2912-44AE-8568-67DDBF8BC827}"/>
              </a:ext>
            </a:extLst>
          </p:cNvPr>
          <p:cNvSpPr/>
          <p:nvPr/>
        </p:nvSpPr>
        <p:spPr>
          <a:xfrm>
            <a:off x="9260868" y="3807681"/>
            <a:ext cx="18360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7" name="Round Same Side Corner Rectangle 39">
            <a:extLst>
              <a:ext uri="{FF2B5EF4-FFF2-40B4-BE49-F238E27FC236}">
                <a16:creationId xmlns:a16="http://schemas.microsoft.com/office/drawing/2014/main" id="{1658FCCC-7E0A-44A9-8FE5-BE06244AD43E}"/>
              </a:ext>
            </a:extLst>
          </p:cNvPr>
          <p:cNvSpPr/>
          <p:nvPr/>
        </p:nvSpPr>
        <p:spPr>
          <a:xfrm rot="18900000">
            <a:off x="10232247" y="3525996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39111552-EC25-4C05-A4F2-9C592B62BB3D}"/>
              </a:ext>
            </a:extLst>
          </p:cNvPr>
          <p:cNvGrpSpPr/>
          <p:nvPr/>
        </p:nvGrpSpPr>
        <p:grpSpPr>
          <a:xfrm>
            <a:off x="3464303" y="3711794"/>
            <a:ext cx="540000" cy="540000"/>
            <a:chOff x="3064244" y="3659540"/>
            <a:chExt cx="540000" cy="540000"/>
          </a:xfrm>
        </p:grpSpPr>
        <p:sp>
          <p:nvSpPr>
            <p:cNvPr id="419" name="Oval 7">
              <a:extLst>
                <a:ext uri="{FF2B5EF4-FFF2-40B4-BE49-F238E27FC236}">
                  <a16:creationId xmlns:a16="http://schemas.microsoft.com/office/drawing/2014/main" id="{BEC3F023-8C01-4853-83DC-AB3A1BB27408}"/>
                </a:ext>
              </a:extLst>
            </p:cNvPr>
            <p:cNvSpPr/>
            <p:nvPr/>
          </p:nvSpPr>
          <p:spPr>
            <a:xfrm>
              <a:off x="3064244" y="3659540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0" name="Oval 8">
              <a:extLst>
                <a:ext uri="{FF2B5EF4-FFF2-40B4-BE49-F238E27FC236}">
                  <a16:creationId xmlns:a16="http://schemas.microsoft.com/office/drawing/2014/main" id="{D9BD97C0-B450-4B01-9F84-690BAEB9E007}"/>
                </a:ext>
              </a:extLst>
            </p:cNvPr>
            <p:cNvSpPr/>
            <p:nvPr/>
          </p:nvSpPr>
          <p:spPr>
            <a:xfrm>
              <a:off x="3146819" y="3742115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D8CDA4E4-A2A7-4B8B-AE45-81566B21C40D}"/>
              </a:ext>
            </a:extLst>
          </p:cNvPr>
          <p:cNvGrpSpPr/>
          <p:nvPr/>
        </p:nvGrpSpPr>
        <p:grpSpPr>
          <a:xfrm>
            <a:off x="5304362" y="3717493"/>
            <a:ext cx="540000" cy="540000"/>
            <a:chOff x="4504969" y="3665239"/>
            <a:chExt cx="540000" cy="540000"/>
          </a:xfrm>
        </p:grpSpPr>
        <p:sp>
          <p:nvSpPr>
            <p:cNvPr id="422" name="Oval 9">
              <a:extLst>
                <a:ext uri="{FF2B5EF4-FFF2-40B4-BE49-F238E27FC236}">
                  <a16:creationId xmlns:a16="http://schemas.microsoft.com/office/drawing/2014/main" id="{B62CD8A4-F49F-4C9F-8EA5-3987355BECB7}"/>
                </a:ext>
              </a:extLst>
            </p:cNvPr>
            <p:cNvSpPr/>
            <p:nvPr/>
          </p:nvSpPr>
          <p:spPr>
            <a:xfrm>
              <a:off x="4504969" y="3665239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3" name="Oval 10">
              <a:extLst>
                <a:ext uri="{FF2B5EF4-FFF2-40B4-BE49-F238E27FC236}">
                  <a16:creationId xmlns:a16="http://schemas.microsoft.com/office/drawing/2014/main" id="{1F45D765-859C-492B-95F4-AD4EB00DE1B0}"/>
                </a:ext>
              </a:extLst>
            </p:cNvPr>
            <p:cNvSpPr/>
            <p:nvPr/>
          </p:nvSpPr>
          <p:spPr>
            <a:xfrm>
              <a:off x="4587544" y="374781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E449F2B4-CC4E-49AE-8181-78DB20E6A76F}"/>
              </a:ext>
            </a:extLst>
          </p:cNvPr>
          <p:cNvGrpSpPr/>
          <p:nvPr/>
        </p:nvGrpSpPr>
        <p:grpSpPr>
          <a:xfrm>
            <a:off x="7144421" y="3723192"/>
            <a:ext cx="540000" cy="540000"/>
            <a:chOff x="5945694" y="3670938"/>
            <a:chExt cx="540000" cy="540000"/>
          </a:xfrm>
        </p:grpSpPr>
        <p:sp>
          <p:nvSpPr>
            <p:cNvPr id="425" name="Oval 11">
              <a:extLst>
                <a:ext uri="{FF2B5EF4-FFF2-40B4-BE49-F238E27FC236}">
                  <a16:creationId xmlns:a16="http://schemas.microsoft.com/office/drawing/2014/main" id="{CBDD7286-10B8-49ED-A511-A4B172D21992}"/>
                </a:ext>
              </a:extLst>
            </p:cNvPr>
            <p:cNvSpPr/>
            <p:nvPr/>
          </p:nvSpPr>
          <p:spPr>
            <a:xfrm>
              <a:off x="5945694" y="3670938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6" name="Oval 12">
              <a:extLst>
                <a:ext uri="{FF2B5EF4-FFF2-40B4-BE49-F238E27FC236}">
                  <a16:creationId xmlns:a16="http://schemas.microsoft.com/office/drawing/2014/main" id="{2D311D6C-0AAC-4A8D-92ED-1EC335318E4F}"/>
                </a:ext>
              </a:extLst>
            </p:cNvPr>
            <p:cNvSpPr/>
            <p:nvPr/>
          </p:nvSpPr>
          <p:spPr>
            <a:xfrm>
              <a:off x="6028269" y="3753513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89A95C2E-6EBD-4B56-A0C9-FC3E03A51A5F}"/>
              </a:ext>
            </a:extLst>
          </p:cNvPr>
          <p:cNvGrpSpPr/>
          <p:nvPr/>
        </p:nvGrpSpPr>
        <p:grpSpPr>
          <a:xfrm>
            <a:off x="8984481" y="3728891"/>
            <a:ext cx="540000" cy="540000"/>
            <a:chOff x="8984481" y="3676637"/>
            <a:chExt cx="540000" cy="540000"/>
          </a:xfrm>
        </p:grpSpPr>
        <p:sp>
          <p:nvSpPr>
            <p:cNvPr id="428" name="Oval 13">
              <a:extLst>
                <a:ext uri="{FF2B5EF4-FFF2-40B4-BE49-F238E27FC236}">
                  <a16:creationId xmlns:a16="http://schemas.microsoft.com/office/drawing/2014/main" id="{6B45B246-5119-4506-9B77-FCDAF209B557}"/>
                </a:ext>
              </a:extLst>
            </p:cNvPr>
            <p:cNvSpPr/>
            <p:nvPr/>
          </p:nvSpPr>
          <p:spPr>
            <a:xfrm>
              <a:off x="8984481" y="3676637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9" name="Oval 14">
              <a:extLst>
                <a:ext uri="{FF2B5EF4-FFF2-40B4-BE49-F238E27FC236}">
                  <a16:creationId xmlns:a16="http://schemas.microsoft.com/office/drawing/2014/main" id="{524BBDD4-6FB6-4F7C-AF9A-966EB3CCA979}"/>
                </a:ext>
              </a:extLst>
            </p:cNvPr>
            <p:cNvSpPr/>
            <p:nvPr/>
          </p:nvSpPr>
          <p:spPr>
            <a:xfrm>
              <a:off x="9067056" y="3759212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28926A32-0D75-4B11-8B55-ED4E36EAA0DE}"/>
              </a:ext>
            </a:extLst>
          </p:cNvPr>
          <p:cNvGrpSpPr/>
          <p:nvPr/>
        </p:nvGrpSpPr>
        <p:grpSpPr>
          <a:xfrm>
            <a:off x="1624244" y="3717493"/>
            <a:ext cx="540000" cy="540000"/>
            <a:chOff x="1624244" y="3665239"/>
            <a:chExt cx="540000" cy="540000"/>
          </a:xfrm>
        </p:grpSpPr>
        <p:sp>
          <p:nvSpPr>
            <p:cNvPr id="431" name="Oval 15">
              <a:extLst>
                <a:ext uri="{FF2B5EF4-FFF2-40B4-BE49-F238E27FC236}">
                  <a16:creationId xmlns:a16="http://schemas.microsoft.com/office/drawing/2014/main" id="{79A030C6-703C-4CA9-BA6E-66A761AC257E}"/>
                </a:ext>
              </a:extLst>
            </p:cNvPr>
            <p:cNvSpPr/>
            <p:nvPr/>
          </p:nvSpPr>
          <p:spPr>
            <a:xfrm>
              <a:off x="1624244" y="3665239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2" name="Oval 16">
              <a:extLst>
                <a:ext uri="{FF2B5EF4-FFF2-40B4-BE49-F238E27FC236}">
                  <a16:creationId xmlns:a16="http://schemas.microsoft.com/office/drawing/2014/main" id="{DE9E1146-2C8C-4CDD-9B3D-B2BDE93F20FC}"/>
                </a:ext>
              </a:extLst>
            </p:cNvPr>
            <p:cNvSpPr/>
            <p:nvPr/>
          </p:nvSpPr>
          <p:spPr>
            <a:xfrm>
              <a:off x="1706819" y="3747814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3" name="Rounded Rectangle 8">
            <a:extLst>
              <a:ext uri="{FF2B5EF4-FFF2-40B4-BE49-F238E27FC236}">
                <a16:creationId xmlns:a16="http://schemas.microsoft.com/office/drawing/2014/main" id="{C9470494-8B41-4ABB-BA43-D3F0AC0F0913}"/>
              </a:ext>
            </a:extLst>
          </p:cNvPr>
          <p:cNvSpPr/>
          <p:nvPr/>
        </p:nvSpPr>
        <p:spPr>
          <a:xfrm rot="10800000">
            <a:off x="4640513" y="1841789"/>
            <a:ext cx="1875812" cy="1832222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4" name="직사각형 113">
            <a:extLst>
              <a:ext uri="{FF2B5EF4-FFF2-40B4-BE49-F238E27FC236}">
                <a16:creationId xmlns:a16="http://schemas.microsoft.com/office/drawing/2014/main" id="{133891C9-3DA0-45CE-9AA4-536D7801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57" y="4409566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DFBD333C-0C63-4692-9637-4741C12ABF02}"/>
              </a:ext>
            </a:extLst>
          </p:cNvPr>
          <p:cNvSpPr txBox="1"/>
          <p:nvPr/>
        </p:nvSpPr>
        <p:spPr>
          <a:xfrm>
            <a:off x="3372053" y="3221336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65D5716-2C36-4762-AEAC-92B5773B3178}"/>
              </a:ext>
            </a:extLst>
          </p:cNvPr>
          <p:cNvSpPr txBox="1"/>
          <p:nvPr/>
        </p:nvSpPr>
        <p:spPr>
          <a:xfrm>
            <a:off x="5219461" y="4409566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9525E2C1-0B58-4742-99E6-7CEA2F047F18}"/>
              </a:ext>
            </a:extLst>
          </p:cNvPr>
          <p:cNvSpPr txBox="1"/>
          <p:nvPr/>
        </p:nvSpPr>
        <p:spPr>
          <a:xfrm>
            <a:off x="7066869" y="3221336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6D0FDE6-C19E-4022-937E-C1CBF3C2CFFE}"/>
              </a:ext>
            </a:extLst>
          </p:cNvPr>
          <p:cNvSpPr txBox="1"/>
          <p:nvPr/>
        </p:nvSpPr>
        <p:spPr>
          <a:xfrm>
            <a:off x="8914275" y="4401272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39" name="Group 23">
            <a:extLst>
              <a:ext uri="{FF2B5EF4-FFF2-40B4-BE49-F238E27FC236}">
                <a16:creationId xmlns:a16="http://schemas.microsoft.com/office/drawing/2014/main" id="{22CEAAC3-A8AF-4488-A9A6-C06B70CBF3CE}"/>
              </a:ext>
            </a:extLst>
          </p:cNvPr>
          <p:cNvGrpSpPr/>
          <p:nvPr/>
        </p:nvGrpSpPr>
        <p:grpSpPr>
          <a:xfrm>
            <a:off x="4867754" y="2063645"/>
            <a:ext cx="1421328" cy="1083120"/>
            <a:chOff x="3324740" y="1807396"/>
            <a:chExt cx="1260140" cy="1083120"/>
          </a:xfrm>
        </p:grpSpPr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7347F45F-0C80-4005-ADB4-6E9DED5F2FC7}"/>
                </a:ext>
              </a:extLst>
            </p:cNvPr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E300AB09-98BC-4A01-A0F5-464BC87059CC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2" name="Rounded Rectangle 8">
            <a:extLst>
              <a:ext uri="{FF2B5EF4-FFF2-40B4-BE49-F238E27FC236}">
                <a16:creationId xmlns:a16="http://schemas.microsoft.com/office/drawing/2014/main" id="{2C4D1C4C-09CF-423F-96B1-E34B7F01E067}"/>
              </a:ext>
            </a:extLst>
          </p:cNvPr>
          <p:cNvSpPr/>
          <p:nvPr/>
        </p:nvSpPr>
        <p:spPr>
          <a:xfrm rot="10800000">
            <a:off x="971149" y="1841789"/>
            <a:ext cx="1875812" cy="1832222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3" name="Group 29">
            <a:extLst>
              <a:ext uri="{FF2B5EF4-FFF2-40B4-BE49-F238E27FC236}">
                <a16:creationId xmlns:a16="http://schemas.microsoft.com/office/drawing/2014/main" id="{D61F333C-CBC0-4660-89F3-FBFDA7D52472}"/>
              </a:ext>
            </a:extLst>
          </p:cNvPr>
          <p:cNvGrpSpPr/>
          <p:nvPr/>
        </p:nvGrpSpPr>
        <p:grpSpPr>
          <a:xfrm>
            <a:off x="1198390" y="2063645"/>
            <a:ext cx="1421328" cy="1083120"/>
            <a:chOff x="3324740" y="1807396"/>
            <a:chExt cx="1260140" cy="1083120"/>
          </a:xfrm>
        </p:grpSpPr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49D5A0F7-FD9B-42B4-95E2-BAA3B67F99DD}"/>
                </a:ext>
              </a:extLst>
            </p:cNvPr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5C1F0FAE-375A-4A83-975D-6F0552B2048D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6" name="Rounded Rectangle 8">
            <a:extLst>
              <a:ext uri="{FF2B5EF4-FFF2-40B4-BE49-F238E27FC236}">
                <a16:creationId xmlns:a16="http://schemas.microsoft.com/office/drawing/2014/main" id="{C08E0FB8-A4E7-41AC-A5B6-773CF6A20DAC}"/>
              </a:ext>
            </a:extLst>
          </p:cNvPr>
          <p:cNvSpPr/>
          <p:nvPr/>
        </p:nvSpPr>
        <p:spPr>
          <a:xfrm rot="10800000">
            <a:off x="8309875" y="1841790"/>
            <a:ext cx="1875812" cy="1832222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7" name="Group 33">
            <a:extLst>
              <a:ext uri="{FF2B5EF4-FFF2-40B4-BE49-F238E27FC236}">
                <a16:creationId xmlns:a16="http://schemas.microsoft.com/office/drawing/2014/main" id="{AD5120C5-77E1-4601-8CD2-878F4270F0AA}"/>
              </a:ext>
            </a:extLst>
          </p:cNvPr>
          <p:cNvGrpSpPr/>
          <p:nvPr/>
        </p:nvGrpSpPr>
        <p:grpSpPr>
          <a:xfrm>
            <a:off x="8537116" y="2063645"/>
            <a:ext cx="1421328" cy="1083120"/>
            <a:chOff x="3324740" y="1807396"/>
            <a:chExt cx="1260140" cy="1083120"/>
          </a:xfrm>
        </p:grpSpPr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17704EB6-CEF7-4C5B-B167-2BE7BABE9255}"/>
                </a:ext>
              </a:extLst>
            </p:cNvPr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8F609AF-CC0B-4AA9-85B2-651A51133CE3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0" name="Rounded Rectangle 8">
            <a:extLst>
              <a:ext uri="{FF2B5EF4-FFF2-40B4-BE49-F238E27FC236}">
                <a16:creationId xmlns:a16="http://schemas.microsoft.com/office/drawing/2014/main" id="{02ADF88C-DC15-45FF-990D-1ED6D65292F9}"/>
              </a:ext>
            </a:extLst>
          </p:cNvPr>
          <p:cNvSpPr/>
          <p:nvPr/>
        </p:nvSpPr>
        <p:spPr>
          <a:xfrm>
            <a:off x="2805831" y="4278002"/>
            <a:ext cx="1875812" cy="1832222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1" name="Group 37">
            <a:extLst>
              <a:ext uri="{FF2B5EF4-FFF2-40B4-BE49-F238E27FC236}">
                <a16:creationId xmlns:a16="http://schemas.microsoft.com/office/drawing/2014/main" id="{612F2AF6-C9D4-45E4-8D15-DAA3EBF1CBFC}"/>
              </a:ext>
            </a:extLst>
          </p:cNvPr>
          <p:cNvGrpSpPr/>
          <p:nvPr/>
        </p:nvGrpSpPr>
        <p:grpSpPr>
          <a:xfrm>
            <a:off x="3033072" y="4819942"/>
            <a:ext cx="1421328" cy="1083120"/>
            <a:chOff x="3324740" y="1807396"/>
            <a:chExt cx="1260140" cy="1083120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FCFBB57-A833-4B55-B113-07717659CA4F}"/>
                </a:ext>
              </a:extLst>
            </p:cNvPr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C7F73AA-6FEC-431E-8A0A-4D6D8F3C66BF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4" name="Rounded Rectangle 8">
            <a:extLst>
              <a:ext uri="{FF2B5EF4-FFF2-40B4-BE49-F238E27FC236}">
                <a16:creationId xmlns:a16="http://schemas.microsoft.com/office/drawing/2014/main" id="{EC1CFBF9-31B9-4B51-B563-E0A831CB16CA}"/>
              </a:ext>
            </a:extLst>
          </p:cNvPr>
          <p:cNvSpPr/>
          <p:nvPr/>
        </p:nvSpPr>
        <p:spPr>
          <a:xfrm>
            <a:off x="6475195" y="4278002"/>
            <a:ext cx="1875812" cy="1832222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5" name="Group 41">
            <a:extLst>
              <a:ext uri="{FF2B5EF4-FFF2-40B4-BE49-F238E27FC236}">
                <a16:creationId xmlns:a16="http://schemas.microsoft.com/office/drawing/2014/main" id="{49AAC870-78CA-4A80-9487-D74721D22E61}"/>
              </a:ext>
            </a:extLst>
          </p:cNvPr>
          <p:cNvGrpSpPr/>
          <p:nvPr/>
        </p:nvGrpSpPr>
        <p:grpSpPr>
          <a:xfrm>
            <a:off x="6702436" y="4819942"/>
            <a:ext cx="1421328" cy="1083120"/>
            <a:chOff x="3324740" y="1807396"/>
            <a:chExt cx="1260140" cy="1083120"/>
          </a:xfrm>
        </p:grpSpPr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2C25E61-72D9-4C13-A346-C7EA12ED2DAF}"/>
                </a:ext>
              </a:extLst>
            </p:cNvPr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D7D71F56-67D1-4CAC-90E3-5B5D2C38BDE7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90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22</cp:revision>
  <dcterms:created xsi:type="dcterms:W3CDTF">2018-02-18T19:39:47Z</dcterms:created>
  <dcterms:modified xsi:type="dcterms:W3CDTF">2018-05-21T02:27:18Z</dcterms:modified>
</cp:coreProperties>
</file>