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35A49B8-5634-48AD-A645-BE32A7DCE2EC}"/>
              </a:ext>
            </a:extLst>
          </p:cNvPr>
          <p:cNvSpPr/>
          <p:nvPr/>
        </p:nvSpPr>
        <p:spPr>
          <a:xfrm rot="16200000">
            <a:off x="2883747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30D35414-7F00-4F0D-8C93-4C864D6F8F5B}"/>
              </a:ext>
            </a:extLst>
          </p:cNvPr>
          <p:cNvSpPr/>
          <p:nvPr/>
        </p:nvSpPr>
        <p:spPr>
          <a:xfrm rot="16200000">
            <a:off x="807758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AC0AA871-DCE0-47E5-AFD2-51D2EE4D1FAF}"/>
              </a:ext>
            </a:extLst>
          </p:cNvPr>
          <p:cNvSpPr/>
          <p:nvPr/>
        </p:nvSpPr>
        <p:spPr>
          <a:xfrm rot="16200000">
            <a:off x="2883746" y="1546429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99E77D05-0FD5-4B31-9533-1A484027FD3E}"/>
              </a:ext>
            </a:extLst>
          </p:cNvPr>
          <p:cNvSpPr/>
          <p:nvPr/>
        </p:nvSpPr>
        <p:spPr>
          <a:xfrm rot="16200000">
            <a:off x="807757" y="3518125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A8413C-F9FC-4F56-A3E5-54F3F53A466D}"/>
              </a:ext>
            </a:extLst>
          </p:cNvPr>
          <p:cNvSpPr/>
          <p:nvPr/>
        </p:nvSpPr>
        <p:spPr>
          <a:xfrm rot="16200000">
            <a:off x="2883746" y="2982120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3C8451F-D7CE-4A4C-9727-60262F10B497}"/>
              </a:ext>
            </a:extLst>
          </p:cNvPr>
          <p:cNvSpPr/>
          <p:nvPr/>
        </p:nvSpPr>
        <p:spPr>
          <a:xfrm rot="16200000">
            <a:off x="807757" y="4953816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760A19D7-96A0-4376-B1E4-BE8B66F5871A}"/>
              </a:ext>
            </a:extLst>
          </p:cNvPr>
          <p:cNvSpPr/>
          <p:nvPr/>
        </p:nvSpPr>
        <p:spPr>
          <a:xfrm rot="5400000" flipH="1">
            <a:off x="8100786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E97A940C-102C-4763-B2AD-9C9DBB7B1DF7}"/>
              </a:ext>
            </a:extLst>
          </p:cNvPr>
          <p:cNvSpPr/>
          <p:nvPr/>
        </p:nvSpPr>
        <p:spPr>
          <a:xfrm rot="5400000" flipH="1">
            <a:off x="10176774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198BD6B7-AE4A-4B1B-BD65-AA685265C059}"/>
              </a:ext>
            </a:extLst>
          </p:cNvPr>
          <p:cNvSpPr/>
          <p:nvPr/>
        </p:nvSpPr>
        <p:spPr>
          <a:xfrm rot="5400000" flipH="1">
            <a:off x="8100785" y="1546430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E627E417-1055-4358-ADAF-38BDA4DA6CE9}"/>
              </a:ext>
            </a:extLst>
          </p:cNvPr>
          <p:cNvSpPr/>
          <p:nvPr/>
        </p:nvSpPr>
        <p:spPr>
          <a:xfrm rot="5400000" flipH="1">
            <a:off x="10176773" y="3518126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A512C6CC-562D-4746-86B6-B0E2C5E3FEC8}"/>
              </a:ext>
            </a:extLst>
          </p:cNvPr>
          <p:cNvSpPr/>
          <p:nvPr/>
        </p:nvSpPr>
        <p:spPr>
          <a:xfrm rot="5400000" flipH="1">
            <a:off x="8100784" y="2985888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5258FE4A-A837-4780-A988-902E58DAB3F4}"/>
              </a:ext>
            </a:extLst>
          </p:cNvPr>
          <p:cNvSpPr/>
          <p:nvPr/>
        </p:nvSpPr>
        <p:spPr>
          <a:xfrm rot="5400000" flipH="1">
            <a:off x="10176772" y="4957584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Group 25">
            <a:extLst>
              <a:ext uri="{FF2B5EF4-FFF2-40B4-BE49-F238E27FC236}">
                <a16:creationId xmlns:a16="http://schemas.microsoft.com/office/drawing/2014/main" id="{9AC727B2-5112-4419-B90A-253F82E3D340}"/>
              </a:ext>
            </a:extLst>
          </p:cNvPr>
          <p:cNvGrpSpPr/>
          <p:nvPr/>
        </p:nvGrpSpPr>
        <p:grpSpPr>
          <a:xfrm>
            <a:off x="1976009" y="2094325"/>
            <a:ext cx="3248817" cy="923331"/>
            <a:chOff x="6210997" y="1433695"/>
            <a:chExt cx="1457348" cy="6568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557E9D-44A5-498F-86CD-732CE290BB86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18B127-954F-4904-A5E7-39101A0131A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8">
            <a:extLst>
              <a:ext uri="{FF2B5EF4-FFF2-40B4-BE49-F238E27FC236}">
                <a16:creationId xmlns:a16="http://schemas.microsoft.com/office/drawing/2014/main" id="{05E38085-08B4-49C4-968C-B66783977BC9}"/>
              </a:ext>
            </a:extLst>
          </p:cNvPr>
          <p:cNvGrpSpPr/>
          <p:nvPr/>
        </p:nvGrpSpPr>
        <p:grpSpPr>
          <a:xfrm>
            <a:off x="1976009" y="3530879"/>
            <a:ext cx="3248817" cy="923331"/>
            <a:chOff x="6210997" y="1433695"/>
            <a:chExt cx="1457348" cy="6568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F6E665-030C-41C7-BA17-EC901BD6B65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AFD8AE-1B56-4C4A-AAD3-B05EA7EA192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230FF33F-4470-4B63-8AF8-B83040A8A12F}"/>
              </a:ext>
            </a:extLst>
          </p:cNvPr>
          <p:cNvGrpSpPr/>
          <p:nvPr/>
        </p:nvGrpSpPr>
        <p:grpSpPr>
          <a:xfrm>
            <a:off x="1976009" y="4967433"/>
            <a:ext cx="3248817" cy="923331"/>
            <a:chOff x="6210997" y="1433695"/>
            <a:chExt cx="1457348" cy="6568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F613F3-86E4-4184-9F77-C68E5194DF1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CD1232-E39F-48BD-8CBF-46DAC5194EB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EFF688F1-1991-415E-B6A3-A32D330C32DB}"/>
              </a:ext>
            </a:extLst>
          </p:cNvPr>
          <p:cNvGrpSpPr/>
          <p:nvPr/>
        </p:nvGrpSpPr>
        <p:grpSpPr>
          <a:xfrm>
            <a:off x="6967168" y="2109171"/>
            <a:ext cx="3211872" cy="923331"/>
            <a:chOff x="6210997" y="1433695"/>
            <a:chExt cx="1457348" cy="6568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383A55-F0C6-43C9-809E-C5EB5FA97BE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D96C1C-4ED7-403D-BC3A-B2790162CF6C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7">
            <a:extLst>
              <a:ext uri="{FF2B5EF4-FFF2-40B4-BE49-F238E27FC236}">
                <a16:creationId xmlns:a16="http://schemas.microsoft.com/office/drawing/2014/main" id="{CD5B3DA0-DD2A-49ED-9158-1666059B7316}"/>
              </a:ext>
            </a:extLst>
          </p:cNvPr>
          <p:cNvGrpSpPr/>
          <p:nvPr/>
        </p:nvGrpSpPr>
        <p:grpSpPr>
          <a:xfrm>
            <a:off x="6967171" y="3534649"/>
            <a:ext cx="3211872" cy="923331"/>
            <a:chOff x="6210997" y="1433695"/>
            <a:chExt cx="1457348" cy="6568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95BBD0-0D66-42C8-8F1F-39B2C6AB210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527F1-AD8A-4F66-9B71-39802A5B2763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40">
            <a:extLst>
              <a:ext uri="{FF2B5EF4-FFF2-40B4-BE49-F238E27FC236}">
                <a16:creationId xmlns:a16="http://schemas.microsoft.com/office/drawing/2014/main" id="{2838775C-FEA0-4116-86E9-A3E85DDB2447}"/>
              </a:ext>
            </a:extLst>
          </p:cNvPr>
          <p:cNvGrpSpPr/>
          <p:nvPr/>
        </p:nvGrpSpPr>
        <p:grpSpPr>
          <a:xfrm>
            <a:off x="6967174" y="4968456"/>
            <a:ext cx="3211872" cy="923331"/>
            <a:chOff x="6210997" y="1433695"/>
            <a:chExt cx="1457348" cy="65687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A94F49-78ED-42CD-82C1-F8CFE502815B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9E6D4E-8CF6-4023-B950-6FCA7C67346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Left-Right Arrow 43">
            <a:extLst>
              <a:ext uri="{FF2B5EF4-FFF2-40B4-BE49-F238E27FC236}">
                <a16:creationId xmlns:a16="http://schemas.microsoft.com/office/drawing/2014/main" id="{DCE67359-AA2B-4D4E-AEDE-2B2EE8BB78FE}"/>
              </a:ext>
            </a:extLst>
          </p:cNvPr>
          <p:cNvSpPr/>
          <p:nvPr/>
        </p:nvSpPr>
        <p:spPr>
          <a:xfrm>
            <a:off x="5487924" y="2314541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Left-Right Arrow 44">
            <a:extLst>
              <a:ext uri="{FF2B5EF4-FFF2-40B4-BE49-F238E27FC236}">
                <a16:creationId xmlns:a16="http://schemas.microsoft.com/office/drawing/2014/main" id="{0527435E-7D6C-4D25-9C1A-4A1DAE5FD29C}"/>
              </a:ext>
            </a:extLst>
          </p:cNvPr>
          <p:cNvSpPr/>
          <p:nvPr/>
        </p:nvSpPr>
        <p:spPr>
          <a:xfrm>
            <a:off x="5487924" y="3752114"/>
            <a:ext cx="1216152" cy="4846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Left-Right Arrow 45">
            <a:extLst>
              <a:ext uri="{FF2B5EF4-FFF2-40B4-BE49-F238E27FC236}">
                <a16:creationId xmlns:a16="http://schemas.microsoft.com/office/drawing/2014/main" id="{E6A3FB51-9EC0-4A57-85A9-0BB640FFA861}"/>
              </a:ext>
            </a:extLst>
          </p:cNvPr>
          <p:cNvSpPr/>
          <p:nvPr/>
        </p:nvSpPr>
        <p:spPr>
          <a:xfrm>
            <a:off x="5487924" y="5187804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Round Same Side Corner Rectangle 11">
            <a:extLst>
              <a:ext uri="{FF2B5EF4-FFF2-40B4-BE49-F238E27FC236}">
                <a16:creationId xmlns:a16="http://schemas.microsoft.com/office/drawing/2014/main" id="{8CCD0F89-DC61-44A0-91A7-673D645F8861}"/>
              </a:ext>
            </a:extLst>
          </p:cNvPr>
          <p:cNvSpPr>
            <a:spLocks noChangeAspect="1"/>
          </p:cNvSpPr>
          <p:nvPr/>
        </p:nvSpPr>
        <p:spPr>
          <a:xfrm rot="9900000">
            <a:off x="1171025" y="3804503"/>
            <a:ext cx="455798" cy="38711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CF7B8460-F132-4BA2-BB81-8C70EA74BAA3}"/>
              </a:ext>
            </a:extLst>
          </p:cNvPr>
          <p:cNvSpPr/>
          <p:nvPr/>
        </p:nvSpPr>
        <p:spPr>
          <a:xfrm>
            <a:off x="1199573" y="2426527"/>
            <a:ext cx="398703" cy="30625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49F29A09-73A3-42D3-ADD2-691E06838300}"/>
              </a:ext>
            </a:extLst>
          </p:cNvPr>
          <p:cNvSpPr/>
          <p:nvPr/>
        </p:nvSpPr>
        <p:spPr>
          <a:xfrm>
            <a:off x="10565262" y="2354743"/>
            <a:ext cx="405356" cy="34981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Block Arc 10">
            <a:extLst>
              <a:ext uri="{FF2B5EF4-FFF2-40B4-BE49-F238E27FC236}">
                <a16:creationId xmlns:a16="http://schemas.microsoft.com/office/drawing/2014/main" id="{C2F76608-139C-4698-8FD8-80E3AD194F6F}"/>
              </a:ext>
            </a:extLst>
          </p:cNvPr>
          <p:cNvSpPr/>
          <p:nvPr/>
        </p:nvSpPr>
        <p:spPr>
          <a:xfrm>
            <a:off x="10519606" y="3886956"/>
            <a:ext cx="496669" cy="33641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:a16="http://schemas.microsoft.com/office/drawing/2014/main" id="{CC1572DF-148C-4437-A201-608B8D3E5EAD}"/>
              </a:ext>
            </a:extLst>
          </p:cNvPr>
          <p:cNvSpPr>
            <a:spLocks noChangeAspect="1"/>
          </p:cNvSpPr>
          <p:nvPr/>
        </p:nvSpPr>
        <p:spPr>
          <a:xfrm>
            <a:off x="10540041" y="5239389"/>
            <a:ext cx="455798" cy="36036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A8DF5E6D-CC99-4D1F-99AE-F4FA57EA94A3}"/>
              </a:ext>
            </a:extLst>
          </p:cNvPr>
          <p:cNvSpPr>
            <a:spLocks noChangeAspect="1"/>
          </p:cNvSpPr>
          <p:nvPr/>
        </p:nvSpPr>
        <p:spPr>
          <a:xfrm>
            <a:off x="1179137" y="5229191"/>
            <a:ext cx="439574" cy="4432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11160</TotalTime>
  <Words>146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10</cp:revision>
  <dcterms:created xsi:type="dcterms:W3CDTF">2018-02-18T19:39:47Z</dcterms:created>
  <dcterms:modified xsi:type="dcterms:W3CDTF">2018-05-04T01:20:07Z</dcterms:modified>
</cp:coreProperties>
</file>