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10" name="Rounded Rectangle 2">
            <a:extLst>
              <a:ext uri="{FF2B5EF4-FFF2-40B4-BE49-F238E27FC236}">
                <a16:creationId xmlns:a16="http://schemas.microsoft.com/office/drawing/2014/main" id="{FE3368F2-89D3-4D43-834D-D432194622BC}"/>
              </a:ext>
            </a:extLst>
          </p:cNvPr>
          <p:cNvSpPr/>
          <p:nvPr/>
        </p:nvSpPr>
        <p:spPr>
          <a:xfrm>
            <a:off x="2136618" y="5213124"/>
            <a:ext cx="2226743" cy="540000"/>
          </a:xfrm>
          <a:prstGeom prst="roundRect">
            <a:avLst>
              <a:gd name="adj" fmla="val 5000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1" name="Picture 2" descr="E:\002-KIMS BUSINESS\000-B-KIMS-소스 분류-2014\10-ESP to IMG\지구.png">
            <a:extLst>
              <a:ext uri="{FF2B5EF4-FFF2-40B4-BE49-F238E27FC236}">
                <a16:creationId xmlns:a16="http://schemas.microsoft.com/office/drawing/2014/main" id="{EF621310-A15B-4DBA-AB5A-A80965860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132" y="4838684"/>
            <a:ext cx="1288883" cy="128888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2" name="Rounded Rectangle 4">
            <a:extLst>
              <a:ext uri="{FF2B5EF4-FFF2-40B4-BE49-F238E27FC236}">
                <a16:creationId xmlns:a16="http://schemas.microsoft.com/office/drawing/2014/main" id="{49B6D397-BC13-4809-9F43-7A956D7AC760}"/>
              </a:ext>
            </a:extLst>
          </p:cNvPr>
          <p:cNvSpPr/>
          <p:nvPr/>
        </p:nvSpPr>
        <p:spPr>
          <a:xfrm>
            <a:off x="3820452" y="4166866"/>
            <a:ext cx="540000" cy="1586258"/>
          </a:xfrm>
          <a:prstGeom prst="roundRect">
            <a:avLst>
              <a:gd name="adj" fmla="val 5000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Rounded Rectangle 5">
            <a:extLst>
              <a:ext uri="{FF2B5EF4-FFF2-40B4-BE49-F238E27FC236}">
                <a16:creationId xmlns:a16="http://schemas.microsoft.com/office/drawing/2014/main" id="{70640E4E-D80E-498D-8ACA-F9A183724A38}"/>
              </a:ext>
            </a:extLst>
          </p:cNvPr>
          <p:cNvSpPr/>
          <p:nvPr/>
        </p:nvSpPr>
        <p:spPr>
          <a:xfrm>
            <a:off x="3820452" y="4166866"/>
            <a:ext cx="1879525" cy="540000"/>
          </a:xfrm>
          <a:prstGeom prst="roundRect">
            <a:avLst>
              <a:gd name="adj" fmla="val 50000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Rounded Rectangle 6">
            <a:extLst>
              <a:ext uri="{FF2B5EF4-FFF2-40B4-BE49-F238E27FC236}">
                <a16:creationId xmlns:a16="http://schemas.microsoft.com/office/drawing/2014/main" id="{757252D5-8FFC-4F39-B37B-6FC7AED1E677}"/>
              </a:ext>
            </a:extLst>
          </p:cNvPr>
          <p:cNvSpPr/>
          <p:nvPr/>
        </p:nvSpPr>
        <p:spPr>
          <a:xfrm>
            <a:off x="5158523" y="3120607"/>
            <a:ext cx="540000" cy="1586258"/>
          </a:xfrm>
          <a:prstGeom prst="roundRect">
            <a:avLst>
              <a:gd name="adj" fmla="val 50000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Rounded Rectangle 7">
            <a:extLst>
              <a:ext uri="{FF2B5EF4-FFF2-40B4-BE49-F238E27FC236}">
                <a16:creationId xmlns:a16="http://schemas.microsoft.com/office/drawing/2014/main" id="{8BFE5822-65DD-4995-9E6E-56091C4C97BE}"/>
              </a:ext>
            </a:extLst>
          </p:cNvPr>
          <p:cNvSpPr/>
          <p:nvPr/>
        </p:nvSpPr>
        <p:spPr>
          <a:xfrm>
            <a:off x="5157069" y="3120607"/>
            <a:ext cx="1879523" cy="540000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Rounded Rectangle 8">
            <a:extLst>
              <a:ext uri="{FF2B5EF4-FFF2-40B4-BE49-F238E27FC236}">
                <a16:creationId xmlns:a16="http://schemas.microsoft.com/office/drawing/2014/main" id="{6FBF36A7-EB31-44B7-99C0-908EBB7B6968}"/>
              </a:ext>
            </a:extLst>
          </p:cNvPr>
          <p:cNvSpPr/>
          <p:nvPr/>
        </p:nvSpPr>
        <p:spPr>
          <a:xfrm>
            <a:off x="6496593" y="2074348"/>
            <a:ext cx="540000" cy="1586259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Rounded Rectangle 9">
            <a:extLst>
              <a:ext uri="{FF2B5EF4-FFF2-40B4-BE49-F238E27FC236}">
                <a16:creationId xmlns:a16="http://schemas.microsoft.com/office/drawing/2014/main" id="{E2759A52-EE6C-414D-BD66-1596FD17A365}"/>
              </a:ext>
            </a:extLst>
          </p:cNvPr>
          <p:cNvSpPr/>
          <p:nvPr/>
        </p:nvSpPr>
        <p:spPr>
          <a:xfrm>
            <a:off x="6496593" y="2074348"/>
            <a:ext cx="1876617" cy="540000"/>
          </a:xfrm>
          <a:prstGeom prst="roundRect">
            <a:avLst>
              <a:gd name="adj" fmla="val 5000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8" name="Group 12">
            <a:extLst>
              <a:ext uri="{FF2B5EF4-FFF2-40B4-BE49-F238E27FC236}">
                <a16:creationId xmlns:a16="http://schemas.microsoft.com/office/drawing/2014/main" id="{7AAE7F1D-813E-4094-A904-6A99E0723436}"/>
              </a:ext>
            </a:extLst>
          </p:cNvPr>
          <p:cNvGrpSpPr/>
          <p:nvPr/>
        </p:nvGrpSpPr>
        <p:grpSpPr>
          <a:xfrm>
            <a:off x="4457348" y="4782417"/>
            <a:ext cx="2847409" cy="943888"/>
            <a:chOff x="-475010" y="1042169"/>
            <a:chExt cx="3859356" cy="943888"/>
          </a:xfrm>
        </p:grpSpPr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04A18F79-7A78-4410-B157-D4194FDEF8C6}"/>
                </a:ext>
              </a:extLst>
            </p:cNvPr>
            <p:cNvSpPr txBox="1"/>
            <p:nvPr/>
          </p:nvSpPr>
          <p:spPr>
            <a:xfrm>
              <a:off x="-475010" y="1042169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85F0AB57-B647-4EA5-88C5-3FE92D051C9B}"/>
                </a:ext>
              </a:extLst>
            </p:cNvPr>
            <p:cNvSpPr txBox="1"/>
            <p:nvPr/>
          </p:nvSpPr>
          <p:spPr>
            <a:xfrm>
              <a:off x="-475010" y="1339726"/>
              <a:ext cx="3859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321" name="Group 18">
            <a:extLst>
              <a:ext uri="{FF2B5EF4-FFF2-40B4-BE49-F238E27FC236}">
                <a16:creationId xmlns:a16="http://schemas.microsoft.com/office/drawing/2014/main" id="{F1400505-9A0E-419D-BD8E-D3BF7F3D312B}"/>
              </a:ext>
            </a:extLst>
          </p:cNvPr>
          <p:cNvGrpSpPr/>
          <p:nvPr/>
        </p:nvGrpSpPr>
        <p:grpSpPr>
          <a:xfrm>
            <a:off x="8478473" y="1872404"/>
            <a:ext cx="2847409" cy="943888"/>
            <a:chOff x="-475010" y="1042169"/>
            <a:chExt cx="3859356" cy="943888"/>
          </a:xfrm>
        </p:grpSpPr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5456A3F8-1A07-418A-81D3-9328C17BEB44}"/>
                </a:ext>
              </a:extLst>
            </p:cNvPr>
            <p:cNvSpPr txBox="1"/>
            <p:nvPr/>
          </p:nvSpPr>
          <p:spPr>
            <a:xfrm>
              <a:off x="-475010" y="1042169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CCEE7B01-51B6-40DC-BA94-4CAEF5017F30}"/>
                </a:ext>
              </a:extLst>
            </p:cNvPr>
            <p:cNvSpPr txBox="1"/>
            <p:nvPr/>
          </p:nvSpPr>
          <p:spPr>
            <a:xfrm>
              <a:off x="-475010" y="1339726"/>
              <a:ext cx="3859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324" name="Group 21">
            <a:extLst>
              <a:ext uri="{FF2B5EF4-FFF2-40B4-BE49-F238E27FC236}">
                <a16:creationId xmlns:a16="http://schemas.microsoft.com/office/drawing/2014/main" id="{6A573435-5A2A-45CE-9C31-689D4C14E1B0}"/>
              </a:ext>
            </a:extLst>
          </p:cNvPr>
          <p:cNvGrpSpPr/>
          <p:nvPr/>
        </p:nvGrpSpPr>
        <p:grpSpPr>
          <a:xfrm>
            <a:off x="7118139" y="2696991"/>
            <a:ext cx="2847409" cy="943888"/>
            <a:chOff x="-475010" y="1042169"/>
            <a:chExt cx="3859356" cy="943888"/>
          </a:xfrm>
        </p:grpSpPr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6D782D17-F974-43FB-8321-6DF50959AE10}"/>
                </a:ext>
              </a:extLst>
            </p:cNvPr>
            <p:cNvSpPr txBox="1"/>
            <p:nvPr/>
          </p:nvSpPr>
          <p:spPr>
            <a:xfrm>
              <a:off x="-475010" y="1042169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2C8C0024-F572-4C4E-90C6-2C2DD720F8D2}"/>
                </a:ext>
              </a:extLst>
            </p:cNvPr>
            <p:cNvSpPr txBox="1"/>
            <p:nvPr/>
          </p:nvSpPr>
          <p:spPr>
            <a:xfrm>
              <a:off x="-475010" y="1339726"/>
              <a:ext cx="3859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327" name="Group 24">
            <a:extLst>
              <a:ext uri="{FF2B5EF4-FFF2-40B4-BE49-F238E27FC236}">
                <a16:creationId xmlns:a16="http://schemas.microsoft.com/office/drawing/2014/main" id="{6C1E5012-251D-4A83-960B-7C4B64A68E60}"/>
              </a:ext>
            </a:extLst>
          </p:cNvPr>
          <p:cNvGrpSpPr/>
          <p:nvPr/>
        </p:nvGrpSpPr>
        <p:grpSpPr>
          <a:xfrm>
            <a:off x="5787744" y="3739704"/>
            <a:ext cx="2847409" cy="943888"/>
            <a:chOff x="-475010" y="1042169"/>
            <a:chExt cx="3859356" cy="943888"/>
          </a:xfrm>
        </p:grpSpPr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2524B9DC-941D-4B20-92FE-08D43FB0DF2E}"/>
                </a:ext>
              </a:extLst>
            </p:cNvPr>
            <p:cNvSpPr txBox="1"/>
            <p:nvPr/>
          </p:nvSpPr>
          <p:spPr>
            <a:xfrm>
              <a:off x="-475010" y="1042169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9012AEEF-0D96-4998-977F-30F2854A1EFF}"/>
                </a:ext>
              </a:extLst>
            </p:cNvPr>
            <p:cNvSpPr txBox="1"/>
            <p:nvPr/>
          </p:nvSpPr>
          <p:spPr>
            <a:xfrm>
              <a:off x="-475010" y="1339726"/>
              <a:ext cx="3859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sp>
        <p:nvSpPr>
          <p:cNvPr id="330" name="TextBox 329">
            <a:extLst>
              <a:ext uri="{FF2B5EF4-FFF2-40B4-BE49-F238E27FC236}">
                <a16:creationId xmlns:a16="http://schemas.microsoft.com/office/drawing/2014/main" id="{30751D90-B18F-4FE8-B57C-94AFBBF474E4}"/>
              </a:ext>
            </a:extLst>
          </p:cNvPr>
          <p:cNvSpPr txBox="1"/>
          <p:nvPr/>
        </p:nvSpPr>
        <p:spPr>
          <a:xfrm>
            <a:off x="909993" y="1864220"/>
            <a:ext cx="3589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1" name="Oval 27">
            <a:extLst>
              <a:ext uri="{FF2B5EF4-FFF2-40B4-BE49-F238E27FC236}">
                <a16:creationId xmlns:a16="http://schemas.microsoft.com/office/drawing/2014/main" id="{0CC881A4-C344-411C-80F3-5328EACD669D}"/>
              </a:ext>
            </a:extLst>
          </p:cNvPr>
          <p:cNvSpPr/>
          <p:nvPr/>
        </p:nvSpPr>
        <p:spPr>
          <a:xfrm>
            <a:off x="7838578" y="2074348"/>
            <a:ext cx="540000" cy="5400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Isosceles Triangle 8">
            <a:extLst>
              <a:ext uri="{FF2B5EF4-FFF2-40B4-BE49-F238E27FC236}">
                <a16:creationId xmlns:a16="http://schemas.microsoft.com/office/drawing/2014/main" id="{419E9703-DA0B-4833-844A-5136B195196C}"/>
              </a:ext>
            </a:extLst>
          </p:cNvPr>
          <p:cNvSpPr/>
          <p:nvPr/>
        </p:nvSpPr>
        <p:spPr>
          <a:xfrm rot="16200000">
            <a:off x="5307794" y="4270527"/>
            <a:ext cx="243575" cy="29040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3" name="Oval 7">
            <a:extLst>
              <a:ext uri="{FF2B5EF4-FFF2-40B4-BE49-F238E27FC236}">
                <a16:creationId xmlns:a16="http://schemas.microsoft.com/office/drawing/2014/main" id="{67DD84BE-9092-4616-BAE0-92738404477C}"/>
              </a:ext>
            </a:extLst>
          </p:cNvPr>
          <p:cNvSpPr/>
          <p:nvPr/>
        </p:nvSpPr>
        <p:spPr>
          <a:xfrm>
            <a:off x="6637351" y="3271987"/>
            <a:ext cx="258326" cy="25832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4" name="Rectangle 16">
            <a:extLst>
              <a:ext uri="{FF2B5EF4-FFF2-40B4-BE49-F238E27FC236}">
                <a16:creationId xmlns:a16="http://schemas.microsoft.com/office/drawing/2014/main" id="{D16BC303-3176-4468-820A-F605EE710160}"/>
              </a:ext>
            </a:extLst>
          </p:cNvPr>
          <p:cNvSpPr/>
          <p:nvPr/>
        </p:nvSpPr>
        <p:spPr>
          <a:xfrm>
            <a:off x="3949547" y="5403139"/>
            <a:ext cx="281809" cy="18520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5" name="Donut 24">
            <a:extLst>
              <a:ext uri="{FF2B5EF4-FFF2-40B4-BE49-F238E27FC236}">
                <a16:creationId xmlns:a16="http://schemas.microsoft.com/office/drawing/2014/main" id="{2062EBF5-C863-4C79-9B15-B959BA7AE93D}"/>
              </a:ext>
            </a:extLst>
          </p:cNvPr>
          <p:cNvSpPr/>
          <p:nvPr/>
        </p:nvSpPr>
        <p:spPr>
          <a:xfrm>
            <a:off x="7973801" y="2204528"/>
            <a:ext cx="282595" cy="28489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11171</TotalTime>
  <Words>128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 Unicode MS</vt:lpstr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18</cp:revision>
  <dcterms:created xsi:type="dcterms:W3CDTF">2018-02-18T19:39:47Z</dcterms:created>
  <dcterms:modified xsi:type="dcterms:W3CDTF">2018-04-25T07:35:59Z</dcterms:modified>
</cp:coreProperties>
</file>