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7" name="Group 63">
            <a:extLst>
              <a:ext uri="{FF2B5EF4-FFF2-40B4-BE49-F238E27FC236}">
                <a16:creationId xmlns:a16="http://schemas.microsoft.com/office/drawing/2014/main" id="{4155E5B9-0CD5-4D00-8F5C-BC02A8D47869}"/>
              </a:ext>
            </a:extLst>
          </p:cNvPr>
          <p:cNvGrpSpPr/>
          <p:nvPr/>
        </p:nvGrpSpPr>
        <p:grpSpPr>
          <a:xfrm>
            <a:off x="6867737" y="1839634"/>
            <a:ext cx="4305686" cy="4286637"/>
            <a:chOff x="4583464" y="1539036"/>
            <a:chExt cx="3595720" cy="3579812"/>
          </a:xfrm>
        </p:grpSpPr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69DBDBF6-1517-4A86-B891-3B47C8B7971A}"/>
                </a:ext>
              </a:extLst>
            </p:cNvPr>
            <p:cNvSpPr/>
            <p:nvPr/>
          </p:nvSpPr>
          <p:spPr>
            <a:xfrm>
              <a:off x="6138174" y="1539036"/>
              <a:ext cx="504056" cy="50405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3">
              <a:extLst>
                <a:ext uri="{FF2B5EF4-FFF2-40B4-BE49-F238E27FC236}">
                  <a16:creationId xmlns:a16="http://schemas.microsoft.com/office/drawing/2014/main" id="{DAF39CD1-360B-48D7-9AAC-1AF8652771DE}"/>
                </a:ext>
              </a:extLst>
            </p:cNvPr>
            <p:cNvGrpSpPr/>
            <p:nvPr/>
          </p:nvGrpSpPr>
          <p:grpSpPr>
            <a:xfrm>
              <a:off x="5634118" y="2564904"/>
              <a:ext cx="1512168" cy="1512168"/>
              <a:chOff x="5634118" y="2834934"/>
              <a:chExt cx="1512168" cy="1512168"/>
            </a:xfrm>
          </p:grpSpPr>
          <p:sp>
            <p:nvSpPr>
              <p:cNvPr id="46" name="Oval 22">
                <a:extLst>
                  <a:ext uri="{FF2B5EF4-FFF2-40B4-BE49-F238E27FC236}">
                    <a16:creationId xmlns:a16="http://schemas.microsoft.com/office/drawing/2014/main" id="{03EB229E-9704-47DF-9E35-E90474573082}"/>
                  </a:ext>
                </a:extLst>
              </p:cNvPr>
              <p:cNvSpPr/>
              <p:nvPr/>
            </p:nvSpPr>
            <p:spPr>
              <a:xfrm>
                <a:off x="5724128" y="2924944"/>
                <a:ext cx="1332148" cy="1332148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2">
                <a:extLst>
                  <a:ext uri="{FF2B5EF4-FFF2-40B4-BE49-F238E27FC236}">
                    <a16:creationId xmlns:a16="http://schemas.microsoft.com/office/drawing/2014/main" id="{27E8A65A-D7F8-4DCA-A52B-BB495BD9AEB7}"/>
                  </a:ext>
                </a:extLst>
              </p:cNvPr>
              <p:cNvSpPr/>
              <p:nvPr/>
            </p:nvSpPr>
            <p:spPr>
              <a:xfrm>
                <a:off x="5634118" y="2834934"/>
                <a:ext cx="1512168" cy="1512168"/>
              </a:xfrm>
              <a:prstGeom prst="ellipse">
                <a:avLst/>
              </a:prstGeom>
              <a:noFill/>
              <a:ln w="15875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D19B9235-18D6-4E7B-B862-5E65DAB70E19}"/>
                </a:ext>
              </a:extLst>
            </p:cNvPr>
            <p:cNvSpPr/>
            <p:nvPr/>
          </p:nvSpPr>
          <p:spPr>
            <a:xfrm>
              <a:off x="6138174" y="4614792"/>
              <a:ext cx="504056" cy="50405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8">
              <a:extLst>
                <a:ext uri="{FF2B5EF4-FFF2-40B4-BE49-F238E27FC236}">
                  <a16:creationId xmlns:a16="http://schemas.microsoft.com/office/drawing/2014/main" id="{474BB5F3-82F7-44EA-B1A5-B16E0B478439}"/>
                </a:ext>
              </a:extLst>
            </p:cNvPr>
            <p:cNvSpPr/>
            <p:nvPr/>
          </p:nvSpPr>
          <p:spPr>
            <a:xfrm>
              <a:off x="5086533" y="1988840"/>
              <a:ext cx="504056" cy="50405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29">
              <a:extLst>
                <a:ext uri="{FF2B5EF4-FFF2-40B4-BE49-F238E27FC236}">
                  <a16:creationId xmlns:a16="http://schemas.microsoft.com/office/drawing/2014/main" id="{BE088086-2A09-42E6-82DA-43032B59C9BA}"/>
                </a:ext>
              </a:extLst>
            </p:cNvPr>
            <p:cNvSpPr/>
            <p:nvPr/>
          </p:nvSpPr>
          <p:spPr>
            <a:xfrm>
              <a:off x="7227551" y="4119614"/>
              <a:ext cx="504056" cy="50405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B4B39AF3-DE22-4E0D-A65E-34B2AD7C51D2}"/>
                </a:ext>
              </a:extLst>
            </p:cNvPr>
            <p:cNvSpPr/>
            <p:nvPr/>
          </p:nvSpPr>
          <p:spPr>
            <a:xfrm>
              <a:off x="7675128" y="3068960"/>
              <a:ext cx="504056" cy="50405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9E822449-253B-44DE-A788-C7C2E0CFB198}"/>
                </a:ext>
              </a:extLst>
            </p:cNvPr>
            <p:cNvSpPr/>
            <p:nvPr/>
          </p:nvSpPr>
          <p:spPr>
            <a:xfrm>
              <a:off x="4583464" y="3068960"/>
              <a:ext cx="504056" cy="50405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2">
              <a:extLst>
                <a:ext uri="{FF2B5EF4-FFF2-40B4-BE49-F238E27FC236}">
                  <a16:creationId xmlns:a16="http://schemas.microsoft.com/office/drawing/2014/main" id="{6E580F15-E5EC-4778-994A-B780DA9D895D}"/>
                </a:ext>
              </a:extLst>
            </p:cNvPr>
            <p:cNvSpPr/>
            <p:nvPr/>
          </p:nvSpPr>
          <p:spPr>
            <a:xfrm>
              <a:off x="7308304" y="2043092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F7EE2B89-45A0-4890-BC8E-7D1FE2CA6479}"/>
                </a:ext>
              </a:extLst>
            </p:cNvPr>
            <p:cNvSpPr/>
            <p:nvPr/>
          </p:nvSpPr>
          <p:spPr>
            <a:xfrm>
              <a:off x="5059910" y="4221088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5">
              <a:extLst>
                <a:ext uri="{FF2B5EF4-FFF2-40B4-BE49-F238E27FC236}">
                  <a16:creationId xmlns:a16="http://schemas.microsoft.com/office/drawing/2014/main" id="{4DBD70E5-EDF3-47FF-BABA-A7D70960C9C9}"/>
                </a:ext>
              </a:extLst>
            </p:cNvPr>
            <p:cNvCxnSpPr>
              <a:stCxn id="31" idx="5"/>
              <a:endCxn id="47" idx="1"/>
            </p:cNvCxnSpPr>
            <p:nvPr/>
          </p:nvCxnSpPr>
          <p:spPr>
            <a:xfrm>
              <a:off x="5516772" y="2419079"/>
              <a:ext cx="338798" cy="36727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9">
              <a:extLst>
                <a:ext uri="{FF2B5EF4-FFF2-40B4-BE49-F238E27FC236}">
                  <a16:creationId xmlns:a16="http://schemas.microsoft.com/office/drawing/2014/main" id="{C73E14E1-49C2-4927-90AC-0CCBBC09A3A0}"/>
                </a:ext>
              </a:extLst>
            </p:cNvPr>
            <p:cNvCxnSpPr>
              <a:stCxn id="34" idx="6"/>
              <a:endCxn id="47" idx="2"/>
            </p:cNvCxnSpPr>
            <p:nvPr/>
          </p:nvCxnSpPr>
          <p:spPr>
            <a:xfrm>
              <a:off x="5087520" y="3320988"/>
              <a:ext cx="546598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2">
              <a:extLst>
                <a:ext uri="{FF2B5EF4-FFF2-40B4-BE49-F238E27FC236}">
                  <a16:creationId xmlns:a16="http://schemas.microsoft.com/office/drawing/2014/main" id="{B3EEE01D-A873-44FB-9084-68E328A8C7FF}"/>
                </a:ext>
              </a:extLst>
            </p:cNvPr>
            <p:cNvCxnSpPr>
              <a:stCxn id="36" idx="7"/>
              <a:endCxn id="47" idx="3"/>
            </p:cNvCxnSpPr>
            <p:nvPr/>
          </p:nvCxnSpPr>
          <p:spPr>
            <a:xfrm flipV="1">
              <a:off x="5490149" y="3855620"/>
              <a:ext cx="365421" cy="439285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5">
              <a:extLst>
                <a:ext uri="{FF2B5EF4-FFF2-40B4-BE49-F238E27FC236}">
                  <a16:creationId xmlns:a16="http://schemas.microsoft.com/office/drawing/2014/main" id="{B29FDBFD-918E-4EAF-A960-7F80B32DC4BE}"/>
                </a:ext>
              </a:extLst>
            </p:cNvPr>
            <p:cNvCxnSpPr>
              <a:stCxn id="30" idx="0"/>
              <a:endCxn id="47" idx="4"/>
            </p:cNvCxnSpPr>
            <p:nvPr/>
          </p:nvCxnSpPr>
          <p:spPr>
            <a:xfrm flipV="1">
              <a:off x="6390202" y="4077072"/>
              <a:ext cx="0" cy="53772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51">
              <a:extLst>
                <a:ext uri="{FF2B5EF4-FFF2-40B4-BE49-F238E27FC236}">
                  <a16:creationId xmlns:a16="http://schemas.microsoft.com/office/drawing/2014/main" id="{5C98A19C-69B2-4918-B92C-AEE7EEBBDC76}"/>
                </a:ext>
              </a:extLst>
            </p:cNvPr>
            <p:cNvCxnSpPr>
              <a:stCxn id="32" idx="1"/>
              <a:endCxn id="47" idx="5"/>
            </p:cNvCxnSpPr>
            <p:nvPr/>
          </p:nvCxnSpPr>
          <p:spPr>
            <a:xfrm flipH="1" flipV="1">
              <a:off x="6924834" y="3855620"/>
              <a:ext cx="376534" cy="33781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4">
              <a:extLst>
                <a:ext uri="{FF2B5EF4-FFF2-40B4-BE49-F238E27FC236}">
                  <a16:creationId xmlns:a16="http://schemas.microsoft.com/office/drawing/2014/main" id="{8F117F5D-D1D9-4761-AECF-1E5B07A0B462}"/>
                </a:ext>
              </a:extLst>
            </p:cNvPr>
            <p:cNvCxnSpPr>
              <a:stCxn id="33" idx="2"/>
              <a:endCxn id="47" idx="6"/>
            </p:cNvCxnSpPr>
            <p:nvPr/>
          </p:nvCxnSpPr>
          <p:spPr>
            <a:xfrm flipH="1">
              <a:off x="7146286" y="3320988"/>
              <a:ext cx="52884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7">
              <a:extLst>
                <a:ext uri="{FF2B5EF4-FFF2-40B4-BE49-F238E27FC236}">
                  <a16:creationId xmlns:a16="http://schemas.microsoft.com/office/drawing/2014/main" id="{84F0E320-7B33-4A8F-90A5-B72AC2036E9B}"/>
                </a:ext>
              </a:extLst>
            </p:cNvPr>
            <p:cNvCxnSpPr>
              <a:stCxn id="35" idx="3"/>
              <a:endCxn id="47" idx="7"/>
            </p:cNvCxnSpPr>
            <p:nvPr/>
          </p:nvCxnSpPr>
          <p:spPr>
            <a:xfrm flipH="1">
              <a:off x="6924834" y="2473331"/>
              <a:ext cx="457287" cy="3130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0">
              <a:extLst>
                <a:ext uri="{FF2B5EF4-FFF2-40B4-BE49-F238E27FC236}">
                  <a16:creationId xmlns:a16="http://schemas.microsoft.com/office/drawing/2014/main" id="{C6B32E71-C1B7-4E15-ACC2-2CEC8E58EFCD}"/>
                </a:ext>
              </a:extLst>
            </p:cNvPr>
            <p:cNvCxnSpPr>
              <a:stCxn id="28" idx="4"/>
              <a:endCxn id="47" idx="0"/>
            </p:cNvCxnSpPr>
            <p:nvPr/>
          </p:nvCxnSpPr>
          <p:spPr>
            <a:xfrm>
              <a:off x="6390202" y="2043092"/>
              <a:ext cx="0" cy="52181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5">
              <a:extLst>
                <a:ext uri="{FF2B5EF4-FFF2-40B4-BE49-F238E27FC236}">
                  <a16:creationId xmlns:a16="http://schemas.microsoft.com/office/drawing/2014/main" id="{1364D5C8-B591-4F72-BC87-B0F0F8C82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7129" y="2453519"/>
              <a:ext cx="338798" cy="36727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64">
            <a:extLst>
              <a:ext uri="{FF2B5EF4-FFF2-40B4-BE49-F238E27FC236}">
                <a16:creationId xmlns:a16="http://schemas.microsoft.com/office/drawing/2014/main" id="{1558F32E-DEBA-4072-A94B-80E0AAC73CE1}"/>
              </a:ext>
            </a:extLst>
          </p:cNvPr>
          <p:cNvSpPr/>
          <p:nvPr/>
        </p:nvSpPr>
        <p:spPr>
          <a:xfrm>
            <a:off x="924588" y="2201575"/>
            <a:ext cx="576064" cy="576064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FD634-11F4-475D-840F-E5637CA5FA6B}"/>
              </a:ext>
            </a:extLst>
          </p:cNvPr>
          <p:cNvSpPr txBox="1"/>
          <p:nvPr/>
        </p:nvSpPr>
        <p:spPr>
          <a:xfrm>
            <a:off x="1679496" y="2166443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70">
            <a:extLst>
              <a:ext uri="{FF2B5EF4-FFF2-40B4-BE49-F238E27FC236}">
                <a16:creationId xmlns:a16="http://schemas.microsoft.com/office/drawing/2014/main" id="{1079D2CA-75D6-4FC0-8637-91AAD7FA1088}"/>
              </a:ext>
            </a:extLst>
          </p:cNvPr>
          <p:cNvSpPr/>
          <p:nvPr/>
        </p:nvSpPr>
        <p:spPr>
          <a:xfrm>
            <a:off x="924692" y="3208336"/>
            <a:ext cx="576064" cy="57606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2807A8-AAA6-4C93-A99A-F24D633A9C46}"/>
              </a:ext>
            </a:extLst>
          </p:cNvPr>
          <p:cNvSpPr txBox="1"/>
          <p:nvPr/>
        </p:nvSpPr>
        <p:spPr>
          <a:xfrm>
            <a:off x="1679496" y="3173204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Oval 72">
            <a:extLst>
              <a:ext uri="{FF2B5EF4-FFF2-40B4-BE49-F238E27FC236}">
                <a16:creationId xmlns:a16="http://schemas.microsoft.com/office/drawing/2014/main" id="{82C49DC4-C33D-4B7D-9C86-17B70F6F1DA1}"/>
              </a:ext>
            </a:extLst>
          </p:cNvPr>
          <p:cNvSpPr/>
          <p:nvPr/>
        </p:nvSpPr>
        <p:spPr>
          <a:xfrm>
            <a:off x="924796" y="4215097"/>
            <a:ext cx="576064" cy="576064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C20470-E773-4796-9D6C-30DC77C88613}"/>
              </a:ext>
            </a:extLst>
          </p:cNvPr>
          <p:cNvSpPr txBox="1"/>
          <p:nvPr/>
        </p:nvSpPr>
        <p:spPr>
          <a:xfrm>
            <a:off x="1679496" y="4179965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Oval 74">
            <a:extLst>
              <a:ext uri="{FF2B5EF4-FFF2-40B4-BE49-F238E27FC236}">
                <a16:creationId xmlns:a16="http://schemas.microsoft.com/office/drawing/2014/main" id="{70924087-585F-4EE4-A097-18ED2E6D662D}"/>
              </a:ext>
            </a:extLst>
          </p:cNvPr>
          <p:cNvSpPr/>
          <p:nvPr/>
        </p:nvSpPr>
        <p:spPr>
          <a:xfrm>
            <a:off x="924900" y="5221859"/>
            <a:ext cx="576064" cy="57606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707114-6839-4942-BF95-F8C509BF7EDD}"/>
              </a:ext>
            </a:extLst>
          </p:cNvPr>
          <p:cNvSpPr txBox="1"/>
          <p:nvPr/>
        </p:nvSpPr>
        <p:spPr>
          <a:xfrm>
            <a:off x="1679496" y="5186727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9C4F80-38A1-4614-B311-8792D1DB15FA}"/>
              </a:ext>
            </a:extLst>
          </p:cNvPr>
          <p:cNvSpPr txBox="1"/>
          <p:nvPr/>
        </p:nvSpPr>
        <p:spPr>
          <a:xfrm>
            <a:off x="8321747" y="3659787"/>
            <a:ext cx="139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TITLE</a:t>
            </a:r>
            <a:endParaRPr lang="ko-KR" alt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Parallelogram 15">
            <a:extLst>
              <a:ext uri="{FF2B5EF4-FFF2-40B4-BE49-F238E27FC236}">
                <a16:creationId xmlns:a16="http://schemas.microsoft.com/office/drawing/2014/main" id="{114AA866-1EDD-4511-BEF1-EB4B7E6F88A8}"/>
              </a:ext>
            </a:extLst>
          </p:cNvPr>
          <p:cNvSpPr/>
          <p:nvPr/>
        </p:nvSpPr>
        <p:spPr>
          <a:xfrm flipH="1">
            <a:off x="7046741" y="3870202"/>
            <a:ext cx="249172" cy="2491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ed Rectangle 10">
            <a:extLst>
              <a:ext uri="{FF2B5EF4-FFF2-40B4-BE49-F238E27FC236}">
                <a16:creationId xmlns:a16="http://schemas.microsoft.com/office/drawing/2014/main" id="{6BF10955-9469-4AD8-BF6F-9E10D32D242B}"/>
              </a:ext>
            </a:extLst>
          </p:cNvPr>
          <p:cNvSpPr/>
          <p:nvPr/>
        </p:nvSpPr>
        <p:spPr>
          <a:xfrm>
            <a:off x="10783103" y="3856267"/>
            <a:ext cx="177060" cy="23431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ounded Rectangle 6">
            <a:extLst>
              <a:ext uri="{FF2B5EF4-FFF2-40B4-BE49-F238E27FC236}">
                <a16:creationId xmlns:a16="http://schemas.microsoft.com/office/drawing/2014/main" id="{8312653F-8E85-4912-8135-CAB27ECD88E9}"/>
              </a:ext>
            </a:extLst>
          </p:cNvPr>
          <p:cNvSpPr/>
          <p:nvPr/>
        </p:nvSpPr>
        <p:spPr>
          <a:xfrm>
            <a:off x="8899315" y="5727355"/>
            <a:ext cx="241039" cy="24506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8D4A590B-B740-4AA7-BE09-3BDBD0AF2C99}"/>
              </a:ext>
            </a:extLst>
          </p:cNvPr>
          <p:cNvSpPr/>
          <p:nvPr/>
        </p:nvSpPr>
        <p:spPr>
          <a:xfrm rot="2700000">
            <a:off x="7672837" y="2519328"/>
            <a:ext cx="185253" cy="33212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Rounded Rectangle 5">
            <a:extLst>
              <a:ext uri="{FF2B5EF4-FFF2-40B4-BE49-F238E27FC236}">
                <a16:creationId xmlns:a16="http://schemas.microsoft.com/office/drawing/2014/main" id="{0728F917-437B-4553-9894-4F242E3A4A5C}"/>
              </a:ext>
            </a:extLst>
          </p:cNvPr>
          <p:cNvSpPr/>
          <p:nvPr/>
        </p:nvSpPr>
        <p:spPr>
          <a:xfrm flipH="1">
            <a:off x="8892717" y="2033226"/>
            <a:ext cx="272865" cy="22509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Teardrop 1">
            <a:extLst>
              <a:ext uri="{FF2B5EF4-FFF2-40B4-BE49-F238E27FC236}">
                <a16:creationId xmlns:a16="http://schemas.microsoft.com/office/drawing/2014/main" id="{6471962D-8AAF-47B9-A8EF-32DA918BB40B}"/>
              </a:ext>
            </a:extLst>
          </p:cNvPr>
          <p:cNvSpPr/>
          <p:nvPr/>
        </p:nvSpPr>
        <p:spPr>
          <a:xfrm rot="18805991">
            <a:off x="10191775" y="5111683"/>
            <a:ext cx="262540" cy="25980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Rectangle 36">
            <a:extLst>
              <a:ext uri="{FF2B5EF4-FFF2-40B4-BE49-F238E27FC236}">
                <a16:creationId xmlns:a16="http://schemas.microsoft.com/office/drawing/2014/main" id="{D765DEB2-AB25-4217-8571-88DF5337DC0D}"/>
              </a:ext>
            </a:extLst>
          </p:cNvPr>
          <p:cNvSpPr/>
          <p:nvPr/>
        </p:nvSpPr>
        <p:spPr>
          <a:xfrm>
            <a:off x="10290496" y="2628209"/>
            <a:ext cx="271254" cy="22674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Chord 15">
            <a:extLst>
              <a:ext uri="{FF2B5EF4-FFF2-40B4-BE49-F238E27FC236}">
                <a16:creationId xmlns:a16="http://schemas.microsoft.com/office/drawing/2014/main" id="{AB9FA5B5-2360-44C6-8BAF-6A51439DADDF}"/>
              </a:ext>
            </a:extLst>
          </p:cNvPr>
          <p:cNvSpPr/>
          <p:nvPr/>
        </p:nvSpPr>
        <p:spPr>
          <a:xfrm>
            <a:off x="7681242" y="5186727"/>
            <a:ext cx="138720" cy="30244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11152</TotalTime>
  <Words>114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Unicode MS</vt:lpstr>
      <vt:lpstr>Arial</vt:lpstr>
      <vt:lpstr>Calibri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11</cp:revision>
  <dcterms:created xsi:type="dcterms:W3CDTF">2018-02-18T19:39:47Z</dcterms:created>
  <dcterms:modified xsi:type="dcterms:W3CDTF">2018-05-17T01:22:41Z</dcterms:modified>
</cp:coreProperties>
</file>