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6EE568-3868-4A0F-B1BC-BA6819245E1A}"/>
              </a:ext>
            </a:extLst>
          </p:cNvPr>
          <p:cNvSpPr txBox="1"/>
          <p:nvPr/>
        </p:nvSpPr>
        <p:spPr>
          <a:xfrm>
            <a:off x="1029870" y="3186905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222D54D-9197-4335-BDFF-299D9AFDD51A}"/>
              </a:ext>
            </a:extLst>
          </p:cNvPr>
          <p:cNvSpPr txBox="1"/>
          <p:nvPr/>
        </p:nvSpPr>
        <p:spPr>
          <a:xfrm>
            <a:off x="4802833" y="3182528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AEA589A-68AB-4E72-ABA3-ECCA689EAD26}"/>
              </a:ext>
            </a:extLst>
          </p:cNvPr>
          <p:cNvSpPr txBox="1"/>
          <p:nvPr/>
        </p:nvSpPr>
        <p:spPr>
          <a:xfrm>
            <a:off x="8512188" y="3195631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C74AD0B3-2715-4658-95BF-9241792C14AE}"/>
              </a:ext>
            </a:extLst>
          </p:cNvPr>
          <p:cNvSpPr txBox="1"/>
          <p:nvPr/>
        </p:nvSpPr>
        <p:spPr>
          <a:xfrm>
            <a:off x="1851504" y="2614339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36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6B7FD48-F157-4D59-A852-7576CB76E163}"/>
              </a:ext>
            </a:extLst>
          </p:cNvPr>
          <p:cNvSpPr txBox="1"/>
          <p:nvPr/>
        </p:nvSpPr>
        <p:spPr>
          <a:xfrm>
            <a:off x="5624467" y="260558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43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0D8C00B-338A-4ABF-9BC5-154DB2A97FE8}"/>
              </a:ext>
            </a:extLst>
          </p:cNvPr>
          <p:cNvSpPr txBox="1"/>
          <p:nvPr/>
        </p:nvSpPr>
        <p:spPr>
          <a:xfrm>
            <a:off x="9333822" y="2631790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58</a:t>
            </a: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34" name="Rounded Rectangle 5">
            <a:extLst>
              <a:ext uri="{FF2B5EF4-FFF2-40B4-BE49-F238E27FC236}">
                <a16:creationId xmlns:a16="http://schemas.microsoft.com/office/drawing/2014/main" id="{77890C9C-5D95-4A49-AF78-E15A388F31DC}"/>
              </a:ext>
            </a:extLst>
          </p:cNvPr>
          <p:cNvSpPr/>
          <p:nvPr/>
        </p:nvSpPr>
        <p:spPr>
          <a:xfrm flipH="1">
            <a:off x="5755698" y="1865401"/>
            <a:ext cx="673643" cy="55571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5" name="Donut 24">
            <a:extLst>
              <a:ext uri="{FF2B5EF4-FFF2-40B4-BE49-F238E27FC236}">
                <a16:creationId xmlns:a16="http://schemas.microsoft.com/office/drawing/2014/main" id="{870F8C46-B1E4-4B15-998F-F2E2C69BD471}"/>
              </a:ext>
            </a:extLst>
          </p:cNvPr>
          <p:cNvSpPr/>
          <p:nvPr/>
        </p:nvSpPr>
        <p:spPr>
          <a:xfrm>
            <a:off x="9486623" y="1800630"/>
            <a:ext cx="679723" cy="68525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8AE1D475-E803-482A-A213-B54FA4F1C8B3}"/>
              </a:ext>
            </a:extLst>
          </p:cNvPr>
          <p:cNvGrpSpPr/>
          <p:nvPr/>
        </p:nvGrpSpPr>
        <p:grpSpPr>
          <a:xfrm>
            <a:off x="8632828" y="5956039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337" name="Rectangle 16">
              <a:extLst>
                <a:ext uri="{FF2B5EF4-FFF2-40B4-BE49-F238E27FC236}">
                  <a16:creationId xmlns:a16="http://schemas.microsoft.com/office/drawing/2014/main" id="{7ABEB095-D471-4B8D-AFB9-EE4B20B03179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8" name="Rectangle 16">
              <a:extLst>
                <a:ext uri="{FF2B5EF4-FFF2-40B4-BE49-F238E27FC236}">
                  <a16:creationId xmlns:a16="http://schemas.microsoft.com/office/drawing/2014/main" id="{0672725E-C906-4125-82E3-7823736E816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9" name="Rectangle 16">
              <a:extLst>
                <a:ext uri="{FF2B5EF4-FFF2-40B4-BE49-F238E27FC236}">
                  <a16:creationId xmlns:a16="http://schemas.microsoft.com/office/drawing/2014/main" id="{0C547B57-D9D9-4848-97B5-1E5F48566AA9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0" name="Rectangle 16">
              <a:extLst>
                <a:ext uri="{FF2B5EF4-FFF2-40B4-BE49-F238E27FC236}">
                  <a16:creationId xmlns:a16="http://schemas.microsoft.com/office/drawing/2014/main" id="{2D7BBC4A-931F-45C1-B52A-5F7DA4C5ABF1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1" name="Rectangle 16">
              <a:extLst>
                <a:ext uri="{FF2B5EF4-FFF2-40B4-BE49-F238E27FC236}">
                  <a16:creationId xmlns:a16="http://schemas.microsoft.com/office/drawing/2014/main" id="{E828D0BE-B15D-4213-AF19-09464FAE81E3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2" name="Rectangle 16">
              <a:extLst>
                <a:ext uri="{FF2B5EF4-FFF2-40B4-BE49-F238E27FC236}">
                  <a16:creationId xmlns:a16="http://schemas.microsoft.com/office/drawing/2014/main" id="{669B785F-879B-4F6F-8A2F-803D2D75C1E8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3" name="Rectangle 16">
              <a:extLst>
                <a:ext uri="{FF2B5EF4-FFF2-40B4-BE49-F238E27FC236}">
                  <a16:creationId xmlns:a16="http://schemas.microsoft.com/office/drawing/2014/main" id="{132357D2-3497-413E-A49D-087DE333882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4" name="Rectangle 16">
              <a:extLst>
                <a:ext uri="{FF2B5EF4-FFF2-40B4-BE49-F238E27FC236}">
                  <a16:creationId xmlns:a16="http://schemas.microsoft.com/office/drawing/2014/main" id="{1C1A9D62-B09B-4CE6-9A42-97E48BD9B408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5" name="Rectangle 16">
              <a:extLst>
                <a:ext uri="{FF2B5EF4-FFF2-40B4-BE49-F238E27FC236}">
                  <a16:creationId xmlns:a16="http://schemas.microsoft.com/office/drawing/2014/main" id="{EC1E5430-85E1-4F1C-B331-B81B4AE3DEFD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6" name="Rectangle 16">
              <a:extLst>
                <a:ext uri="{FF2B5EF4-FFF2-40B4-BE49-F238E27FC236}">
                  <a16:creationId xmlns:a16="http://schemas.microsoft.com/office/drawing/2014/main" id="{0CC0FD18-CAAB-44E6-9E23-819D1FC8CB79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10F8149B-163E-4200-B72E-AAFA66FE23A0}"/>
              </a:ext>
            </a:extLst>
          </p:cNvPr>
          <p:cNvGrpSpPr/>
          <p:nvPr/>
        </p:nvGrpSpPr>
        <p:grpSpPr>
          <a:xfrm>
            <a:off x="4923473" y="5956038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348" name="Rectangle 16">
              <a:extLst>
                <a:ext uri="{FF2B5EF4-FFF2-40B4-BE49-F238E27FC236}">
                  <a16:creationId xmlns:a16="http://schemas.microsoft.com/office/drawing/2014/main" id="{D5A0B328-1DCF-4B5D-B3E9-20216A68EE50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9" name="Rectangle 16">
              <a:extLst>
                <a:ext uri="{FF2B5EF4-FFF2-40B4-BE49-F238E27FC236}">
                  <a16:creationId xmlns:a16="http://schemas.microsoft.com/office/drawing/2014/main" id="{75795A58-301A-4F93-9594-FE4C370F10B4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0" name="Rectangle 16">
              <a:extLst>
                <a:ext uri="{FF2B5EF4-FFF2-40B4-BE49-F238E27FC236}">
                  <a16:creationId xmlns:a16="http://schemas.microsoft.com/office/drawing/2014/main" id="{92B8C1BC-E62A-45EB-A4DA-C40DD8EBB081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1" name="Rectangle 16">
              <a:extLst>
                <a:ext uri="{FF2B5EF4-FFF2-40B4-BE49-F238E27FC236}">
                  <a16:creationId xmlns:a16="http://schemas.microsoft.com/office/drawing/2014/main" id="{AD26729D-3A22-4850-BBB2-5EAD481FB005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2" name="Rectangle 16">
              <a:extLst>
                <a:ext uri="{FF2B5EF4-FFF2-40B4-BE49-F238E27FC236}">
                  <a16:creationId xmlns:a16="http://schemas.microsoft.com/office/drawing/2014/main" id="{052D9C02-089C-42BC-BB40-5AE136556A17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3" name="Rectangle 16">
              <a:extLst>
                <a:ext uri="{FF2B5EF4-FFF2-40B4-BE49-F238E27FC236}">
                  <a16:creationId xmlns:a16="http://schemas.microsoft.com/office/drawing/2014/main" id="{5A271BE9-2EE0-4342-A1DA-E9E6AA0B7A44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4" name="Rectangle 16">
              <a:extLst>
                <a:ext uri="{FF2B5EF4-FFF2-40B4-BE49-F238E27FC236}">
                  <a16:creationId xmlns:a16="http://schemas.microsoft.com/office/drawing/2014/main" id="{5202E3E4-3823-49A4-85BF-5A9042012AA7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5" name="Rectangle 16">
              <a:extLst>
                <a:ext uri="{FF2B5EF4-FFF2-40B4-BE49-F238E27FC236}">
                  <a16:creationId xmlns:a16="http://schemas.microsoft.com/office/drawing/2014/main" id="{7AEF423F-E343-4D89-A916-21C88BA4F5E8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6" name="Rectangle 16">
              <a:extLst>
                <a:ext uri="{FF2B5EF4-FFF2-40B4-BE49-F238E27FC236}">
                  <a16:creationId xmlns:a16="http://schemas.microsoft.com/office/drawing/2014/main" id="{CEE1A418-5640-486F-B131-AB508702A2A1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7" name="Rectangle 16">
              <a:extLst>
                <a:ext uri="{FF2B5EF4-FFF2-40B4-BE49-F238E27FC236}">
                  <a16:creationId xmlns:a16="http://schemas.microsoft.com/office/drawing/2014/main" id="{E2D370C1-4706-4E59-8C25-7911FDCABF71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5160060-311D-4700-BBB3-BC1741390E81}"/>
              </a:ext>
            </a:extLst>
          </p:cNvPr>
          <p:cNvGrpSpPr/>
          <p:nvPr/>
        </p:nvGrpSpPr>
        <p:grpSpPr>
          <a:xfrm>
            <a:off x="1150510" y="5956037"/>
            <a:ext cx="2366418" cy="131927"/>
            <a:chOff x="8445975" y="6117821"/>
            <a:chExt cx="2783111" cy="155158"/>
          </a:xfrm>
        </p:grpSpPr>
        <p:sp>
          <p:nvSpPr>
            <p:cNvPr id="359" name="Rectangle 16">
              <a:extLst>
                <a:ext uri="{FF2B5EF4-FFF2-40B4-BE49-F238E27FC236}">
                  <a16:creationId xmlns:a16="http://schemas.microsoft.com/office/drawing/2014/main" id="{0E277783-31BB-4499-9427-EEF20D2AB195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0" name="Rectangle 16">
              <a:extLst>
                <a:ext uri="{FF2B5EF4-FFF2-40B4-BE49-F238E27FC236}">
                  <a16:creationId xmlns:a16="http://schemas.microsoft.com/office/drawing/2014/main" id="{1B1FD3CD-37C2-49B2-A1E3-2D678AE8133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1" name="Rectangle 16">
              <a:extLst>
                <a:ext uri="{FF2B5EF4-FFF2-40B4-BE49-F238E27FC236}">
                  <a16:creationId xmlns:a16="http://schemas.microsoft.com/office/drawing/2014/main" id="{BDC03C70-A64B-434B-9D9E-6E2AD2670E9C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2" name="Rectangle 16">
              <a:extLst>
                <a:ext uri="{FF2B5EF4-FFF2-40B4-BE49-F238E27FC236}">
                  <a16:creationId xmlns:a16="http://schemas.microsoft.com/office/drawing/2014/main" id="{8B2B5428-D1AF-4029-8F41-D359CB8E50FE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3" name="Rectangle 16">
              <a:extLst>
                <a:ext uri="{FF2B5EF4-FFF2-40B4-BE49-F238E27FC236}">
                  <a16:creationId xmlns:a16="http://schemas.microsoft.com/office/drawing/2014/main" id="{977C4BE4-363F-49FF-9632-15FFF15DEA68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4" name="Rectangle 16">
              <a:extLst>
                <a:ext uri="{FF2B5EF4-FFF2-40B4-BE49-F238E27FC236}">
                  <a16:creationId xmlns:a16="http://schemas.microsoft.com/office/drawing/2014/main" id="{80C88FA4-7A91-4CE3-8960-E7CDAC2525E7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5" name="Rectangle 16">
              <a:extLst>
                <a:ext uri="{FF2B5EF4-FFF2-40B4-BE49-F238E27FC236}">
                  <a16:creationId xmlns:a16="http://schemas.microsoft.com/office/drawing/2014/main" id="{41155132-B8D7-4FC8-81FA-64991E8702D6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6" name="Rectangle 16">
              <a:extLst>
                <a:ext uri="{FF2B5EF4-FFF2-40B4-BE49-F238E27FC236}">
                  <a16:creationId xmlns:a16="http://schemas.microsoft.com/office/drawing/2014/main" id="{40ADFABD-2AEA-48B9-841A-31FFD1294225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7" name="Rectangle 16">
              <a:extLst>
                <a:ext uri="{FF2B5EF4-FFF2-40B4-BE49-F238E27FC236}">
                  <a16:creationId xmlns:a16="http://schemas.microsoft.com/office/drawing/2014/main" id="{F7CF1859-1929-43A8-A472-CB3AD599037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8" name="Rectangle 16">
              <a:extLst>
                <a:ext uri="{FF2B5EF4-FFF2-40B4-BE49-F238E27FC236}">
                  <a16:creationId xmlns:a16="http://schemas.microsoft.com/office/drawing/2014/main" id="{6E3AAE61-7374-4ED3-B75F-57B063A7CCB4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69" name="Rectangle 9">
            <a:extLst>
              <a:ext uri="{FF2B5EF4-FFF2-40B4-BE49-F238E27FC236}">
                <a16:creationId xmlns:a16="http://schemas.microsoft.com/office/drawing/2014/main" id="{E32700B9-4A2B-4649-A737-3A6A2022CB3A}"/>
              </a:ext>
            </a:extLst>
          </p:cNvPr>
          <p:cNvSpPr/>
          <p:nvPr/>
        </p:nvSpPr>
        <p:spPr>
          <a:xfrm>
            <a:off x="2025654" y="1936598"/>
            <a:ext cx="530008" cy="49613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17D995EC-7F25-4566-9EB6-1AAD4F05B8F8}"/>
              </a:ext>
            </a:extLst>
          </p:cNvPr>
          <p:cNvGrpSpPr/>
          <p:nvPr/>
        </p:nvGrpSpPr>
        <p:grpSpPr>
          <a:xfrm>
            <a:off x="8632828" y="5711113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371" name="Rectangle 16">
              <a:extLst>
                <a:ext uri="{FF2B5EF4-FFF2-40B4-BE49-F238E27FC236}">
                  <a16:creationId xmlns:a16="http://schemas.microsoft.com/office/drawing/2014/main" id="{07D9F2EA-8CB6-4239-A136-CCCA2B1AB351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2" name="Rectangle 16">
              <a:extLst>
                <a:ext uri="{FF2B5EF4-FFF2-40B4-BE49-F238E27FC236}">
                  <a16:creationId xmlns:a16="http://schemas.microsoft.com/office/drawing/2014/main" id="{8EC4817B-884B-4C37-8BBF-6DB43697A72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3" name="Rectangle 16">
              <a:extLst>
                <a:ext uri="{FF2B5EF4-FFF2-40B4-BE49-F238E27FC236}">
                  <a16:creationId xmlns:a16="http://schemas.microsoft.com/office/drawing/2014/main" id="{30DF1170-D3FA-41C6-A50A-29B2C0A767C1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4" name="Rectangle 16">
              <a:extLst>
                <a:ext uri="{FF2B5EF4-FFF2-40B4-BE49-F238E27FC236}">
                  <a16:creationId xmlns:a16="http://schemas.microsoft.com/office/drawing/2014/main" id="{4B787B80-9657-430F-8965-5DC6C90D3331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5" name="Rectangle 16">
              <a:extLst>
                <a:ext uri="{FF2B5EF4-FFF2-40B4-BE49-F238E27FC236}">
                  <a16:creationId xmlns:a16="http://schemas.microsoft.com/office/drawing/2014/main" id="{52974ADE-F737-464B-BD4D-69728B9ECC79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6" name="Rectangle 16">
              <a:extLst>
                <a:ext uri="{FF2B5EF4-FFF2-40B4-BE49-F238E27FC236}">
                  <a16:creationId xmlns:a16="http://schemas.microsoft.com/office/drawing/2014/main" id="{6552CC0C-860F-4CD1-9031-4B72CE66088C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7" name="Rectangle 16">
              <a:extLst>
                <a:ext uri="{FF2B5EF4-FFF2-40B4-BE49-F238E27FC236}">
                  <a16:creationId xmlns:a16="http://schemas.microsoft.com/office/drawing/2014/main" id="{38347C5C-B1BE-422B-B011-42345F294BB0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8" name="Rectangle 16">
              <a:extLst>
                <a:ext uri="{FF2B5EF4-FFF2-40B4-BE49-F238E27FC236}">
                  <a16:creationId xmlns:a16="http://schemas.microsoft.com/office/drawing/2014/main" id="{6F4CCCC7-4522-44F7-9828-1EB2746E5CA7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9" name="Rectangle 16">
              <a:extLst>
                <a:ext uri="{FF2B5EF4-FFF2-40B4-BE49-F238E27FC236}">
                  <a16:creationId xmlns:a16="http://schemas.microsoft.com/office/drawing/2014/main" id="{3276D7CF-2909-47D6-A727-1160306C90A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0" name="Rectangle 16">
              <a:extLst>
                <a:ext uri="{FF2B5EF4-FFF2-40B4-BE49-F238E27FC236}">
                  <a16:creationId xmlns:a16="http://schemas.microsoft.com/office/drawing/2014/main" id="{A1A64C60-9764-495B-8453-E839B54F8611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81" name="그룹 380">
            <a:extLst>
              <a:ext uri="{FF2B5EF4-FFF2-40B4-BE49-F238E27FC236}">
                <a16:creationId xmlns:a16="http://schemas.microsoft.com/office/drawing/2014/main" id="{FFEB714A-430A-48A6-9DDF-9FF60606D4A5}"/>
              </a:ext>
            </a:extLst>
          </p:cNvPr>
          <p:cNvGrpSpPr/>
          <p:nvPr/>
        </p:nvGrpSpPr>
        <p:grpSpPr>
          <a:xfrm>
            <a:off x="4923473" y="5711112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382" name="Rectangle 16">
              <a:extLst>
                <a:ext uri="{FF2B5EF4-FFF2-40B4-BE49-F238E27FC236}">
                  <a16:creationId xmlns:a16="http://schemas.microsoft.com/office/drawing/2014/main" id="{3BC56D0B-4694-4E47-8A6C-43C71CA4C9EF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3" name="Rectangle 16">
              <a:extLst>
                <a:ext uri="{FF2B5EF4-FFF2-40B4-BE49-F238E27FC236}">
                  <a16:creationId xmlns:a16="http://schemas.microsoft.com/office/drawing/2014/main" id="{B56FC9B5-E746-4BB7-B8C4-F8CCC32B15AB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4" name="Rectangle 16">
              <a:extLst>
                <a:ext uri="{FF2B5EF4-FFF2-40B4-BE49-F238E27FC236}">
                  <a16:creationId xmlns:a16="http://schemas.microsoft.com/office/drawing/2014/main" id="{F30D5A34-E639-44AC-A540-8E7485CF557E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5" name="Rectangle 16">
              <a:extLst>
                <a:ext uri="{FF2B5EF4-FFF2-40B4-BE49-F238E27FC236}">
                  <a16:creationId xmlns:a16="http://schemas.microsoft.com/office/drawing/2014/main" id="{6EEA23FB-AB26-49EB-8BAB-4BE8696BED6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6" name="Rectangle 16">
              <a:extLst>
                <a:ext uri="{FF2B5EF4-FFF2-40B4-BE49-F238E27FC236}">
                  <a16:creationId xmlns:a16="http://schemas.microsoft.com/office/drawing/2014/main" id="{CC7093CF-66DE-4447-99F1-69F0A4999E8D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7" name="Rectangle 16">
              <a:extLst>
                <a:ext uri="{FF2B5EF4-FFF2-40B4-BE49-F238E27FC236}">
                  <a16:creationId xmlns:a16="http://schemas.microsoft.com/office/drawing/2014/main" id="{6F67DD9C-B99F-47D8-8645-668892514AB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8" name="Rectangle 16">
              <a:extLst>
                <a:ext uri="{FF2B5EF4-FFF2-40B4-BE49-F238E27FC236}">
                  <a16:creationId xmlns:a16="http://schemas.microsoft.com/office/drawing/2014/main" id="{41E969A1-9DF4-4E16-BF0F-5F6B389D751E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9" name="Rectangle 16">
              <a:extLst>
                <a:ext uri="{FF2B5EF4-FFF2-40B4-BE49-F238E27FC236}">
                  <a16:creationId xmlns:a16="http://schemas.microsoft.com/office/drawing/2014/main" id="{869CBDA5-CE89-4D25-B5DC-8BD03E76EC69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0" name="Rectangle 16">
              <a:extLst>
                <a:ext uri="{FF2B5EF4-FFF2-40B4-BE49-F238E27FC236}">
                  <a16:creationId xmlns:a16="http://schemas.microsoft.com/office/drawing/2014/main" id="{6942F5C2-AEE7-46B8-A277-ECE4EB50988D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1" name="Rectangle 16">
              <a:extLst>
                <a:ext uri="{FF2B5EF4-FFF2-40B4-BE49-F238E27FC236}">
                  <a16:creationId xmlns:a16="http://schemas.microsoft.com/office/drawing/2014/main" id="{5A1078C7-5886-467A-8DCE-3E30BB6831A6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2333824A-085E-4E26-93BE-19023FD898C7}"/>
              </a:ext>
            </a:extLst>
          </p:cNvPr>
          <p:cNvGrpSpPr/>
          <p:nvPr/>
        </p:nvGrpSpPr>
        <p:grpSpPr>
          <a:xfrm>
            <a:off x="1150510" y="5711111"/>
            <a:ext cx="2366418" cy="131927"/>
            <a:chOff x="8445975" y="6117821"/>
            <a:chExt cx="2783111" cy="155158"/>
          </a:xfrm>
        </p:grpSpPr>
        <p:sp>
          <p:nvSpPr>
            <p:cNvPr id="393" name="Rectangle 16">
              <a:extLst>
                <a:ext uri="{FF2B5EF4-FFF2-40B4-BE49-F238E27FC236}">
                  <a16:creationId xmlns:a16="http://schemas.microsoft.com/office/drawing/2014/main" id="{4941839E-FE2D-4647-99C2-CCB43D6F39AC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4" name="Rectangle 16">
              <a:extLst>
                <a:ext uri="{FF2B5EF4-FFF2-40B4-BE49-F238E27FC236}">
                  <a16:creationId xmlns:a16="http://schemas.microsoft.com/office/drawing/2014/main" id="{C8D42C27-A925-46EE-95BC-9DD5CAFB425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5" name="Rectangle 16">
              <a:extLst>
                <a:ext uri="{FF2B5EF4-FFF2-40B4-BE49-F238E27FC236}">
                  <a16:creationId xmlns:a16="http://schemas.microsoft.com/office/drawing/2014/main" id="{DC731636-0629-48D2-B30B-63705667BD2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6" name="Rectangle 16">
              <a:extLst>
                <a:ext uri="{FF2B5EF4-FFF2-40B4-BE49-F238E27FC236}">
                  <a16:creationId xmlns:a16="http://schemas.microsoft.com/office/drawing/2014/main" id="{C9A94C3F-BEEC-4E17-97A6-F42A96A8D40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7" name="Rectangle 16">
              <a:extLst>
                <a:ext uri="{FF2B5EF4-FFF2-40B4-BE49-F238E27FC236}">
                  <a16:creationId xmlns:a16="http://schemas.microsoft.com/office/drawing/2014/main" id="{4E6AA956-BBFA-4DA5-B52F-89413E218598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8" name="Rectangle 16">
              <a:extLst>
                <a:ext uri="{FF2B5EF4-FFF2-40B4-BE49-F238E27FC236}">
                  <a16:creationId xmlns:a16="http://schemas.microsoft.com/office/drawing/2014/main" id="{4E56E614-01CF-4026-ACFE-7A7F841889F9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9" name="Rectangle 16">
              <a:extLst>
                <a:ext uri="{FF2B5EF4-FFF2-40B4-BE49-F238E27FC236}">
                  <a16:creationId xmlns:a16="http://schemas.microsoft.com/office/drawing/2014/main" id="{F055E2B7-B008-4EAA-8A5A-44D9AD97A16C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0" name="Rectangle 16">
              <a:extLst>
                <a:ext uri="{FF2B5EF4-FFF2-40B4-BE49-F238E27FC236}">
                  <a16:creationId xmlns:a16="http://schemas.microsoft.com/office/drawing/2014/main" id="{88F284B4-1791-4E05-9907-BA70DDCDBC30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1" name="Rectangle 16">
              <a:extLst>
                <a:ext uri="{FF2B5EF4-FFF2-40B4-BE49-F238E27FC236}">
                  <a16:creationId xmlns:a16="http://schemas.microsoft.com/office/drawing/2014/main" id="{EECC7827-183C-4AAB-A814-66396A22E21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2" name="Rectangle 16">
              <a:extLst>
                <a:ext uri="{FF2B5EF4-FFF2-40B4-BE49-F238E27FC236}">
                  <a16:creationId xmlns:a16="http://schemas.microsoft.com/office/drawing/2014/main" id="{860429F7-36C7-449A-A1C0-7B14A07C48AC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734A52D-96E9-4BD3-B6C8-2DCA047DD62C}"/>
              </a:ext>
            </a:extLst>
          </p:cNvPr>
          <p:cNvGrpSpPr/>
          <p:nvPr/>
        </p:nvGrpSpPr>
        <p:grpSpPr>
          <a:xfrm>
            <a:off x="8632828" y="5466188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404" name="Rectangle 16">
              <a:extLst>
                <a:ext uri="{FF2B5EF4-FFF2-40B4-BE49-F238E27FC236}">
                  <a16:creationId xmlns:a16="http://schemas.microsoft.com/office/drawing/2014/main" id="{8B0269AE-6E59-4C9B-8F7B-6C1AAC91E3A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5" name="Rectangle 16">
              <a:extLst>
                <a:ext uri="{FF2B5EF4-FFF2-40B4-BE49-F238E27FC236}">
                  <a16:creationId xmlns:a16="http://schemas.microsoft.com/office/drawing/2014/main" id="{9B84A3BB-3C01-4523-9D3E-513CDE85AE5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6" name="Rectangle 16">
              <a:extLst>
                <a:ext uri="{FF2B5EF4-FFF2-40B4-BE49-F238E27FC236}">
                  <a16:creationId xmlns:a16="http://schemas.microsoft.com/office/drawing/2014/main" id="{EE90D128-EAB3-4DE3-B3F4-C54D3C49D099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7" name="Rectangle 16">
              <a:extLst>
                <a:ext uri="{FF2B5EF4-FFF2-40B4-BE49-F238E27FC236}">
                  <a16:creationId xmlns:a16="http://schemas.microsoft.com/office/drawing/2014/main" id="{E2938005-B3D7-4065-8F53-8D804744D1FA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8" name="Rectangle 16">
              <a:extLst>
                <a:ext uri="{FF2B5EF4-FFF2-40B4-BE49-F238E27FC236}">
                  <a16:creationId xmlns:a16="http://schemas.microsoft.com/office/drawing/2014/main" id="{E44C763A-7914-4582-8A24-48CC9C1E6F2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9" name="Rectangle 16">
              <a:extLst>
                <a:ext uri="{FF2B5EF4-FFF2-40B4-BE49-F238E27FC236}">
                  <a16:creationId xmlns:a16="http://schemas.microsoft.com/office/drawing/2014/main" id="{C376CC7C-AD80-4EC8-908E-D96BA22A1FE6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0" name="Rectangle 16">
              <a:extLst>
                <a:ext uri="{FF2B5EF4-FFF2-40B4-BE49-F238E27FC236}">
                  <a16:creationId xmlns:a16="http://schemas.microsoft.com/office/drawing/2014/main" id="{76FB9387-229B-4145-AEBA-CC621655177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1" name="Rectangle 16">
              <a:extLst>
                <a:ext uri="{FF2B5EF4-FFF2-40B4-BE49-F238E27FC236}">
                  <a16:creationId xmlns:a16="http://schemas.microsoft.com/office/drawing/2014/main" id="{6F8BBEFD-2F3C-4B48-B604-DE981F549693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2" name="Rectangle 16">
              <a:extLst>
                <a:ext uri="{FF2B5EF4-FFF2-40B4-BE49-F238E27FC236}">
                  <a16:creationId xmlns:a16="http://schemas.microsoft.com/office/drawing/2014/main" id="{8BBB9933-F7AE-4280-88B9-157188538D8B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3" name="Rectangle 16">
              <a:extLst>
                <a:ext uri="{FF2B5EF4-FFF2-40B4-BE49-F238E27FC236}">
                  <a16:creationId xmlns:a16="http://schemas.microsoft.com/office/drawing/2014/main" id="{FF3FB0F3-09A0-4455-A30E-8048E5C4A5D4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D6F705B1-9717-4769-B6A4-D58EE60778F5}"/>
              </a:ext>
            </a:extLst>
          </p:cNvPr>
          <p:cNvGrpSpPr/>
          <p:nvPr/>
        </p:nvGrpSpPr>
        <p:grpSpPr>
          <a:xfrm>
            <a:off x="4923473" y="5466187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415" name="Rectangle 16">
              <a:extLst>
                <a:ext uri="{FF2B5EF4-FFF2-40B4-BE49-F238E27FC236}">
                  <a16:creationId xmlns:a16="http://schemas.microsoft.com/office/drawing/2014/main" id="{022B3BE2-15C3-4486-9AB1-DB40D8FF323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6" name="Rectangle 16">
              <a:extLst>
                <a:ext uri="{FF2B5EF4-FFF2-40B4-BE49-F238E27FC236}">
                  <a16:creationId xmlns:a16="http://schemas.microsoft.com/office/drawing/2014/main" id="{FA562FA6-916D-475B-BC1C-62C3EB29EE4D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7" name="Rectangle 16">
              <a:extLst>
                <a:ext uri="{FF2B5EF4-FFF2-40B4-BE49-F238E27FC236}">
                  <a16:creationId xmlns:a16="http://schemas.microsoft.com/office/drawing/2014/main" id="{D574B8F8-71EA-4770-A626-7300907A3064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8" name="Rectangle 16">
              <a:extLst>
                <a:ext uri="{FF2B5EF4-FFF2-40B4-BE49-F238E27FC236}">
                  <a16:creationId xmlns:a16="http://schemas.microsoft.com/office/drawing/2014/main" id="{7300D75F-6824-4490-8EDD-AA3D8455571B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9" name="Rectangle 16">
              <a:extLst>
                <a:ext uri="{FF2B5EF4-FFF2-40B4-BE49-F238E27FC236}">
                  <a16:creationId xmlns:a16="http://schemas.microsoft.com/office/drawing/2014/main" id="{4DE8AB94-10C7-4CD1-8F43-F38E2EF6E314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0" name="Rectangle 16">
              <a:extLst>
                <a:ext uri="{FF2B5EF4-FFF2-40B4-BE49-F238E27FC236}">
                  <a16:creationId xmlns:a16="http://schemas.microsoft.com/office/drawing/2014/main" id="{20A12229-2242-47A7-8E08-7EA89043F11B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1" name="Rectangle 16">
              <a:extLst>
                <a:ext uri="{FF2B5EF4-FFF2-40B4-BE49-F238E27FC236}">
                  <a16:creationId xmlns:a16="http://schemas.microsoft.com/office/drawing/2014/main" id="{D48E1835-9CAF-42F0-AA31-54FF2DED158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2" name="Rectangle 16">
              <a:extLst>
                <a:ext uri="{FF2B5EF4-FFF2-40B4-BE49-F238E27FC236}">
                  <a16:creationId xmlns:a16="http://schemas.microsoft.com/office/drawing/2014/main" id="{5F1636DD-8559-4C42-A8C0-5B35182C9D29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3" name="Rectangle 16">
              <a:extLst>
                <a:ext uri="{FF2B5EF4-FFF2-40B4-BE49-F238E27FC236}">
                  <a16:creationId xmlns:a16="http://schemas.microsoft.com/office/drawing/2014/main" id="{D6DD197A-869A-4C41-BC41-7DE53F3F2CB1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4" name="Rectangle 16">
              <a:extLst>
                <a:ext uri="{FF2B5EF4-FFF2-40B4-BE49-F238E27FC236}">
                  <a16:creationId xmlns:a16="http://schemas.microsoft.com/office/drawing/2014/main" id="{2C1136B1-D27B-4427-8F8B-D3BF0E2FD697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3D5E01FA-C533-4B0C-8A1E-4F3317A7BA97}"/>
              </a:ext>
            </a:extLst>
          </p:cNvPr>
          <p:cNvGrpSpPr/>
          <p:nvPr/>
        </p:nvGrpSpPr>
        <p:grpSpPr>
          <a:xfrm>
            <a:off x="1150510" y="5466186"/>
            <a:ext cx="2366418" cy="131927"/>
            <a:chOff x="8445975" y="6117821"/>
            <a:chExt cx="2783111" cy="155158"/>
          </a:xfrm>
        </p:grpSpPr>
        <p:sp>
          <p:nvSpPr>
            <p:cNvPr id="426" name="Rectangle 16">
              <a:extLst>
                <a:ext uri="{FF2B5EF4-FFF2-40B4-BE49-F238E27FC236}">
                  <a16:creationId xmlns:a16="http://schemas.microsoft.com/office/drawing/2014/main" id="{4780C3DA-2D4A-4588-8C59-65F0BD02319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7" name="Rectangle 16">
              <a:extLst>
                <a:ext uri="{FF2B5EF4-FFF2-40B4-BE49-F238E27FC236}">
                  <a16:creationId xmlns:a16="http://schemas.microsoft.com/office/drawing/2014/main" id="{FD0A3FDA-E77F-47AA-8B4E-58E91E99F9DD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8" name="Rectangle 16">
              <a:extLst>
                <a:ext uri="{FF2B5EF4-FFF2-40B4-BE49-F238E27FC236}">
                  <a16:creationId xmlns:a16="http://schemas.microsoft.com/office/drawing/2014/main" id="{B625EC42-6CBD-4112-9B71-69203BBA7E6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9" name="Rectangle 16">
              <a:extLst>
                <a:ext uri="{FF2B5EF4-FFF2-40B4-BE49-F238E27FC236}">
                  <a16:creationId xmlns:a16="http://schemas.microsoft.com/office/drawing/2014/main" id="{3260C6F4-222A-4687-B781-32F51EB4CA6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0" name="Rectangle 16">
              <a:extLst>
                <a:ext uri="{FF2B5EF4-FFF2-40B4-BE49-F238E27FC236}">
                  <a16:creationId xmlns:a16="http://schemas.microsoft.com/office/drawing/2014/main" id="{C37FC5CB-5236-44EE-91DD-3A02D5596AD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1" name="Rectangle 16">
              <a:extLst>
                <a:ext uri="{FF2B5EF4-FFF2-40B4-BE49-F238E27FC236}">
                  <a16:creationId xmlns:a16="http://schemas.microsoft.com/office/drawing/2014/main" id="{06963862-1F34-4E8A-9761-7120107CA085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2" name="Rectangle 16">
              <a:extLst>
                <a:ext uri="{FF2B5EF4-FFF2-40B4-BE49-F238E27FC236}">
                  <a16:creationId xmlns:a16="http://schemas.microsoft.com/office/drawing/2014/main" id="{9D39CF3E-AD97-4C6A-A824-F717F850400C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3" name="Rectangle 16">
              <a:extLst>
                <a:ext uri="{FF2B5EF4-FFF2-40B4-BE49-F238E27FC236}">
                  <a16:creationId xmlns:a16="http://schemas.microsoft.com/office/drawing/2014/main" id="{93C435FF-57E7-43FD-8B3F-DB1707CE225C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4" name="Rectangle 16">
              <a:extLst>
                <a:ext uri="{FF2B5EF4-FFF2-40B4-BE49-F238E27FC236}">
                  <a16:creationId xmlns:a16="http://schemas.microsoft.com/office/drawing/2014/main" id="{F954D88C-E1BA-467D-A42F-32A253CB2504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5" name="Rectangle 16">
              <a:extLst>
                <a:ext uri="{FF2B5EF4-FFF2-40B4-BE49-F238E27FC236}">
                  <a16:creationId xmlns:a16="http://schemas.microsoft.com/office/drawing/2014/main" id="{067B6184-D352-45E1-BC39-6B2694F764B7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7C555958-9DD3-4F9C-8BEA-97732DA5B019}"/>
              </a:ext>
            </a:extLst>
          </p:cNvPr>
          <p:cNvGrpSpPr/>
          <p:nvPr/>
        </p:nvGrpSpPr>
        <p:grpSpPr>
          <a:xfrm>
            <a:off x="8632828" y="5221263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437" name="Rectangle 16">
              <a:extLst>
                <a:ext uri="{FF2B5EF4-FFF2-40B4-BE49-F238E27FC236}">
                  <a16:creationId xmlns:a16="http://schemas.microsoft.com/office/drawing/2014/main" id="{17705E07-F03E-4F2E-8528-990858E4F9BC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8" name="Rectangle 16">
              <a:extLst>
                <a:ext uri="{FF2B5EF4-FFF2-40B4-BE49-F238E27FC236}">
                  <a16:creationId xmlns:a16="http://schemas.microsoft.com/office/drawing/2014/main" id="{3134DB4A-3E41-4B7D-AD03-FC34C76BDD05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9" name="Rectangle 16">
              <a:extLst>
                <a:ext uri="{FF2B5EF4-FFF2-40B4-BE49-F238E27FC236}">
                  <a16:creationId xmlns:a16="http://schemas.microsoft.com/office/drawing/2014/main" id="{F3E6F538-65AB-401B-9A08-478DDEEA8934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0" name="Rectangle 16">
              <a:extLst>
                <a:ext uri="{FF2B5EF4-FFF2-40B4-BE49-F238E27FC236}">
                  <a16:creationId xmlns:a16="http://schemas.microsoft.com/office/drawing/2014/main" id="{498C0F89-4AAD-40F2-8BF9-64FB28CF465F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1" name="Rectangle 16">
              <a:extLst>
                <a:ext uri="{FF2B5EF4-FFF2-40B4-BE49-F238E27FC236}">
                  <a16:creationId xmlns:a16="http://schemas.microsoft.com/office/drawing/2014/main" id="{D3D451D6-5B42-420E-9BC8-9D40E478FC6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2" name="Rectangle 16">
              <a:extLst>
                <a:ext uri="{FF2B5EF4-FFF2-40B4-BE49-F238E27FC236}">
                  <a16:creationId xmlns:a16="http://schemas.microsoft.com/office/drawing/2014/main" id="{1BB7EE56-CAAF-4855-9EB9-9A40763C2D1E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3" name="Rectangle 16">
              <a:extLst>
                <a:ext uri="{FF2B5EF4-FFF2-40B4-BE49-F238E27FC236}">
                  <a16:creationId xmlns:a16="http://schemas.microsoft.com/office/drawing/2014/main" id="{AB30EC51-62DD-4A2A-A33A-88A48375C749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4" name="Rectangle 16">
              <a:extLst>
                <a:ext uri="{FF2B5EF4-FFF2-40B4-BE49-F238E27FC236}">
                  <a16:creationId xmlns:a16="http://schemas.microsoft.com/office/drawing/2014/main" id="{F7D365F7-0208-4634-98BD-72F7219FEED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5" name="Rectangle 16">
              <a:extLst>
                <a:ext uri="{FF2B5EF4-FFF2-40B4-BE49-F238E27FC236}">
                  <a16:creationId xmlns:a16="http://schemas.microsoft.com/office/drawing/2014/main" id="{3DC88E01-65C1-4151-89B6-0D7785F6AD0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6" name="Rectangle 16">
              <a:extLst>
                <a:ext uri="{FF2B5EF4-FFF2-40B4-BE49-F238E27FC236}">
                  <a16:creationId xmlns:a16="http://schemas.microsoft.com/office/drawing/2014/main" id="{C73E1AFF-191F-4B3C-B214-FA3497779215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47" name="그룹 446">
            <a:extLst>
              <a:ext uri="{FF2B5EF4-FFF2-40B4-BE49-F238E27FC236}">
                <a16:creationId xmlns:a16="http://schemas.microsoft.com/office/drawing/2014/main" id="{90C36F63-6083-4B7C-A38A-24D61AD57B1C}"/>
              </a:ext>
            </a:extLst>
          </p:cNvPr>
          <p:cNvGrpSpPr/>
          <p:nvPr/>
        </p:nvGrpSpPr>
        <p:grpSpPr>
          <a:xfrm>
            <a:off x="4923473" y="5221262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448" name="Rectangle 16">
              <a:extLst>
                <a:ext uri="{FF2B5EF4-FFF2-40B4-BE49-F238E27FC236}">
                  <a16:creationId xmlns:a16="http://schemas.microsoft.com/office/drawing/2014/main" id="{25530FE4-046F-452B-B8EB-8FD3B86817F9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9" name="Rectangle 16">
              <a:extLst>
                <a:ext uri="{FF2B5EF4-FFF2-40B4-BE49-F238E27FC236}">
                  <a16:creationId xmlns:a16="http://schemas.microsoft.com/office/drawing/2014/main" id="{7B897393-4DBC-438D-AC49-480589478AA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0" name="Rectangle 16">
              <a:extLst>
                <a:ext uri="{FF2B5EF4-FFF2-40B4-BE49-F238E27FC236}">
                  <a16:creationId xmlns:a16="http://schemas.microsoft.com/office/drawing/2014/main" id="{31D89D3D-BA4C-4EC5-A771-62E8BEA3875C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1" name="Rectangle 16">
              <a:extLst>
                <a:ext uri="{FF2B5EF4-FFF2-40B4-BE49-F238E27FC236}">
                  <a16:creationId xmlns:a16="http://schemas.microsoft.com/office/drawing/2014/main" id="{A240101F-E90D-4385-9001-F66588671FD7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2" name="Rectangle 16">
              <a:extLst>
                <a:ext uri="{FF2B5EF4-FFF2-40B4-BE49-F238E27FC236}">
                  <a16:creationId xmlns:a16="http://schemas.microsoft.com/office/drawing/2014/main" id="{FBA3C36D-1522-4C71-AAE1-271638231DEE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3" name="Rectangle 16">
              <a:extLst>
                <a:ext uri="{FF2B5EF4-FFF2-40B4-BE49-F238E27FC236}">
                  <a16:creationId xmlns:a16="http://schemas.microsoft.com/office/drawing/2014/main" id="{289AA573-43A1-407E-8F58-FDA967123678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4" name="Rectangle 16">
              <a:extLst>
                <a:ext uri="{FF2B5EF4-FFF2-40B4-BE49-F238E27FC236}">
                  <a16:creationId xmlns:a16="http://schemas.microsoft.com/office/drawing/2014/main" id="{C4D26077-E1A1-40A4-971C-80FB69DAF36F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5" name="Rectangle 16">
              <a:extLst>
                <a:ext uri="{FF2B5EF4-FFF2-40B4-BE49-F238E27FC236}">
                  <a16:creationId xmlns:a16="http://schemas.microsoft.com/office/drawing/2014/main" id="{38633C11-14C3-4F6B-867A-D7A78A3CF9C0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6" name="Rectangle 16">
              <a:extLst>
                <a:ext uri="{FF2B5EF4-FFF2-40B4-BE49-F238E27FC236}">
                  <a16:creationId xmlns:a16="http://schemas.microsoft.com/office/drawing/2014/main" id="{E38C93F9-6DA4-4CA2-B4AF-6B8A27A32207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7" name="Rectangle 16">
              <a:extLst>
                <a:ext uri="{FF2B5EF4-FFF2-40B4-BE49-F238E27FC236}">
                  <a16:creationId xmlns:a16="http://schemas.microsoft.com/office/drawing/2014/main" id="{34F2E480-D59A-4FDA-A490-7A198B5C043D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58" name="그룹 457">
            <a:extLst>
              <a:ext uri="{FF2B5EF4-FFF2-40B4-BE49-F238E27FC236}">
                <a16:creationId xmlns:a16="http://schemas.microsoft.com/office/drawing/2014/main" id="{B765239A-EA06-4A3A-B952-8CB144CF95D7}"/>
              </a:ext>
            </a:extLst>
          </p:cNvPr>
          <p:cNvGrpSpPr/>
          <p:nvPr/>
        </p:nvGrpSpPr>
        <p:grpSpPr>
          <a:xfrm>
            <a:off x="1150510" y="5221261"/>
            <a:ext cx="2366418" cy="131927"/>
            <a:chOff x="8445975" y="6117821"/>
            <a:chExt cx="2783111" cy="155158"/>
          </a:xfrm>
        </p:grpSpPr>
        <p:sp>
          <p:nvSpPr>
            <p:cNvPr id="459" name="Rectangle 16">
              <a:extLst>
                <a:ext uri="{FF2B5EF4-FFF2-40B4-BE49-F238E27FC236}">
                  <a16:creationId xmlns:a16="http://schemas.microsoft.com/office/drawing/2014/main" id="{26D155CF-E757-4AD6-810C-ACC554C261C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0" name="Rectangle 16">
              <a:extLst>
                <a:ext uri="{FF2B5EF4-FFF2-40B4-BE49-F238E27FC236}">
                  <a16:creationId xmlns:a16="http://schemas.microsoft.com/office/drawing/2014/main" id="{884FE2E7-69BA-4ADE-B610-E3192FF666E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1" name="Rectangle 16">
              <a:extLst>
                <a:ext uri="{FF2B5EF4-FFF2-40B4-BE49-F238E27FC236}">
                  <a16:creationId xmlns:a16="http://schemas.microsoft.com/office/drawing/2014/main" id="{0662BB3E-102A-433A-91BA-9A22ED9D9C1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2" name="Rectangle 16">
              <a:extLst>
                <a:ext uri="{FF2B5EF4-FFF2-40B4-BE49-F238E27FC236}">
                  <a16:creationId xmlns:a16="http://schemas.microsoft.com/office/drawing/2014/main" id="{6F77C190-DAEB-4686-B530-7E44331EB7A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3" name="Rectangle 16">
              <a:extLst>
                <a:ext uri="{FF2B5EF4-FFF2-40B4-BE49-F238E27FC236}">
                  <a16:creationId xmlns:a16="http://schemas.microsoft.com/office/drawing/2014/main" id="{25D33B73-6592-4588-A484-C25B4DC86AD5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4" name="Rectangle 16">
              <a:extLst>
                <a:ext uri="{FF2B5EF4-FFF2-40B4-BE49-F238E27FC236}">
                  <a16:creationId xmlns:a16="http://schemas.microsoft.com/office/drawing/2014/main" id="{32D15B9E-995C-42EF-B791-5135A9749E1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5" name="Rectangle 16">
              <a:extLst>
                <a:ext uri="{FF2B5EF4-FFF2-40B4-BE49-F238E27FC236}">
                  <a16:creationId xmlns:a16="http://schemas.microsoft.com/office/drawing/2014/main" id="{DBC194E9-A6B2-47FC-927B-0A8CE8DA7144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6" name="Rectangle 16">
              <a:extLst>
                <a:ext uri="{FF2B5EF4-FFF2-40B4-BE49-F238E27FC236}">
                  <a16:creationId xmlns:a16="http://schemas.microsoft.com/office/drawing/2014/main" id="{CAF0A8E5-6C01-4AE5-B084-B1A71F90A1CD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7" name="Rectangle 16">
              <a:extLst>
                <a:ext uri="{FF2B5EF4-FFF2-40B4-BE49-F238E27FC236}">
                  <a16:creationId xmlns:a16="http://schemas.microsoft.com/office/drawing/2014/main" id="{3D3E3689-5519-4BC5-A6C5-4599A38DDC41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8" name="Rectangle 16">
              <a:extLst>
                <a:ext uri="{FF2B5EF4-FFF2-40B4-BE49-F238E27FC236}">
                  <a16:creationId xmlns:a16="http://schemas.microsoft.com/office/drawing/2014/main" id="{0C76005F-C654-41EC-8FA4-BFC840326E2B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7ACD66A2-B756-408E-9D5F-7CDAE9764D4D}"/>
              </a:ext>
            </a:extLst>
          </p:cNvPr>
          <p:cNvGrpSpPr/>
          <p:nvPr/>
        </p:nvGrpSpPr>
        <p:grpSpPr>
          <a:xfrm>
            <a:off x="8632828" y="4976338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470" name="Rectangle 16">
              <a:extLst>
                <a:ext uri="{FF2B5EF4-FFF2-40B4-BE49-F238E27FC236}">
                  <a16:creationId xmlns:a16="http://schemas.microsoft.com/office/drawing/2014/main" id="{5A34E95A-EC7F-47C4-8362-AED7D576DE2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1" name="Rectangle 16">
              <a:extLst>
                <a:ext uri="{FF2B5EF4-FFF2-40B4-BE49-F238E27FC236}">
                  <a16:creationId xmlns:a16="http://schemas.microsoft.com/office/drawing/2014/main" id="{DC8226D1-840F-4E67-B78F-C751B4B26CE5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2" name="Rectangle 16">
              <a:extLst>
                <a:ext uri="{FF2B5EF4-FFF2-40B4-BE49-F238E27FC236}">
                  <a16:creationId xmlns:a16="http://schemas.microsoft.com/office/drawing/2014/main" id="{3C8F37DA-C862-40D7-BE93-7004C8F0D0B4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3" name="Rectangle 16">
              <a:extLst>
                <a:ext uri="{FF2B5EF4-FFF2-40B4-BE49-F238E27FC236}">
                  <a16:creationId xmlns:a16="http://schemas.microsoft.com/office/drawing/2014/main" id="{8AAB9EE6-1E28-4FFF-BECB-967F13AEB6B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4" name="Rectangle 16">
              <a:extLst>
                <a:ext uri="{FF2B5EF4-FFF2-40B4-BE49-F238E27FC236}">
                  <a16:creationId xmlns:a16="http://schemas.microsoft.com/office/drawing/2014/main" id="{ECF2ABA0-F1A6-49D2-B140-DC585B67FDC3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5" name="Rectangle 16">
              <a:extLst>
                <a:ext uri="{FF2B5EF4-FFF2-40B4-BE49-F238E27FC236}">
                  <a16:creationId xmlns:a16="http://schemas.microsoft.com/office/drawing/2014/main" id="{1082DDC3-29A1-4BDF-874A-F404AF8A0715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6" name="Rectangle 16">
              <a:extLst>
                <a:ext uri="{FF2B5EF4-FFF2-40B4-BE49-F238E27FC236}">
                  <a16:creationId xmlns:a16="http://schemas.microsoft.com/office/drawing/2014/main" id="{8206BE6B-02D3-44D5-896F-66CA8856542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7" name="Rectangle 16">
              <a:extLst>
                <a:ext uri="{FF2B5EF4-FFF2-40B4-BE49-F238E27FC236}">
                  <a16:creationId xmlns:a16="http://schemas.microsoft.com/office/drawing/2014/main" id="{BC6930E6-275D-4181-BD8C-C97C547466C0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8" name="Rectangle 16">
              <a:extLst>
                <a:ext uri="{FF2B5EF4-FFF2-40B4-BE49-F238E27FC236}">
                  <a16:creationId xmlns:a16="http://schemas.microsoft.com/office/drawing/2014/main" id="{DB4C0FC5-0304-4E75-B1D9-AD402A012FE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9" name="Rectangle 16">
              <a:extLst>
                <a:ext uri="{FF2B5EF4-FFF2-40B4-BE49-F238E27FC236}">
                  <a16:creationId xmlns:a16="http://schemas.microsoft.com/office/drawing/2014/main" id="{179F9C8B-1924-4ACF-AC01-86C6F9DD1D3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80" name="그룹 479">
            <a:extLst>
              <a:ext uri="{FF2B5EF4-FFF2-40B4-BE49-F238E27FC236}">
                <a16:creationId xmlns:a16="http://schemas.microsoft.com/office/drawing/2014/main" id="{7EB2BF68-842B-4EE5-9FC1-80FE607C6F35}"/>
              </a:ext>
            </a:extLst>
          </p:cNvPr>
          <p:cNvGrpSpPr/>
          <p:nvPr/>
        </p:nvGrpSpPr>
        <p:grpSpPr>
          <a:xfrm>
            <a:off x="4923473" y="4976337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481" name="Rectangle 16">
              <a:extLst>
                <a:ext uri="{FF2B5EF4-FFF2-40B4-BE49-F238E27FC236}">
                  <a16:creationId xmlns:a16="http://schemas.microsoft.com/office/drawing/2014/main" id="{ECC6693F-6DD0-4936-91CE-5CF416798B6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2" name="Rectangle 16">
              <a:extLst>
                <a:ext uri="{FF2B5EF4-FFF2-40B4-BE49-F238E27FC236}">
                  <a16:creationId xmlns:a16="http://schemas.microsoft.com/office/drawing/2014/main" id="{25A5CE43-B862-488A-A93E-DE31F64AED4D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3" name="Rectangle 16">
              <a:extLst>
                <a:ext uri="{FF2B5EF4-FFF2-40B4-BE49-F238E27FC236}">
                  <a16:creationId xmlns:a16="http://schemas.microsoft.com/office/drawing/2014/main" id="{C5F7C51E-A9C9-45BD-8AA1-6770FFE71BA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4" name="Rectangle 16">
              <a:extLst>
                <a:ext uri="{FF2B5EF4-FFF2-40B4-BE49-F238E27FC236}">
                  <a16:creationId xmlns:a16="http://schemas.microsoft.com/office/drawing/2014/main" id="{ABF58D44-4D88-4863-896F-B2B8A6B520D4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5" name="Rectangle 16">
              <a:extLst>
                <a:ext uri="{FF2B5EF4-FFF2-40B4-BE49-F238E27FC236}">
                  <a16:creationId xmlns:a16="http://schemas.microsoft.com/office/drawing/2014/main" id="{55A789EA-28C2-4BEA-9256-E6810D4C0A76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6" name="Rectangle 16">
              <a:extLst>
                <a:ext uri="{FF2B5EF4-FFF2-40B4-BE49-F238E27FC236}">
                  <a16:creationId xmlns:a16="http://schemas.microsoft.com/office/drawing/2014/main" id="{C598A3B3-3A56-4415-8044-25233B1B1E96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7" name="Rectangle 16">
              <a:extLst>
                <a:ext uri="{FF2B5EF4-FFF2-40B4-BE49-F238E27FC236}">
                  <a16:creationId xmlns:a16="http://schemas.microsoft.com/office/drawing/2014/main" id="{EA3CF13B-287D-4F5B-92C1-D134901D83F3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8" name="Rectangle 16">
              <a:extLst>
                <a:ext uri="{FF2B5EF4-FFF2-40B4-BE49-F238E27FC236}">
                  <a16:creationId xmlns:a16="http://schemas.microsoft.com/office/drawing/2014/main" id="{3AADDC61-8E59-4673-AC04-1D109BF67C4C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9" name="Rectangle 16">
              <a:extLst>
                <a:ext uri="{FF2B5EF4-FFF2-40B4-BE49-F238E27FC236}">
                  <a16:creationId xmlns:a16="http://schemas.microsoft.com/office/drawing/2014/main" id="{9C8CA131-47AC-47E1-923E-AB7DE1B465D5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0" name="Rectangle 16">
              <a:extLst>
                <a:ext uri="{FF2B5EF4-FFF2-40B4-BE49-F238E27FC236}">
                  <a16:creationId xmlns:a16="http://schemas.microsoft.com/office/drawing/2014/main" id="{9BCCB4B2-E755-4FD9-A7C0-3F83B67DF07B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91" name="그룹 490">
            <a:extLst>
              <a:ext uri="{FF2B5EF4-FFF2-40B4-BE49-F238E27FC236}">
                <a16:creationId xmlns:a16="http://schemas.microsoft.com/office/drawing/2014/main" id="{2102ABF3-C968-4169-BC42-6B54D23C13FC}"/>
              </a:ext>
            </a:extLst>
          </p:cNvPr>
          <p:cNvGrpSpPr/>
          <p:nvPr/>
        </p:nvGrpSpPr>
        <p:grpSpPr>
          <a:xfrm>
            <a:off x="1150510" y="4976336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492" name="Rectangle 16">
              <a:extLst>
                <a:ext uri="{FF2B5EF4-FFF2-40B4-BE49-F238E27FC236}">
                  <a16:creationId xmlns:a16="http://schemas.microsoft.com/office/drawing/2014/main" id="{20189D81-DCDA-4915-AF3F-70329085C270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3" name="Rectangle 16">
              <a:extLst>
                <a:ext uri="{FF2B5EF4-FFF2-40B4-BE49-F238E27FC236}">
                  <a16:creationId xmlns:a16="http://schemas.microsoft.com/office/drawing/2014/main" id="{3B7D072D-0BD0-4A3B-BD85-A7D63C38A25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4" name="Rectangle 16">
              <a:extLst>
                <a:ext uri="{FF2B5EF4-FFF2-40B4-BE49-F238E27FC236}">
                  <a16:creationId xmlns:a16="http://schemas.microsoft.com/office/drawing/2014/main" id="{54CF00C8-1835-4458-8896-CCC2065473B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5" name="Rectangle 16">
              <a:extLst>
                <a:ext uri="{FF2B5EF4-FFF2-40B4-BE49-F238E27FC236}">
                  <a16:creationId xmlns:a16="http://schemas.microsoft.com/office/drawing/2014/main" id="{53FF316F-7816-46C4-9DFE-AD49B083E090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6" name="Rectangle 16">
              <a:extLst>
                <a:ext uri="{FF2B5EF4-FFF2-40B4-BE49-F238E27FC236}">
                  <a16:creationId xmlns:a16="http://schemas.microsoft.com/office/drawing/2014/main" id="{ECDB23AD-D8A3-4B03-85E1-BCC344C85E20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7" name="Rectangle 16">
              <a:extLst>
                <a:ext uri="{FF2B5EF4-FFF2-40B4-BE49-F238E27FC236}">
                  <a16:creationId xmlns:a16="http://schemas.microsoft.com/office/drawing/2014/main" id="{96A9623A-2418-463B-BB7C-EDBC072C7339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8" name="Rectangle 16">
              <a:extLst>
                <a:ext uri="{FF2B5EF4-FFF2-40B4-BE49-F238E27FC236}">
                  <a16:creationId xmlns:a16="http://schemas.microsoft.com/office/drawing/2014/main" id="{2A6FE771-D35C-4668-8F53-CC0F17E7B523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9" name="Rectangle 16">
              <a:extLst>
                <a:ext uri="{FF2B5EF4-FFF2-40B4-BE49-F238E27FC236}">
                  <a16:creationId xmlns:a16="http://schemas.microsoft.com/office/drawing/2014/main" id="{3A3BE256-D192-4BB0-B007-F6EC20BA4E13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0" name="Rectangle 16">
              <a:extLst>
                <a:ext uri="{FF2B5EF4-FFF2-40B4-BE49-F238E27FC236}">
                  <a16:creationId xmlns:a16="http://schemas.microsoft.com/office/drawing/2014/main" id="{B294A764-98E5-473E-A09E-F93625ECBA1A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1" name="Rectangle 16">
              <a:extLst>
                <a:ext uri="{FF2B5EF4-FFF2-40B4-BE49-F238E27FC236}">
                  <a16:creationId xmlns:a16="http://schemas.microsoft.com/office/drawing/2014/main" id="{8FCC75D6-07DD-42C6-820C-380132BC9D75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C0C38434-91AD-4F18-8187-77F7333A5845}"/>
              </a:ext>
            </a:extLst>
          </p:cNvPr>
          <p:cNvGrpSpPr/>
          <p:nvPr/>
        </p:nvGrpSpPr>
        <p:grpSpPr>
          <a:xfrm>
            <a:off x="8632828" y="4731413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503" name="Rectangle 16">
              <a:extLst>
                <a:ext uri="{FF2B5EF4-FFF2-40B4-BE49-F238E27FC236}">
                  <a16:creationId xmlns:a16="http://schemas.microsoft.com/office/drawing/2014/main" id="{CAD4E325-034C-4B0C-8A8C-CF8E2519B0A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4" name="Rectangle 16">
              <a:extLst>
                <a:ext uri="{FF2B5EF4-FFF2-40B4-BE49-F238E27FC236}">
                  <a16:creationId xmlns:a16="http://schemas.microsoft.com/office/drawing/2014/main" id="{A66BF14C-9198-47D2-9393-4F9FAE4D7E4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5" name="Rectangle 16">
              <a:extLst>
                <a:ext uri="{FF2B5EF4-FFF2-40B4-BE49-F238E27FC236}">
                  <a16:creationId xmlns:a16="http://schemas.microsoft.com/office/drawing/2014/main" id="{7CDEA2FA-5CA7-4A6D-8CDD-AB2C440DC736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6" name="Rectangle 16">
              <a:extLst>
                <a:ext uri="{FF2B5EF4-FFF2-40B4-BE49-F238E27FC236}">
                  <a16:creationId xmlns:a16="http://schemas.microsoft.com/office/drawing/2014/main" id="{FC5E5BF8-0D3A-4FDE-9714-E837957A9674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7" name="Rectangle 16">
              <a:extLst>
                <a:ext uri="{FF2B5EF4-FFF2-40B4-BE49-F238E27FC236}">
                  <a16:creationId xmlns:a16="http://schemas.microsoft.com/office/drawing/2014/main" id="{32FDDC65-0FD1-49A1-A2CB-D3622AB16B24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8" name="Rectangle 16">
              <a:extLst>
                <a:ext uri="{FF2B5EF4-FFF2-40B4-BE49-F238E27FC236}">
                  <a16:creationId xmlns:a16="http://schemas.microsoft.com/office/drawing/2014/main" id="{28DE7A30-8F08-486E-82E1-2D2DB16A6F3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9" name="Rectangle 16">
              <a:extLst>
                <a:ext uri="{FF2B5EF4-FFF2-40B4-BE49-F238E27FC236}">
                  <a16:creationId xmlns:a16="http://schemas.microsoft.com/office/drawing/2014/main" id="{01FA99FF-2597-4AE1-A860-C6631147A50F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0" name="Rectangle 16">
              <a:extLst>
                <a:ext uri="{FF2B5EF4-FFF2-40B4-BE49-F238E27FC236}">
                  <a16:creationId xmlns:a16="http://schemas.microsoft.com/office/drawing/2014/main" id="{287BEC0D-D927-4BE6-8669-07B1CB7391B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1" name="Rectangle 16">
              <a:extLst>
                <a:ext uri="{FF2B5EF4-FFF2-40B4-BE49-F238E27FC236}">
                  <a16:creationId xmlns:a16="http://schemas.microsoft.com/office/drawing/2014/main" id="{516C7BB9-E711-429F-9D79-0D10DC5317C9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2" name="Rectangle 16">
              <a:extLst>
                <a:ext uri="{FF2B5EF4-FFF2-40B4-BE49-F238E27FC236}">
                  <a16:creationId xmlns:a16="http://schemas.microsoft.com/office/drawing/2014/main" id="{DA86CA47-997E-4CF2-A41C-F178EA2E5A7D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13" name="그룹 512">
            <a:extLst>
              <a:ext uri="{FF2B5EF4-FFF2-40B4-BE49-F238E27FC236}">
                <a16:creationId xmlns:a16="http://schemas.microsoft.com/office/drawing/2014/main" id="{B6272743-8655-427C-9F6A-978C92279C2D}"/>
              </a:ext>
            </a:extLst>
          </p:cNvPr>
          <p:cNvGrpSpPr/>
          <p:nvPr/>
        </p:nvGrpSpPr>
        <p:grpSpPr>
          <a:xfrm>
            <a:off x="4923473" y="473141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14" name="Rectangle 16">
              <a:extLst>
                <a:ext uri="{FF2B5EF4-FFF2-40B4-BE49-F238E27FC236}">
                  <a16:creationId xmlns:a16="http://schemas.microsoft.com/office/drawing/2014/main" id="{C29C7683-5D5C-43C0-B5C3-6B076A031CDF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5" name="Rectangle 16">
              <a:extLst>
                <a:ext uri="{FF2B5EF4-FFF2-40B4-BE49-F238E27FC236}">
                  <a16:creationId xmlns:a16="http://schemas.microsoft.com/office/drawing/2014/main" id="{A543BBAA-9171-4F97-9952-0B5265807C0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6" name="Rectangle 16">
              <a:extLst>
                <a:ext uri="{FF2B5EF4-FFF2-40B4-BE49-F238E27FC236}">
                  <a16:creationId xmlns:a16="http://schemas.microsoft.com/office/drawing/2014/main" id="{730D8FF8-481D-4E54-A022-929C81E13934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7" name="Rectangle 16">
              <a:extLst>
                <a:ext uri="{FF2B5EF4-FFF2-40B4-BE49-F238E27FC236}">
                  <a16:creationId xmlns:a16="http://schemas.microsoft.com/office/drawing/2014/main" id="{3F5CCE23-9127-4495-82C8-237CA1453733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8" name="Rectangle 16">
              <a:extLst>
                <a:ext uri="{FF2B5EF4-FFF2-40B4-BE49-F238E27FC236}">
                  <a16:creationId xmlns:a16="http://schemas.microsoft.com/office/drawing/2014/main" id="{641A23F8-207A-4674-91B5-5B157840BF0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9" name="Rectangle 16">
              <a:extLst>
                <a:ext uri="{FF2B5EF4-FFF2-40B4-BE49-F238E27FC236}">
                  <a16:creationId xmlns:a16="http://schemas.microsoft.com/office/drawing/2014/main" id="{E0368E90-41E9-4366-8B6F-AEA6A33A2F9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0" name="Rectangle 16">
              <a:extLst>
                <a:ext uri="{FF2B5EF4-FFF2-40B4-BE49-F238E27FC236}">
                  <a16:creationId xmlns:a16="http://schemas.microsoft.com/office/drawing/2014/main" id="{0797D392-72A7-4E4A-83B4-FFA6D2652D5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1" name="Rectangle 16">
              <a:extLst>
                <a:ext uri="{FF2B5EF4-FFF2-40B4-BE49-F238E27FC236}">
                  <a16:creationId xmlns:a16="http://schemas.microsoft.com/office/drawing/2014/main" id="{AED0E98F-E946-4466-B8A8-20785A5B5922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2" name="Rectangle 16">
              <a:extLst>
                <a:ext uri="{FF2B5EF4-FFF2-40B4-BE49-F238E27FC236}">
                  <a16:creationId xmlns:a16="http://schemas.microsoft.com/office/drawing/2014/main" id="{F16CFE54-1E41-4895-91A7-1E15DFD5B31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3" name="Rectangle 16">
              <a:extLst>
                <a:ext uri="{FF2B5EF4-FFF2-40B4-BE49-F238E27FC236}">
                  <a16:creationId xmlns:a16="http://schemas.microsoft.com/office/drawing/2014/main" id="{458704B3-EE76-4D81-9087-847B58322B7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24" name="그룹 523">
            <a:extLst>
              <a:ext uri="{FF2B5EF4-FFF2-40B4-BE49-F238E27FC236}">
                <a16:creationId xmlns:a16="http://schemas.microsoft.com/office/drawing/2014/main" id="{36830572-8021-4081-BA1C-75E997BBA5E0}"/>
              </a:ext>
            </a:extLst>
          </p:cNvPr>
          <p:cNvGrpSpPr/>
          <p:nvPr/>
        </p:nvGrpSpPr>
        <p:grpSpPr>
          <a:xfrm>
            <a:off x="1150510" y="4731411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25" name="Rectangle 16">
              <a:extLst>
                <a:ext uri="{FF2B5EF4-FFF2-40B4-BE49-F238E27FC236}">
                  <a16:creationId xmlns:a16="http://schemas.microsoft.com/office/drawing/2014/main" id="{DC1E4665-9D6F-464B-96A9-71F4A9256790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6" name="Rectangle 16">
              <a:extLst>
                <a:ext uri="{FF2B5EF4-FFF2-40B4-BE49-F238E27FC236}">
                  <a16:creationId xmlns:a16="http://schemas.microsoft.com/office/drawing/2014/main" id="{D8D19131-8C43-483F-ADCB-E25553018456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7" name="Rectangle 16">
              <a:extLst>
                <a:ext uri="{FF2B5EF4-FFF2-40B4-BE49-F238E27FC236}">
                  <a16:creationId xmlns:a16="http://schemas.microsoft.com/office/drawing/2014/main" id="{6A6D70B7-D710-4678-82FF-1A80B81513C4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8" name="Rectangle 16">
              <a:extLst>
                <a:ext uri="{FF2B5EF4-FFF2-40B4-BE49-F238E27FC236}">
                  <a16:creationId xmlns:a16="http://schemas.microsoft.com/office/drawing/2014/main" id="{55A947D7-6D6E-43DD-8D71-1EEF57AC0F6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9" name="Rectangle 16">
              <a:extLst>
                <a:ext uri="{FF2B5EF4-FFF2-40B4-BE49-F238E27FC236}">
                  <a16:creationId xmlns:a16="http://schemas.microsoft.com/office/drawing/2014/main" id="{CF5F4002-8A45-4A0B-8138-68FCE7CDDA52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0" name="Rectangle 16">
              <a:extLst>
                <a:ext uri="{FF2B5EF4-FFF2-40B4-BE49-F238E27FC236}">
                  <a16:creationId xmlns:a16="http://schemas.microsoft.com/office/drawing/2014/main" id="{F8CC23FD-B898-4B0E-94FE-7C6FB927EE9B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1" name="Rectangle 16">
              <a:extLst>
                <a:ext uri="{FF2B5EF4-FFF2-40B4-BE49-F238E27FC236}">
                  <a16:creationId xmlns:a16="http://schemas.microsoft.com/office/drawing/2014/main" id="{BD5DFE9B-6AAA-4762-891E-B91F78E1C6F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2" name="Rectangle 16">
              <a:extLst>
                <a:ext uri="{FF2B5EF4-FFF2-40B4-BE49-F238E27FC236}">
                  <a16:creationId xmlns:a16="http://schemas.microsoft.com/office/drawing/2014/main" id="{BAF00119-F02A-4D6D-9834-CC662306491E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3" name="Rectangle 16">
              <a:extLst>
                <a:ext uri="{FF2B5EF4-FFF2-40B4-BE49-F238E27FC236}">
                  <a16:creationId xmlns:a16="http://schemas.microsoft.com/office/drawing/2014/main" id="{1824F4D8-980C-4822-BAAE-6E60664AB0A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4" name="Rectangle 16">
              <a:extLst>
                <a:ext uri="{FF2B5EF4-FFF2-40B4-BE49-F238E27FC236}">
                  <a16:creationId xmlns:a16="http://schemas.microsoft.com/office/drawing/2014/main" id="{7AB5E8D4-B2BA-4801-948F-36381C9D47CE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35" name="그룹 534">
            <a:extLst>
              <a:ext uri="{FF2B5EF4-FFF2-40B4-BE49-F238E27FC236}">
                <a16:creationId xmlns:a16="http://schemas.microsoft.com/office/drawing/2014/main" id="{3D709F84-8369-44A1-B82A-3725451396EB}"/>
              </a:ext>
            </a:extLst>
          </p:cNvPr>
          <p:cNvGrpSpPr/>
          <p:nvPr/>
        </p:nvGrpSpPr>
        <p:grpSpPr>
          <a:xfrm>
            <a:off x="8632828" y="4486488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36" name="Rectangle 16">
              <a:extLst>
                <a:ext uri="{FF2B5EF4-FFF2-40B4-BE49-F238E27FC236}">
                  <a16:creationId xmlns:a16="http://schemas.microsoft.com/office/drawing/2014/main" id="{DA10F377-148C-4FE9-9C87-25E8273E7CB9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7" name="Rectangle 16">
              <a:extLst>
                <a:ext uri="{FF2B5EF4-FFF2-40B4-BE49-F238E27FC236}">
                  <a16:creationId xmlns:a16="http://schemas.microsoft.com/office/drawing/2014/main" id="{B421B7FD-DCC4-454C-B40D-1438823D98B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8" name="Rectangle 16">
              <a:extLst>
                <a:ext uri="{FF2B5EF4-FFF2-40B4-BE49-F238E27FC236}">
                  <a16:creationId xmlns:a16="http://schemas.microsoft.com/office/drawing/2014/main" id="{FBB06F81-7B48-474E-868C-785FC299A236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9" name="Rectangle 16">
              <a:extLst>
                <a:ext uri="{FF2B5EF4-FFF2-40B4-BE49-F238E27FC236}">
                  <a16:creationId xmlns:a16="http://schemas.microsoft.com/office/drawing/2014/main" id="{3840D733-30D6-4CA9-9247-8E999843952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0" name="Rectangle 16">
              <a:extLst>
                <a:ext uri="{FF2B5EF4-FFF2-40B4-BE49-F238E27FC236}">
                  <a16:creationId xmlns:a16="http://schemas.microsoft.com/office/drawing/2014/main" id="{B989490C-B25B-4ED5-8D80-77E61BABDF8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1" name="Rectangle 16">
              <a:extLst>
                <a:ext uri="{FF2B5EF4-FFF2-40B4-BE49-F238E27FC236}">
                  <a16:creationId xmlns:a16="http://schemas.microsoft.com/office/drawing/2014/main" id="{C4DC03AF-3288-440F-A3F6-D221C05DF8AF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2" name="Rectangle 16">
              <a:extLst>
                <a:ext uri="{FF2B5EF4-FFF2-40B4-BE49-F238E27FC236}">
                  <a16:creationId xmlns:a16="http://schemas.microsoft.com/office/drawing/2014/main" id="{C5AC2248-6E72-40EA-8D56-45DB734642C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3" name="Rectangle 16">
              <a:extLst>
                <a:ext uri="{FF2B5EF4-FFF2-40B4-BE49-F238E27FC236}">
                  <a16:creationId xmlns:a16="http://schemas.microsoft.com/office/drawing/2014/main" id="{AB735361-DA02-412F-864F-A35EFA09D92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4" name="Rectangle 16">
              <a:extLst>
                <a:ext uri="{FF2B5EF4-FFF2-40B4-BE49-F238E27FC236}">
                  <a16:creationId xmlns:a16="http://schemas.microsoft.com/office/drawing/2014/main" id="{4D739D8C-51DC-4DAB-A453-BE72A6325923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5" name="Rectangle 16">
              <a:extLst>
                <a:ext uri="{FF2B5EF4-FFF2-40B4-BE49-F238E27FC236}">
                  <a16:creationId xmlns:a16="http://schemas.microsoft.com/office/drawing/2014/main" id="{64E6CD54-FE4E-4E38-823D-F116FC462653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E0809550-36B6-4717-8772-E1620F97E23A}"/>
              </a:ext>
            </a:extLst>
          </p:cNvPr>
          <p:cNvGrpSpPr/>
          <p:nvPr/>
        </p:nvGrpSpPr>
        <p:grpSpPr>
          <a:xfrm>
            <a:off x="4923473" y="448648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47" name="Rectangle 16">
              <a:extLst>
                <a:ext uri="{FF2B5EF4-FFF2-40B4-BE49-F238E27FC236}">
                  <a16:creationId xmlns:a16="http://schemas.microsoft.com/office/drawing/2014/main" id="{9073EDA9-B585-4309-97FF-21F71FD8F4A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8" name="Rectangle 16">
              <a:extLst>
                <a:ext uri="{FF2B5EF4-FFF2-40B4-BE49-F238E27FC236}">
                  <a16:creationId xmlns:a16="http://schemas.microsoft.com/office/drawing/2014/main" id="{78DE9B97-0A69-4DF1-A38F-F72731BEF2E9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9" name="Rectangle 16">
              <a:extLst>
                <a:ext uri="{FF2B5EF4-FFF2-40B4-BE49-F238E27FC236}">
                  <a16:creationId xmlns:a16="http://schemas.microsoft.com/office/drawing/2014/main" id="{0FC07A5C-734D-4FFE-9D69-0D0166FFC32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0" name="Rectangle 16">
              <a:extLst>
                <a:ext uri="{FF2B5EF4-FFF2-40B4-BE49-F238E27FC236}">
                  <a16:creationId xmlns:a16="http://schemas.microsoft.com/office/drawing/2014/main" id="{F6862339-2643-4843-A664-7B5B9A24C2A4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1" name="Rectangle 16">
              <a:extLst>
                <a:ext uri="{FF2B5EF4-FFF2-40B4-BE49-F238E27FC236}">
                  <a16:creationId xmlns:a16="http://schemas.microsoft.com/office/drawing/2014/main" id="{3166C63D-B73D-4392-9BB3-B15D8D9FDA1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2" name="Rectangle 16">
              <a:extLst>
                <a:ext uri="{FF2B5EF4-FFF2-40B4-BE49-F238E27FC236}">
                  <a16:creationId xmlns:a16="http://schemas.microsoft.com/office/drawing/2014/main" id="{0FC3D393-FE4D-4BD8-927F-6784E4BB1F7E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3" name="Rectangle 16">
              <a:extLst>
                <a:ext uri="{FF2B5EF4-FFF2-40B4-BE49-F238E27FC236}">
                  <a16:creationId xmlns:a16="http://schemas.microsoft.com/office/drawing/2014/main" id="{E08AE8F8-3E9E-40EE-863D-DC59271D2B0B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4" name="Rectangle 16">
              <a:extLst>
                <a:ext uri="{FF2B5EF4-FFF2-40B4-BE49-F238E27FC236}">
                  <a16:creationId xmlns:a16="http://schemas.microsoft.com/office/drawing/2014/main" id="{2442BE88-3110-4080-B969-E03A45A33CBD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5" name="Rectangle 16">
              <a:extLst>
                <a:ext uri="{FF2B5EF4-FFF2-40B4-BE49-F238E27FC236}">
                  <a16:creationId xmlns:a16="http://schemas.microsoft.com/office/drawing/2014/main" id="{221F2FE2-0B46-47D9-A83B-84ECAF42483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6" name="Rectangle 16">
              <a:extLst>
                <a:ext uri="{FF2B5EF4-FFF2-40B4-BE49-F238E27FC236}">
                  <a16:creationId xmlns:a16="http://schemas.microsoft.com/office/drawing/2014/main" id="{34BC5655-0546-4FD0-9135-DAA3679B49E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57" name="그룹 556">
            <a:extLst>
              <a:ext uri="{FF2B5EF4-FFF2-40B4-BE49-F238E27FC236}">
                <a16:creationId xmlns:a16="http://schemas.microsoft.com/office/drawing/2014/main" id="{1B15035A-F42D-4195-AAF9-68ABB348A1C8}"/>
              </a:ext>
            </a:extLst>
          </p:cNvPr>
          <p:cNvGrpSpPr/>
          <p:nvPr/>
        </p:nvGrpSpPr>
        <p:grpSpPr>
          <a:xfrm>
            <a:off x="1150510" y="4486486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58" name="Rectangle 16">
              <a:extLst>
                <a:ext uri="{FF2B5EF4-FFF2-40B4-BE49-F238E27FC236}">
                  <a16:creationId xmlns:a16="http://schemas.microsoft.com/office/drawing/2014/main" id="{5E5BF8EE-183C-408F-BA1C-6B26197A80E3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9" name="Rectangle 16">
              <a:extLst>
                <a:ext uri="{FF2B5EF4-FFF2-40B4-BE49-F238E27FC236}">
                  <a16:creationId xmlns:a16="http://schemas.microsoft.com/office/drawing/2014/main" id="{50F63E49-74F2-4AB4-A243-9ED0FCFE6CAB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0" name="Rectangle 16">
              <a:extLst>
                <a:ext uri="{FF2B5EF4-FFF2-40B4-BE49-F238E27FC236}">
                  <a16:creationId xmlns:a16="http://schemas.microsoft.com/office/drawing/2014/main" id="{30ADF6D1-E618-4544-8EFB-2EC4EECD185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1" name="Rectangle 16">
              <a:extLst>
                <a:ext uri="{FF2B5EF4-FFF2-40B4-BE49-F238E27FC236}">
                  <a16:creationId xmlns:a16="http://schemas.microsoft.com/office/drawing/2014/main" id="{69C03266-D9F8-4AD5-A523-3D0C68912810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2" name="Rectangle 16">
              <a:extLst>
                <a:ext uri="{FF2B5EF4-FFF2-40B4-BE49-F238E27FC236}">
                  <a16:creationId xmlns:a16="http://schemas.microsoft.com/office/drawing/2014/main" id="{F37B33BE-FEB9-4E13-944A-14A3888E697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3" name="Rectangle 16">
              <a:extLst>
                <a:ext uri="{FF2B5EF4-FFF2-40B4-BE49-F238E27FC236}">
                  <a16:creationId xmlns:a16="http://schemas.microsoft.com/office/drawing/2014/main" id="{629599F7-60B6-4201-B895-4B76E4EBE206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4" name="Rectangle 16">
              <a:extLst>
                <a:ext uri="{FF2B5EF4-FFF2-40B4-BE49-F238E27FC236}">
                  <a16:creationId xmlns:a16="http://schemas.microsoft.com/office/drawing/2014/main" id="{6BE1D718-0417-40B6-B9D2-AF662BB825B4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5" name="Rectangle 16">
              <a:extLst>
                <a:ext uri="{FF2B5EF4-FFF2-40B4-BE49-F238E27FC236}">
                  <a16:creationId xmlns:a16="http://schemas.microsoft.com/office/drawing/2014/main" id="{241629A9-2221-42B3-BF08-E06FBBC9B93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6" name="Rectangle 16">
              <a:extLst>
                <a:ext uri="{FF2B5EF4-FFF2-40B4-BE49-F238E27FC236}">
                  <a16:creationId xmlns:a16="http://schemas.microsoft.com/office/drawing/2014/main" id="{A0096334-FBFB-4839-9F38-08F16630DD0C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7" name="Rectangle 16">
              <a:extLst>
                <a:ext uri="{FF2B5EF4-FFF2-40B4-BE49-F238E27FC236}">
                  <a16:creationId xmlns:a16="http://schemas.microsoft.com/office/drawing/2014/main" id="{04655A1C-3D84-4902-A41F-F1DF84FDD47B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68" name="그룹 567">
            <a:extLst>
              <a:ext uri="{FF2B5EF4-FFF2-40B4-BE49-F238E27FC236}">
                <a16:creationId xmlns:a16="http://schemas.microsoft.com/office/drawing/2014/main" id="{54F647A3-C1B5-4234-A2DF-F60F758F5FD6}"/>
              </a:ext>
            </a:extLst>
          </p:cNvPr>
          <p:cNvGrpSpPr/>
          <p:nvPr/>
        </p:nvGrpSpPr>
        <p:grpSpPr>
          <a:xfrm>
            <a:off x="8632828" y="424156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69" name="Rectangle 16">
              <a:extLst>
                <a:ext uri="{FF2B5EF4-FFF2-40B4-BE49-F238E27FC236}">
                  <a16:creationId xmlns:a16="http://schemas.microsoft.com/office/drawing/2014/main" id="{FA798656-537D-4736-AFE7-4E352EB34E0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0" name="Rectangle 16">
              <a:extLst>
                <a:ext uri="{FF2B5EF4-FFF2-40B4-BE49-F238E27FC236}">
                  <a16:creationId xmlns:a16="http://schemas.microsoft.com/office/drawing/2014/main" id="{4330D602-0271-4D94-BD8B-8D5348096F0D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1" name="Rectangle 16">
              <a:extLst>
                <a:ext uri="{FF2B5EF4-FFF2-40B4-BE49-F238E27FC236}">
                  <a16:creationId xmlns:a16="http://schemas.microsoft.com/office/drawing/2014/main" id="{F3D01CCF-B834-475B-A682-4A6B0D9D1D18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2" name="Rectangle 16">
              <a:extLst>
                <a:ext uri="{FF2B5EF4-FFF2-40B4-BE49-F238E27FC236}">
                  <a16:creationId xmlns:a16="http://schemas.microsoft.com/office/drawing/2014/main" id="{5A827A8B-0B47-444A-8046-9CACC0A28B3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3" name="Rectangle 16">
              <a:extLst>
                <a:ext uri="{FF2B5EF4-FFF2-40B4-BE49-F238E27FC236}">
                  <a16:creationId xmlns:a16="http://schemas.microsoft.com/office/drawing/2014/main" id="{06AD3B68-CCBC-466F-8629-B5323FAEC3D8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4" name="Rectangle 16">
              <a:extLst>
                <a:ext uri="{FF2B5EF4-FFF2-40B4-BE49-F238E27FC236}">
                  <a16:creationId xmlns:a16="http://schemas.microsoft.com/office/drawing/2014/main" id="{892FBE27-99A0-46F0-8F27-D6950169A74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5" name="Rectangle 16">
              <a:extLst>
                <a:ext uri="{FF2B5EF4-FFF2-40B4-BE49-F238E27FC236}">
                  <a16:creationId xmlns:a16="http://schemas.microsoft.com/office/drawing/2014/main" id="{7A2374B1-7BCC-4558-9C53-2A49AEFBBCC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6" name="Rectangle 16">
              <a:extLst>
                <a:ext uri="{FF2B5EF4-FFF2-40B4-BE49-F238E27FC236}">
                  <a16:creationId xmlns:a16="http://schemas.microsoft.com/office/drawing/2014/main" id="{2808BDF3-E9A9-4E72-87D3-F38BAFC27275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7" name="Rectangle 16">
              <a:extLst>
                <a:ext uri="{FF2B5EF4-FFF2-40B4-BE49-F238E27FC236}">
                  <a16:creationId xmlns:a16="http://schemas.microsoft.com/office/drawing/2014/main" id="{61F05DC8-8732-4D44-AE0B-A0FF904BAB24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8" name="Rectangle 16">
              <a:extLst>
                <a:ext uri="{FF2B5EF4-FFF2-40B4-BE49-F238E27FC236}">
                  <a16:creationId xmlns:a16="http://schemas.microsoft.com/office/drawing/2014/main" id="{429E01B9-6C63-4FB5-AA4A-D45DF2618545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79" name="그룹 578">
            <a:extLst>
              <a:ext uri="{FF2B5EF4-FFF2-40B4-BE49-F238E27FC236}">
                <a16:creationId xmlns:a16="http://schemas.microsoft.com/office/drawing/2014/main" id="{0A738655-0FF0-43CF-8555-2C818C8502F9}"/>
              </a:ext>
            </a:extLst>
          </p:cNvPr>
          <p:cNvGrpSpPr/>
          <p:nvPr/>
        </p:nvGrpSpPr>
        <p:grpSpPr>
          <a:xfrm>
            <a:off x="4923473" y="424156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80" name="Rectangle 16">
              <a:extLst>
                <a:ext uri="{FF2B5EF4-FFF2-40B4-BE49-F238E27FC236}">
                  <a16:creationId xmlns:a16="http://schemas.microsoft.com/office/drawing/2014/main" id="{E3CE42F1-707C-451D-9C00-2A1A6CE327B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1" name="Rectangle 16">
              <a:extLst>
                <a:ext uri="{FF2B5EF4-FFF2-40B4-BE49-F238E27FC236}">
                  <a16:creationId xmlns:a16="http://schemas.microsoft.com/office/drawing/2014/main" id="{C6F8F465-3E8B-469D-AD1C-C0D13AEEF29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2" name="Rectangle 16">
              <a:extLst>
                <a:ext uri="{FF2B5EF4-FFF2-40B4-BE49-F238E27FC236}">
                  <a16:creationId xmlns:a16="http://schemas.microsoft.com/office/drawing/2014/main" id="{0E6424FE-E797-4B76-AFC1-2CC649EF9E6D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3" name="Rectangle 16">
              <a:extLst>
                <a:ext uri="{FF2B5EF4-FFF2-40B4-BE49-F238E27FC236}">
                  <a16:creationId xmlns:a16="http://schemas.microsoft.com/office/drawing/2014/main" id="{AA2D5B18-7ABC-49B6-A5BD-981B10AE5655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4" name="Rectangle 16">
              <a:extLst>
                <a:ext uri="{FF2B5EF4-FFF2-40B4-BE49-F238E27FC236}">
                  <a16:creationId xmlns:a16="http://schemas.microsoft.com/office/drawing/2014/main" id="{03AA39D3-50BE-4DA0-9AFC-E8A554BE5BF7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5" name="Rectangle 16">
              <a:extLst>
                <a:ext uri="{FF2B5EF4-FFF2-40B4-BE49-F238E27FC236}">
                  <a16:creationId xmlns:a16="http://schemas.microsoft.com/office/drawing/2014/main" id="{2705540E-3108-450A-97E7-273692D61DD9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6" name="Rectangle 16">
              <a:extLst>
                <a:ext uri="{FF2B5EF4-FFF2-40B4-BE49-F238E27FC236}">
                  <a16:creationId xmlns:a16="http://schemas.microsoft.com/office/drawing/2014/main" id="{DCD622FC-379A-4D79-8873-C1F0C76E2729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7" name="Rectangle 16">
              <a:extLst>
                <a:ext uri="{FF2B5EF4-FFF2-40B4-BE49-F238E27FC236}">
                  <a16:creationId xmlns:a16="http://schemas.microsoft.com/office/drawing/2014/main" id="{E397DA37-AA39-4962-873B-5290DFAD5FB6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8" name="Rectangle 16">
              <a:extLst>
                <a:ext uri="{FF2B5EF4-FFF2-40B4-BE49-F238E27FC236}">
                  <a16:creationId xmlns:a16="http://schemas.microsoft.com/office/drawing/2014/main" id="{31A60128-911B-4F2F-B438-34844AE1FDB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9" name="Rectangle 16">
              <a:extLst>
                <a:ext uri="{FF2B5EF4-FFF2-40B4-BE49-F238E27FC236}">
                  <a16:creationId xmlns:a16="http://schemas.microsoft.com/office/drawing/2014/main" id="{0339AC0D-3BD6-4CA3-8CC9-3139BE91DAA1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6B204978-B389-457B-9610-07332CA2DAB4}"/>
              </a:ext>
            </a:extLst>
          </p:cNvPr>
          <p:cNvGrpSpPr/>
          <p:nvPr/>
        </p:nvGrpSpPr>
        <p:grpSpPr>
          <a:xfrm>
            <a:off x="1150510" y="4241561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91" name="Rectangle 16">
              <a:extLst>
                <a:ext uri="{FF2B5EF4-FFF2-40B4-BE49-F238E27FC236}">
                  <a16:creationId xmlns:a16="http://schemas.microsoft.com/office/drawing/2014/main" id="{14525BA2-43B1-43A0-BC23-71F3F7CACBA3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2" name="Rectangle 16">
              <a:extLst>
                <a:ext uri="{FF2B5EF4-FFF2-40B4-BE49-F238E27FC236}">
                  <a16:creationId xmlns:a16="http://schemas.microsoft.com/office/drawing/2014/main" id="{C682AAC1-1C81-41DA-8D0D-561891767AD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3" name="Rectangle 16">
              <a:extLst>
                <a:ext uri="{FF2B5EF4-FFF2-40B4-BE49-F238E27FC236}">
                  <a16:creationId xmlns:a16="http://schemas.microsoft.com/office/drawing/2014/main" id="{F778D206-3FD9-4AD0-AB6E-2D47D98CFA88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4" name="Rectangle 16">
              <a:extLst>
                <a:ext uri="{FF2B5EF4-FFF2-40B4-BE49-F238E27FC236}">
                  <a16:creationId xmlns:a16="http://schemas.microsoft.com/office/drawing/2014/main" id="{660B9017-5F98-4CE9-8150-300EA808BF4E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5" name="Rectangle 16">
              <a:extLst>
                <a:ext uri="{FF2B5EF4-FFF2-40B4-BE49-F238E27FC236}">
                  <a16:creationId xmlns:a16="http://schemas.microsoft.com/office/drawing/2014/main" id="{D4561158-7FC5-433C-AE51-DE05D45E0897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6" name="Rectangle 16">
              <a:extLst>
                <a:ext uri="{FF2B5EF4-FFF2-40B4-BE49-F238E27FC236}">
                  <a16:creationId xmlns:a16="http://schemas.microsoft.com/office/drawing/2014/main" id="{349BEC34-5F77-4483-81F5-C60BCE7659DD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7" name="Rectangle 16">
              <a:extLst>
                <a:ext uri="{FF2B5EF4-FFF2-40B4-BE49-F238E27FC236}">
                  <a16:creationId xmlns:a16="http://schemas.microsoft.com/office/drawing/2014/main" id="{3824817D-C956-4C20-AF61-BF9FE0C5616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8" name="Rectangle 16">
              <a:extLst>
                <a:ext uri="{FF2B5EF4-FFF2-40B4-BE49-F238E27FC236}">
                  <a16:creationId xmlns:a16="http://schemas.microsoft.com/office/drawing/2014/main" id="{44DC2A48-C1A4-48AA-9D96-3FA2243E9C56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9" name="Rectangle 16">
              <a:extLst>
                <a:ext uri="{FF2B5EF4-FFF2-40B4-BE49-F238E27FC236}">
                  <a16:creationId xmlns:a16="http://schemas.microsoft.com/office/drawing/2014/main" id="{BC8DCF5A-597F-4BE9-BB7B-606D869A28AC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0" name="Rectangle 16">
              <a:extLst>
                <a:ext uri="{FF2B5EF4-FFF2-40B4-BE49-F238E27FC236}">
                  <a16:creationId xmlns:a16="http://schemas.microsoft.com/office/drawing/2014/main" id="{F7464BEB-EFAA-4AA0-A318-B6E693A7E4DC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01" name="그룹 600">
            <a:extLst>
              <a:ext uri="{FF2B5EF4-FFF2-40B4-BE49-F238E27FC236}">
                <a16:creationId xmlns:a16="http://schemas.microsoft.com/office/drawing/2014/main" id="{D2764105-1DFF-45BF-ABF6-7A3BBDC7507D}"/>
              </a:ext>
            </a:extLst>
          </p:cNvPr>
          <p:cNvGrpSpPr/>
          <p:nvPr/>
        </p:nvGrpSpPr>
        <p:grpSpPr>
          <a:xfrm>
            <a:off x="8632828" y="3996638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02" name="Rectangle 16">
              <a:extLst>
                <a:ext uri="{FF2B5EF4-FFF2-40B4-BE49-F238E27FC236}">
                  <a16:creationId xmlns:a16="http://schemas.microsoft.com/office/drawing/2014/main" id="{800211E7-B62C-47EE-9443-C127AA263CB3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3" name="Rectangle 16">
              <a:extLst>
                <a:ext uri="{FF2B5EF4-FFF2-40B4-BE49-F238E27FC236}">
                  <a16:creationId xmlns:a16="http://schemas.microsoft.com/office/drawing/2014/main" id="{13FF47DC-BFF8-4EB9-B66A-41512547D07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4" name="Rectangle 16">
              <a:extLst>
                <a:ext uri="{FF2B5EF4-FFF2-40B4-BE49-F238E27FC236}">
                  <a16:creationId xmlns:a16="http://schemas.microsoft.com/office/drawing/2014/main" id="{58E9F655-CF80-4ACE-8C7D-66E3DB536AE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5" name="Rectangle 16">
              <a:extLst>
                <a:ext uri="{FF2B5EF4-FFF2-40B4-BE49-F238E27FC236}">
                  <a16:creationId xmlns:a16="http://schemas.microsoft.com/office/drawing/2014/main" id="{172F0B16-691F-47C8-8130-8FE5FD63BB2F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6" name="Rectangle 16">
              <a:extLst>
                <a:ext uri="{FF2B5EF4-FFF2-40B4-BE49-F238E27FC236}">
                  <a16:creationId xmlns:a16="http://schemas.microsoft.com/office/drawing/2014/main" id="{EDD8E25B-C16D-4078-A623-239889A059F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7" name="Rectangle 16">
              <a:extLst>
                <a:ext uri="{FF2B5EF4-FFF2-40B4-BE49-F238E27FC236}">
                  <a16:creationId xmlns:a16="http://schemas.microsoft.com/office/drawing/2014/main" id="{146A24EC-8921-4032-8E2B-1429BED3ECD7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8" name="Rectangle 16">
              <a:extLst>
                <a:ext uri="{FF2B5EF4-FFF2-40B4-BE49-F238E27FC236}">
                  <a16:creationId xmlns:a16="http://schemas.microsoft.com/office/drawing/2014/main" id="{6662F2B0-D62A-4B3E-B9DD-DBE7CB17346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9" name="Rectangle 16">
              <a:extLst>
                <a:ext uri="{FF2B5EF4-FFF2-40B4-BE49-F238E27FC236}">
                  <a16:creationId xmlns:a16="http://schemas.microsoft.com/office/drawing/2014/main" id="{7A0C5458-DED0-4F17-8063-1D7217E612D3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0" name="Rectangle 16">
              <a:extLst>
                <a:ext uri="{FF2B5EF4-FFF2-40B4-BE49-F238E27FC236}">
                  <a16:creationId xmlns:a16="http://schemas.microsoft.com/office/drawing/2014/main" id="{674B63E6-DA78-43F6-BB0B-3700A5B2FAD6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1" name="Rectangle 16">
              <a:extLst>
                <a:ext uri="{FF2B5EF4-FFF2-40B4-BE49-F238E27FC236}">
                  <a16:creationId xmlns:a16="http://schemas.microsoft.com/office/drawing/2014/main" id="{FFFDA87C-FBB0-47A5-A859-1F0573110164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12" name="그룹 611">
            <a:extLst>
              <a:ext uri="{FF2B5EF4-FFF2-40B4-BE49-F238E27FC236}">
                <a16:creationId xmlns:a16="http://schemas.microsoft.com/office/drawing/2014/main" id="{D1954F25-C715-409F-85B3-093ACABE24F0}"/>
              </a:ext>
            </a:extLst>
          </p:cNvPr>
          <p:cNvGrpSpPr/>
          <p:nvPr/>
        </p:nvGrpSpPr>
        <p:grpSpPr>
          <a:xfrm>
            <a:off x="4923473" y="399663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13" name="Rectangle 16">
              <a:extLst>
                <a:ext uri="{FF2B5EF4-FFF2-40B4-BE49-F238E27FC236}">
                  <a16:creationId xmlns:a16="http://schemas.microsoft.com/office/drawing/2014/main" id="{ABAAD8C0-FD0F-4B35-AC58-AE73FDCFD110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4" name="Rectangle 16">
              <a:extLst>
                <a:ext uri="{FF2B5EF4-FFF2-40B4-BE49-F238E27FC236}">
                  <a16:creationId xmlns:a16="http://schemas.microsoft.com/office/drawing/2014/main" id="{ED4A4654-8A53-455F-80E9-BD3ED4D285F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5" name="Rectangle 16">
              <a:extLst>
                <a:ext uri="{FF2B5EF4-FFF2-40B4-BE49-F238E27FC236}">
                  <a16:creationId xmlns:a16="http://schemas.microsoft.com/office/drawing/2014/main" id="{25356E66-02C4-46DB-8B42-CC118C47D036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6" name="Rectangle 16">
              <a:extLst>
                <a:ext uri="{FF2B5EF4-FFF2-40B4-BE49-F238E27FC236}">
                  <a16:creationId xmlns:a16="http://schemas.microsoft.com/office/drawing/2014/main" id="{FE93BB02-6438-4B7A-A4D0-D255B50215E2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7" name="Rectangle 16">
              <a:extLst>
                <a:ext uri="{FF2B5EF4-FFF2-40B4-BE49-F238E27FC236}">
                  <a16:creationId xmlns:a16="http://schemas.microsoft.com/office/drawing/2014/main" id="{250F2B4C-94D4-4981-9D5E-821A15A2A99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8" name="Rectangle 16">
              <a:extLst>
                <a:ext uri="{FF2B5EF4-FFF2-40B4-BE49-F238E27FC236}">
                  <a16:creationId xmlns:a16="http://schemas.microsoft.com/office/drawing/2014/main" id="{8F595479-6892-4E1D-9E1D-FB1F2DD09987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9" name="Rectangle 16">
              <a:extLst>
                <a:ext uri="{FF2B5EF4-FFF2-40B4-BE49-F238E27FC236}">
                  <a16:creationId xmlns:a16="http://schemas.microsoft.com/office/drawing/2014/main" id="{C2CCA78A-199C-4EC1-81DC-0C870B29B47E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0" name="Rectangle 16">
              <a:extLst>
                <a:ext uri="{FF2B5EF4-FFF2-40B4-BE49-F238E27FC236}">
                  <a16:creationId xmlns:a16="http://schemas.microsoft.com/office/drawing/2014/main" id="{C1AF5A6C-1FB5-43A7-90F5-A491361063FC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1" name="Rectangle 16">
              <a:extLst>
                <a:ext uri="{FF2B5EF4-FFF2-40B4-BE49-F238E27FC236}">
                  <a16:creationId xmlns:a16="http://schemas.microsoft.com/office/drawing/2014/main" id="{76E005ED-A27B-4751-AD65-5589D546C71B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2" name="Rectangle 16">
              <a:extLst>
                <a:ext uri="{FF2B5EF4-FFF2-40B4-BE49-F238E27FC236}">
                  <a16:creationId xmlns:a16="http://schemas.microsoft.com/office/drawing/2014/main" id="{036E4C07-9FEF-44C1-A2A1-DACC91277E8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23" name="그룹 622">
            <a:extLst>
              <a:ext uri="{FF2B5EF4-FFF2-40B4-BE49-F238E27FC236}">
                <a16:creationId xmlns:a16="http://schemas.microsoft.com/office/drawing/2014/main" id="{F3F06BF7-2741-451C-9593-709B2836DBDD}"/>
              </a:ext>
            </a:extLst>
          </p:cNvPr>
          <p:cNvGrpSpPr/>
          <p:nvPr/>
        </p:nvGrpSpPr>
        <p:grpSpPr>
          <a:xfrm>
            <a:off x="1150510" y="3996636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24" name="Rectangle 16">
              <a:extLst>
                <a:ext uri="{FF2B5EF4-FFF2-40B4-BE49-F238E27FC236}">
                  <a16:creationId xmlns:a16="http://schemas.microsoft.com/office/drawing/2014/main" id="{3CECEF86-4CEC-4925-9F76-C6B996530244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5" name="Rectangle 16">
              <a:extLst>
                <a:ext uri="{FF2B5EF4-FFF2-40B4-BE49-F238E27FC236}">
                  <a16:creationId xmlns:a16="http://schemas.microsoft.com/office/drawing/2014/main" id="{88A685BE-CD86-4EF0-976D-EC20DD9CE745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6" name="Rectangle 16">
              <a:extLst>
                <a:ext uri="{FF2B5EF4-FFF2-40B4-BE49-F238E27FC236}">
                  <a16:creationId xmlns:a16="http://schemas.microsoft.com/office/drawing/2014/main" id="{6AFFA7DD-265C-448C-B3E5-FE6ADD65365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7" name="Rectangle 16">
              <a:extLst>
                <a:ext uri="{FF2B5EF4-FFF2-40B4-BE49-F238E27FC236}">
                  <a16:creationId xmlns:a16="http://schemas.microsoft.com/office/drawing/2014/main" id="{938185A5-760D-4D57-9A58-0EF248FC67E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8" name="Rectangle 16">
              <a:extLst>
                <a:ext uri="{FF2B5EF4-FFF2-40B4-BE49-F238E27FC236}">
                  <a16:creationId xmlns:a16="http://schemas.microsoft.com/office/drawing/2014/main" id="{FE274653-0765-4087-B99C-A38F22898D21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9" name="Rectangle 16">
              <a:extLst>
                <a:ext uri="{FF2B5EF4-FFF2-40B4-BE49-F238E27FC236}">
                  <a16:creationId xmlns:a16="http://schemas.microsoft.com/office/drawing/2014/main" id="{6CC74CF3-364E-4AE0-AB6B-7D2733733D65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0" name="Rectangle 16">
              <a:extLst>
                <a:ext uri="{FF2B5EF4-FFF2-40B4-BE49-F238E27FC236}">
                  <a16:creationId xmlns:a16="http://schemas.microsoft.com/office/drawing/2014/main" id="{757872D7-AEA1-46E6-99BE-B383E27EB62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1" name="Rectangle 16">
              <a:extLst>
                <a:ext uri="{FF2B5EF4-FFF2-40B4-BE49-F238E27FC236}">
                  <a16:creationId xmlns:a16="http://schemas.microsoft.com/office/drawing/2014/main" id="{67E8CA78-13D8-42A5-802E-18E8224FBDD5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2" name="Rectangle 16">
              <a:extLst>
                <a:ext uri="{FF2B5EF4-FFF2-40B4-BE49-F238E27FC236}">
                  <a16:creationId xmlns:a16="http://schemas.microsoft.com/office/drawing/2014/main" id="{D5B80677-37E1-45F8-A6F4-BEC339DE5D8A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3" name="Rectangle 16">
              <a:extLst>
                <a:ext uri="{FF2B5EF4-FFF2-40B4-BE49-F238E27FC236}">
                  <a16:creationId xmlns:a16="http://schemas.microsoft.com/office/drawing/2014/main" id="{6D52EA3A-BB4B-4460-95A8-97BDADB02CFA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A63270E3-AC9C-4EBD-825C-F30F6493AFD6}"/>
              </a:ext>
            </a:extLst>
          </p:cNvPr>
          <p:cNvGrpSpPr/>
          <p:nvPr/>
        </p:nvGrpSpPr>
        <p:grpSpPr>
          <a:xfrm>
            <a:off x="8632828" y="375171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35" name="Rectangle 16">
              <a:extLst>
                <a:ext uri="{FF2B5EF4-FFF2-40B4-BE49-F238E27FC236}">
                  <a16:creationId xmlns:a16="http://schemas.microsoft.com/office/drawing/2014/main" id="{0763851D-4FDD-4C0B-BD29-D71620619B6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6" name="Rectangle 16">
              <a:extLst>
                <a:ext uri="{FF2B5EF4-FFF2-40B4-BE49-F238E27FC236}">
                  <a16:creationId xmlns:a16="http://schemas.microsoft.com/office/drawing/2014/main" id="{1FFACFBD-CB8B-4A70-A529-3340848BA22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7" name="Rectangle 16">
              <a:extLst>
                <a:ext uri="{FF2B5EF4-FFF2-40B4-BE49-F238E27FC236}">
                  <a16:creationId xmlns:a16="http://schemas.microsoft.com/office/drawing/2014/main" id="{ADF0257A-476E-4F58-B710-7761902DA131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8" name="Rectangle 16">
              <a:extLst>
                <a:ext uri="{FF2B5EF4-FFF2-40B4-BE49-F238E27FC236}">
                  <a16:creationId xmlns:a16="http://schemas.microsoft.com/office/drawing/2014/main" id="{4E5987B3-3F49-4A92-85F9-EB8759667F8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9" name="Rectangle 16">
              <a:extLst>
                <a:ext uri="{FF2B5EF4-FFF2-40B4-BE49-F238E27FC236}">
                  <a16:creationId xmlns:a16="http://schemas.microsoft.com/office/drawing/2014/main" id="{35917BD5-D1C4-4741-A0A5-693985BEBAE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0" name="Rectangle 16">
              <a:extLst>
                <a:ext uri="{FF2B5EF4-FFF2-40B4-BE49-F238E27FC236}">
                  <a16:creationId xmlns:a16="http://schemas.microsoft.com/office/drawing/2014/main" id="{DE632CB0-2FEA-4DE9-AD0A-2EBFE8C32667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1" name="Rectangle 16">
              <a:extLst>
                <a:ext uri="{FF2B5EF4-FFF2-40B4-BE49-F238E27FC236}">
                  <a16:creationId xmlns:a16="http://schemas.microsoft.com/office/drawing/2014/main" id="{ED424A66-891C-4569-880E-31DF64652FED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2" name="Rectangle 16">
              <a:extLst>
                <a:ext uri="{FF2B5EF4-FFF2-40B4-BE49-F238E27FC236}">
                  <a16:creationId xmlns:a16="http://schemas.microsoft.com/office/drawing/2014/main" id="{EDE04839-CEBF-4E33-8CF6-1738D55AB214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3" name="Rectangle 16">
              <a:extLst>
                <a:ext uri="{FF2B5EF4-FFF2-40B4-BE49-F238E27FC236}">
                  <a16:creationId xmlns:a16="http://schemas.microsoft.com/office/drawing/2014/main" id="{D81977B5-29CF-4374-B586-8B4AAF06445B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4" name="Rectangle 16">
              <a:extLst>
                <a:ext uri="{FF2B5EF4-FFF2-40B4-BE49-F238E27FC236}">
                  <a16:creationId xmlns:a16="http://schemas.microsoft.com/office/drawing/2014/main" id="{04B69DFD-57D7-4375-94ED-E947C38262F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45" name="그룹 644">
            <a:extLst>
              <a:ext uri="{FF2B5EF4-FFF2-40B4-BE49-F238E27FC236}">
                <a16:creationId xmlns:a16="http://schemas.microsoft.com/office/drawing/2014/main" id="{93C10FE5-BE57-4FD5-BBF7-4BC2AFFF93DE}"/>
              </a:ext>
            </a:extLst>
          </p:cNvPr>
          <p:cNvGrpSpPr/>
          <p:nvPr/>
        </p:nvGrpSpPr>
        <p:grpSpPr>
          <a:xfrm>
            <a:off x="4923473" y="375171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46" name="Rectangle 16">
              <a:extLst>
                <a:ext uri="{FF2B5EF4-FFF2-40B4-BE49-F238E27FC236}">
                  <a16:creationId xmlns:a16="http://schemas.microsoft.com/office/drawing/2014/main" id="{9C26F222-A07E-468B-80C0-12EF5B567610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7" name="Rectangle 16">
              <a:extLst>
                <a:ext uri="{FF2B5EF4-FFF2-40B4-BE49-F238E27FC236}">
                  <a16:creationId xmlns:a16="http://schemas.microsoft.com/office/drawing/2014/main" id="{F6E0B2E4-3297-410D-A580-00E6078F3059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8" name="Rectangle 16">
              <a:extLst>
                <a:ext uri="{FF2B5EF4-FFF2-40B4-BE49-F238E27FC236}">
                  <a16:creationId xmlns:a16="http://schemas.microsoft.com/office/drawing/2014/main" id="{2A72E314-C912-4E0B-9A54-ACFEC878671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9" name="Rectangle 16">
              <a:extLst>
                <a:ext uri="{FF2B5EF4-FFF2-40B4-BE49-F238E27FC236}">
                  <a16:creationId xmlns:a16="http://schemas.microsoft.com/office/drawing/2014/main" id="{DFB52543-DE63-4809-A775-3F2DF4F096C2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0" name="Rectangle 16">
              <a:extLst>
                <a:ext uri="{FF2B5EF4-FFF2-40B4-BE49-F238E27FC236}">
                  <a16:creationId xmlns:a16="http://schemas.microsoft.com/office/drawing/2014/main" id="{E3ABEDE9-6EDB-4304-AEEF-FE3D2A9126E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1" name="Rectangle 16">
              <a:extLst>
                <a:ext uri="{FF2B5EF4-FFF2-40B4-BE49-F238E27FC236}">
                  <a16:creationId xmlns:a16="http://schemas.microsoft.com/office/drawing/2014/main" id="{B8A67679-281C-4C9A-B868-2A152B02E084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2" name="Rectangle 16">
              <a:extLst>
                <a:ext uri="{FF2B5EF4-FFF2-40B4-BE49-F238E27FC236}">
                  <a16:creationId xmlns:a16="http://schemas.microsoft.com/office/drawing/2014/main" id="{1E2748F8-45C1-4F70-85D7-2C975DD95E0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3" name="Rectangle 16">
              <a:extLst>
                <a:ext uri="{FF2B5EF4-FFF2-40B4-BE49-F238E27FC236}">
                  <a16:creationId xmlns:a16="http://schemas.microsoft.com/office/drawing/2014/main" id="{00C76AB0-CEAE-4779-8E71-19B5B34C2C90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4" name="Rectangle 16">
              <a:extLst>
                <a:ext uri="{FF2B5EF4-FFF2-40B4-BE49-F238E27FC236}">
                  <a16:creationId xmlns:a16="http://schemas.microsoft.com/office/drawing/2014/main" id="{5045EC6B-3FDD-467A-B1EC-DE41107FBDF7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5" name="Rectangle 16">
              <a:extLst>
                <a:ext uri="{FF2B5EF4-FFF2-40B4-BE49-F238E27FC236}">
                  <a16:creationId xmlns:a16="http://schemas.microsoft.com/office/drawing/2014/main" id="{B63717E3-470F-44CE-9E95-B101E689BA17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56" name="그룹 655">
            <a:extLst>
              <a:ext uri="{FF2B5EF4-FFF2-40B4-BE49-F238E27FC236}">
                <a16:creationId xmlns:a16="http://schemas.microsoft.com/office/drawing/2014/main" id="{C36B130B-9470-4787-9080-D2CCCE469827}"/>
              </a:ext>
            </a:extLst>
          </p:cNvPr>
          <p:cNvGrpSpPr/>
          <p:nvPr/>
        </p:nvGrpSpPr>
        <p:grpSpPr>
          <a:xfrm>
            <a:off x="1150510" y="3751711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57" name="Rectangle 16">
              <a:extLst>
                <a:ext uri="{FF2B5EF4-FFF2-40B4-BE49-F238E27FC236}">
                  <a16:creationId xmlns:a16="http://schemas.microsoft.com/office/drawing/2014/main" id="{988E1C21-CA7F-472C-B656-F55023266595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8" name="Rectangle 16">
              <a:extLst>
                <a:ext uri="{FF2B5EF4-FFF2-40B4-BE49-F238E27FC236}">
                  <a16:creationId xmlns:a16="http://schemas.microsoft.com/office/drawing/2014/main" id="{BAD8AE11-A779-4D78-B1E5-23561319E5CA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9" name="Rectangle 16">
              <a:extLst>
                <a:ext uri="{FF2B5EF4-FFF2-40B4-BE49-F238E27FC236}">
                  <a16:creationId xmlns:a16="http://schemas.microsoft.com/office/drawing/2014/main" id="{4D24F7D8-4695-4BD5-85FF-420EEE35BFB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0" name="Rectangle 16">
              <a:extLst>
                <a:ext uri="{FF2B5EF4-FFF2-40B4-BE49-F238E27FC236}">
                  <a16:creationId xmlns:a16="http://schemas.microsoft.com/office/drawing/2014/main" id="{5186D069-0C90-494A-A774-A58424C5D9A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1" name="Rectangle 16">
              <a:extLst>
                <a:ext uri="{FF2B5EF4-FFF2-40B4-BE49-F238E27FC236}">
                  <a16:creationId xmlns:a16="http://schemas.microsoft.com/office/drawing/2014/main" id="{8280694A-0945-42D8-AB87-8AA03C9FC519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2" name="Rectangle 16">
              <a:extLst>
                <a:ext uri="{FF2B5EF4-FFF2-40B4-BE49-F238E27FC236}">
                  <a16:creationId xmlns:a16="http://schemas.microsoft.com/office/drawing/2014/main" id="{B9F09020-FE6D-4234-B4E6-DDC01AE62322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3" name="Rectangle 16">
              <a:extLst>
                <a:ext uri="{FF2B5EF4-FFF2-40B4-BE49-F238E27FC236}">
                  <a16:creationId xmlns:a16="http://schemas.microsoft.com/office/drawing/2014/main" id="{8CA86FB4-1A22-4ACC-92D9-90AF3578CC7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4" name="Rectangle 16">
              <a:extLst>
                <a:ext uri="{FF2B5EF4-FFF2-40B4-BE49-F238E27FC236}">
                  <a16:creationId xmlns:a16="http://schemas.microsoft.com/office/drawing/2014/main" id="{3EFB8C7E-6503-45C9-95E7-6CB9E635EC47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5" name="Rectangle 16">
              <a:extLst>
                <a:ext uri="{FF2B5EF4-FFF2-40B4-BE49-F238E27FC236}">
                  <a16:creationId xmlns:a16="http://schemas.microsoft.com/office/drawing/2014/main" id="{0236DD2D-BF2B-4DF1-947E-3D89184E6EA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6" name="Rectangle 16">
              <a:extLst>
                <a:ext uri="{FF2B5EF4-FFF2-40B4-BE49-F238E27FC236}">
                  <a16:creationId xmlns:a16="http://schemas.microsoft.com/office/drawing/2014/main" id="{276DED17-1151-4788-AFD9-8C6E8B380D11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11186</TotalTime>
  <Words>62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20</cp:revision>
  <dcterms:created xsi:type="dcterms:W3CDTF">2018-02-18T19:39:47Z</dcterms:created>
  <dcterms:modified xsi:type="dcterms:W3CDTF">2018-05-01T01:40:31Z</dcterms:modified>
</cp:coreProperties>
</file>