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=""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PPT Templates: Allppt.com</a:t>
            </a: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You can download professional PowerPoint diagrams for free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0589" y="2313672"/>
            <a:ext cx="1538611" cy="2561666"/>
            <a:chOff x="1010876" y="2091238"/>
            <a:chExt cx="1538611" cy="2561666"/>
          </a:xfrm>
        </p:grpSpPr>
        <p:sp>
          <p:nvSpPr>
            <p:cNvPr id="6" name="Text Placeholder 2"/>
            <p:cNvSpPr txBox="1">
              <a:spLocks/>
            </p:cNvSpPr>
            <p:nvPr/>
          </p:nvSpPr>
          <p:spPr>
            <a:xfrm>
              <a:off x="1010876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0876" y="2091238"/>
              <a:ext cx="153861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9602" y="2313672"/>
            <a:ext cx="1538611" cy="2561666"/>
            <a:chOff x="2853815" y="2091238"/>
            <a:chExt cx="1538611" cy="2561666"/>
          </a:xfrm>
        </p:grpSpPr>
        <p:sp>
          <p:nvSpPr>
            <p:cNvPr id="9" name="Text Placeholder 2"/>
            <p:cNvSpPr txBox="1">
              <a:spLocks/>
            </p:cNvSpPr>
            <p:nvPr/>
          </p:nvSpPr>
          <p:spPr>
            <a:xfrm>
              <a:off x="285381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53815" y="2091238"/>
              <a:ext cx="153861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2024" y="2313672"/>
            <a:ext cx="1538611" cy="2527980"/>
            <a:chOff x="4696755" y="2091238"/>
            <a:chExt cx="1538611" cy="2527980"/>
          </a:xfrm>
        </p:grpSpPr>
        <p:sp>
          <p:nvSpPr>
            <p:cNvPr id="12" name="Text Placeholder 2"/>
            <p:cNvSpPr txBox="1">
              <a:spLocks/>
            </p:cNvSpPr>
            <p:nvPr/>
          </p:nvSpPr>
          <p:spPr>
            <a:xfrm>
              <a:off x="4696755" y="2415240"/>
              <a:ext cx="1538611" cy="220397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96755" y="2091238"/>
              <a:ext cx="153861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12858" y="2313672"/>
            <a:ext cx="1538611" cy="2561666"/>
            <a:chOff x="6539695" y="2091238"/>
            <a:chExt cx="1538611" cy="2561666"/>
          </a:xfrm>
        </p:grpSpPr>
        <p:sp>
          <p:nvSpPr>
            <p:cNvPr id="15" name="Text Placeholder 2"/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39695" y="2091238"/>
              <a:ext cx="153861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5">
            <a:extLst>
              <a:ext uri="{FF2B5EF4-FFF2-40B4-BE49-F238E27FC236}">
                <a16:creationId xmlns:a16="http://schemas.microsoft.com/office/drawing/2014/main" xmlns="" id="{D93EF5D0-28F5-486E-A556-8F285F7974B0}"/>
              </a:ext>
            </a:extLst>
          </p:cNvPr>
          <p:cNvGrpSpPr/>
          <p:nvPr/>
        </p:nvGrpSpPr>
        <p:grpSpPr>
          <a:xfrm>
            <a:off x="9295710" y="2313672"/>
            <a:ext cx="1538611" cy="2561666"/>
            <a:chOff x="6539695" y="2091238"/>
            <a:chExt cx="1538611" cy="2561666"/>
          </a:xfrm>
        </p:grpSpPr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xmlns="" id="{0C1391F8-0FE0-4E41-BBB9-437141A776F0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5D8AEF6-F483-4DFB-AE51-8A3D0EA17A0B}"/>
                </a:ext>
              </a:extLst>
            </p:cNvPr>
            <p:cNvSpPr txBox="1"/>
            <p:nvPr/>
          </p:nvSpPr>
          <p:spPr>
            <a:xfrm>
              <a:off x="6539695" y="2091238"/>
              <a:ext cx="153861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48">
            <a:extLst>
              <a:ext uri="{FF2B5EF4-FFF2-40B4-BE49-F238E27FC236}">
                <a16:creationId xmlns:a16="http://schemas.microsoft.com/office/drawing/2014/main" xmlns="" id="{28DA52A4-27FF-49DD-9CB9-2613DEF4428E}"/>
              </a:ext>
            </a:extLst>
          </p:cNvPr>
          <p:cNvGrpSpPr/>
          <p:nvPr/>
        </p:nvGrpSpPr>
        <p:grpSpPr>
          <a:xfrm>
            <a:off x="1095894" y="1839297"/>
            <a:ext cx="2088000" cy="3207061"/>
            <a:chOff x="10186395" y="2180322"/>
            <a:chExt cx="2088000" cy="3207061"/>
          </a:xfrm>
          <a:solidFill>
            <a:schemeClr val="accent6"/>
          </a:solidFill>
        </p:grpSpPr>
        <p:sp>
          <p:nvSpPr>
            <p:cNvPr id="21" name="막힌 원호 49">
              <a:extLst>
                <a:ext uri="{FF2B5EF4-FFF2-40B4-BE49-F238E27FC236}">
                  <a16:creationId xmlns:a16="http://schemas.microsoft.com/office/drawing/2014/main" xmlns="" id="{11901AC0-90F2-4B9E-A8D5-468D4B308657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50">
              <a:extLst>
                <a:ext uri="{FF2B5EF4-FFF2-40B4-BE49-F238E27FC236}">
                  <a16:creationId xmlns:a16="http://schemas.microsoft.com/office/drawing/2014/main" xmlns="" id="{7656474B-162D-48FC-8883-C24634CF263E}"/>
                </a:ext>
              </a:extLst>
            </p:cNvPr>
            <p:cNvSpPr/>
            <p:nvPr/>
          </p:nvSpPr>
          <p:spPr>
            <a:xfrm>
              <a:off x="10186395" y="3155383"/>
              <a:ext cx="108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51">
              <a:extLst>
                <a:ext uri="{FF2B5EF4-FFF2-40B4-BE49-F238E27FC236}">
                  <a16:creationId xmlns:a16="http://schemas.microsoft.com/office/drawing/2014/main" xmlns="" id="{FA1B3CC6-337A-4024-8B85-88428C5C7E78}"/>
                </a:ext>
              </a:extLst>
            </p:cNvPr>
            <p:cNvSpPr/>
            <p:nvPr/>
          </p:nvSpPr>
          <p:spPr>
            <a:xfrm>
              <a:off x="12166395" y="3155383"/>
              <a:ext cx="108000" cy="22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64">
            <a:extLst>
              <a:ext uri="{FF2B5EF4-FFF2-40B4-BE49-F238E27FC236}">
                <a16:creationId xmlns:a16="http://schemas.microsoft.com/office/drawing/2014/main" xmlns="" id="{10982683-1D24-4278-9626-139838101B5F}"/>
              </a:ext>
            </a:extLst>
          </p:cNvPr>
          <p:cNvGrpSpPr/>
          <p:nvPr/>
        </p:nvGrpSpPr>
        <p:grpSpPr>
          <a:xfrm rot="10800000" flipH="1">
            <a:off x="3074908" y="2844926"/>
            <a:ext cx="2088000" cy="3207061"/>
            <a:chOff x="10186395" y="2180322"/>
            <a:chExt cx="2088000" cy="3207061"/>
          </a:xfrm>
          <a:solidFill>
            <a:schemeClr val="accent6"/>
          </a:solidFill>
        </p:grpSpPr>
        <p:sp>
          <p:nvSpPr>
            <p:cNvPr id="25" name="막힌 원호 65">
              <a:extLst>
                <a:ext uri="{FF2B5EF4-FFF2-40B4-BE49-F238E27FC236}">
                  <a16:creationId xmlns:a16="http://schemas.microsoft.com/office/drawing/2014/main" xmlns="" id="{012365CA-A06B-4D3A-A1B5-AE1D5C4EFB4A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67">
              <a:extLst>
                <a:ext uri="{FF2B5EF4-FFF2-40B4-BE49-F238E27FC236}">
                  <a16:creationId xmlns:a16="http://schemas.microsoft.com/office/drawing/2014/main" xmlns="" id="{F8FCB70C-2C16-41B4-BD8B-988077B2AFCE}"/>
                </a:ext>
              </a:extLst>
            </p:cNvPr>
            <p:cNvSpPr/>
            <p:nvPr/>
          </p:nvSpPr>
          <p:spPr>
            <a:xfrm>
              <a:off x="12166395" y="3155383"/>
              <a:ext cx="108000" cy="22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68">
            <a:extLst>
              <a:ext uri="{FF2B5EF4-FFF2-40B4-BE49-F238E27FC236}">
                <a16:creationId xmlns:a16="http://schemas.microsoft.com/office/drawing/2014/main" xmlns="" id="{B9403A8B-C2AD-494E-92C8-A8847B33E8DE}"/>
              </a:ext>
            </a:extLst>
          </p:cNvPr>
          <p:cNvGrpSpPr/>
          <p:nvPr/>
        </p:nvGrpSpPr>
        <p:grpSpPr>
          <a:xfrm>
            <a:off x="5057329" y="1839297"/>
            <a:ext cx="2088000" cy="3207061"/>
            <a:chOff x="10186395" y="2180322"/>
            <a:chExt cx="2088000" cy="3207061"/>
          </a:xfrm>
          <a:solidFill>
            <a:schemeClr val="accent6"/>
          </a:solidFill>
        </p:grpSpPr>
        <p:sp>
          <p:nvSpPr>
            <p:cNvPr id="28" name="막힌 원호 69">
              <a:extLst>
                <a:ext uri="{FF2B5EF4-FFF2-40B4-BE49-F238E27FC236}">
                  <a16:creationId xmlns:a16="http://schemas.microsoft.com/office/drawing/2014/main" xmlns="" id="{2EA741B5-0FAC-4D71-8642-1EDA321F2FA6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71">
              <a:extLst>
                <a:ext uri="{FF2B5EF4-FFF2-40B4-BE49-F238E27FC236}">
                  <a16:creationId xmlns:a16="http://schemas.microsoft.com/office/drawing/2014/main" xmlns="" id="{F0DE797C-56B6-4187-8C0C-11DC2D5A289B}"/>
                </a:ext>
              </a:extLst>
            </p:cNvPr>
            <p:cNvSpPr/>
            <p:nvPr/>
          </p:nvSpPr>
          <p:spPr>
            <a:xfrm>
              <a:off x="12166395" y="3155383"/>
              <a:ext cx="108000" cy="22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72">
            <a:extLst>
              <a:ext uri="{FF2B5EF4-FFF2-40B4-BE49-F238E27FC236}">
                <a16:creationId xmlns:a16="http://schemas.microsoft.com/office/drawing/2014/main" xmlns="" id="{489CC415-B0F1-477C-96C7-F7D77B704C55}"/>
              </a:ext>
            </a:extLst>
          </p:cNvPr>
          <p:cNvGrpSpPr/>
          <p:nvPr/>
        </p:nvGrpSpPr>
        <p:grpSpPr>
          <a:xfrm rot="10800000" flipH="1">
            <a:off x="7038163" y="2844925"/>
            <a:ext cx="2088000" cy="3207061"/>
            <a:chOff x="10186395" y="2180322"/>
            <a:chExt cx="2088000" cy="3207061"/>
          </a:xfrm>
          <a:solidFill>
            <a:schemeClr val="accent6"/>
          </a:solidFill>
        </p:grpSpPr>
        <p:sp>
          <p:nvSpPr>
            <p:cNvPr id="31" name="막힌 원호 73">
              <a:extLst>
                <a:ext uri="{FF2B5EF4-FFF2-40B4-BE49-F238E27FC236}">
                  <a16:creationId xmlns:a16="http://schemas.microsoft.com/office/drawing/2014/main" xmlns="" id="{350B3BFA-3878-4F0A-B361-0DDD648EAD82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74">
              <a:extLst>
                <a:ext uri="{FF2B5EF4-FFF2-40B4-BE49-F238E27FC236}">
                  <a16:creationId xmlns:a16="http://schemas.microsoft.com/office/drawing/2014/main" xmlns="" id="{352CB0B8-E288-4E3D-90CA-3FAAA2E2D344}"/>
                </a:ext>
              </a:extLst>
            </p:cNvPr>
            <p:cNvSpPr/>
            <p:nvPr/>
          </p:nvSpPr>
          <p:spPr>
            <a:xfrm>
              <a:off x="12166395" y="3155383"/>
              <a:ext cx="108000" cy="22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75">
            <a:extLst>
              <a:ext uri="{FF2B5EF4-FFF2-40B4-BE49-F238E27FC236}">
                <a16:creationId xmlns:a16="http://schemas.microsoft.com/office/drawing/2014/main" xmlns="" id="{DC4C5F1B-0F82-46BE-A6BE-ABA29AFC3428}"/>
              </a:ext>
            </a:extLst>
          </p:cNvPr>
          <p:cNvGrpSpPr/>
          <p:nvPr/>
        </p:nvGrpSpPr>
        <p:grpSpPr>
          <a:xfrm>
            <a:off x="9021015" y="1831364"/>
            <a:ext cx="2088000" cy="2163061"/>
            <a:chOff x="10186395" y="2180322"/>
            <a:chExt cx="2088000" cy="2163061"/>
          </a:xfrm>
          <a:solidFill>
            <a:schemeClr val="accent6"/>
          </a:solidFill>
        </p:grpSpPr>
        <p:sp>
          <p:nvSpPr>
            <p:cNvPr id="34" name="막힌 원호 76">
              <a:extLst>
                <a:ext uri="{FF2B5EF4-FFF2-40B4-BE49-F238E27FC236}">
                  <a16:creationId xmlns:a16="http://schemas.microsoft.com/office/drawing/2014/main" xmlns="" id="{615A3EE9-275B-4539-8AA2-86E88056BFEF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77">
              <a:extLst>
                <a:ext uri="{FF2B5EF4-FFF2-40B4-BE49-F238E27FC236}">
                  <a16:creationId xmlns:a16="http://schemas.microsoft.com/office/drawing/2014/main" xmlns="" id="{F9079BA8-68EE-456B-AB46-B521D912CA4F}"/>
                </a:ext>
              </a:extLst>
            </p:cNvPr>
            <p:cNvSpPr/>
            <p:nvPr/>
          </p:nvSpPr>
          <p:spPr>
            <a:xfrm>
              <a:off x="12166395" y="3155383"/>
              <a:ext cx="108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Donut 15">
            <a:extLst>
              <a:ext uri="{FF2B5EF4-FFF2-40B4-BE49-F238E27FC236}">
                <a16:creationId xmlns:a16="http://schemas.microsoft.com/office/drawing/2014/main" xmlns="" id="{D6DA5AB7-DFED-4AA1-8D90-599CE5809D11}"/>
              </a:ext>
            </a:extLst>
          </p:cNvPr>
          <p:cNvSpPr/>
          <p:nvPr/>
        </p:nvSpPr>
        <p:spPr>
          <a:xfrm>
            <a:off x="7817037" y="5031158"/>
            <a:ext cx="466445" cy="463199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xmlns="" id="{BA346F1F-BCFE-4956-836C-16CAEDD89DAA}"/>
              </a:ext>
            </a:extLst>
          </p:cNvPr>
          <p:cNvSpPr/>
          <p:nvPr/>
        </p:nvSpPr>
        <p:spPr>
          <a:xfrm>
            <a:off x="5978779" y="5014690"/>
            <a:ext cx="386842" cy="508142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xmlns="" id="{330521BB-46AE-453A-9395-A8A88A7C3B96}"/>
              </a:ext>
            </a:extLst>
          </p:cNvPr>
          <p:cNvSpPr/>
          <p:nvPr/>
        </p:nvSpPr>
        <p:spPr>
          <a:xfrm rot="20700000">
            <a:off x="9795274" y="5045593"/>
            <a:ext cx="495566" cy="43432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xmlns="" id="{A4E17887-9218-49B4-85AE-53074787DF53}"/>
              </a:ext>
            </a:extLst>
          </p:cNvPr>
          <p:cNvSpPr/>
          <p:nvPr/>
        </p:nvSpPr>
        <p:spPr>
          <a:xfrm>
            <a:off x="1876425" y="5076224"/>
            <a:ext cx="438779" cy="339503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Rounded Rectangle 4">
            <a:extLst>
              <a:ext uri="{FF2B5EF4-FFF2-40B4-BE49-F238E27FC236}">
                <a16:creationId xmlns:a16="http://schemas.microsoft.com/office/drawing/2014/main" xmlns="" id="{18F6574A-1F1E-4231-9DBA-966251817301}"/>
              </a:ext>
            </a:extLst>
          </p:cNvPr>
          <p:cNvSpPr>
            <a:spLocks noChangeAspect="1"/>
          </p:cNvSpPr>
          <p:nvPr/>
        </p:nvSpPr>
        <p:spPr>
          <a:xfrm>
            <a:off x="3902240" y="5124150"/>
            <a:ext cx="407879" cy="289223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11149</TotalTime>
  <Words>184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2018-02-18T19:39:47Z</dcterms:created>
  <dcterms:modified xsi:type="dcterms:W3CDTF">2018-03-20T04:17:36Z</dcterms:modified>
</cp:coreProperties>
</file>