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75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602D136-1D45-410F-A69C-98B1766089A3}"/>
              </a:ext>
            </a:extLst>
          </p:cNvPr>
          <p:cNvGrpSpPr/>
          <p:nvPr/>
        </p:nvGrpSpPr>
        <p:grpSpPr>
          <a:xfrm>
            <a:off x="4149643" y="3587885"/>
            <a:ext cx="8057997" cy="3412061"/>
            <a:chOff x="4134002" y="3587287"/>
            <a:chExt cx="8057997" cy="3412061"/>
          </a:xfrm>
        </p:grpSpPr>
        <p:sp>
          <p:nvSpPr>
            <p:cNvPr id="183" name="Oval 42">
              <a:extLst>
                <a:ext uri="{FF2B5EF4-FFF2-40B4-BE49-F238E27FC236}">
                  <a16:creationId xmlns:a16="http://schemas.microsoft.com/office/drawing/2014/main" id="{73D28B54-27DC-443E-AA9A-077EC302469D}"/>
                </a:ext>
              </a:extLst>
            </p:cNvPr>
            <p:cNvSpPr/>
            <p:nvPr/>
          </p:nvSpPr>
          <p:spPr>
            <a:xfrm flipH="1">
              <a:off x="11405121" y="4811473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43">
              <a:extLst>
                <a:ext uri="{FF2B5EF4-FFF2-40B4-BE49-F238E27FC236}">
                  <a16:creationId xmlns:a16="http://schemas.microsoft.com/office/drawing/2014/main" id="{7FB1648C-FF78-42E6-A47A-47505375B732}"/>
                </a:ext>
              </a:extLst>
            </p:cNvPr>
            <p:cNvSpPr/>
            <p:nvPr/>
          </p:nvSpPr>
          <p:spPr>
            <a:xfrm flipH="1">
              <a:off x="11155214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Oval 44">
              <a:extLst>
                <a:ext uri="{FF2B5EF4-FFF2-40B4-BE49-F238E27FC236}">
                  <a16:creationId xmlns:a16="http://schemas.microsoft.com/office/drawing/2014/main" id="{C3E972C9-81E8-487D-B246-B866402E1DC9}"/>
                </a:ext>
              </a:extLst>
            </p:cNvPr>
            <p:cNvSpPr/>
            <p:nvPr/>
          </p:nvSpPr>
          <p:spPr>
            <a:xfrm flipH="1">
              <a:off x="10772446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Oval 45">
              <a:extLst>
                <a:ext uri="{FF2B5EF4-FFF2-40B4-BE49-F238E27FC236}">
                  <a16:creationId xmlns:a16="http://schemas.microsoft.com/office/drawing/2014/main" id="{947813CB-43B6-4444-BD48-2D5197AE5E84}"/>
                </a:ext>
              </a:extLst>
            </p:cNvPr>
            <p:cNvSpPr/>
            <p:nvPr/>
          </p:nvSpPr>
          <p:spPr>
            <a:xfrm flipH="1">
              <a:off x="10318331" y="469211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Oval 46">
              <a:extLst>
                <a:ext uri="{FF2B5EF4-FFF2-40B4-BE49-F238E27FC236}">
                  <a16:creationId xmlns:a16="http://schemas.microsoft.com/office/drawing/2014/main" id="{D8CE6A2F-122E-49B1-B9FE-4681130690F2}"/>
                </a:ext>
              </a:extLst>
            </p:cNvPr>
            <p:cNvSpPr/>
            <p:nvPr/>
          </p:nvSpPr>
          <p:spPr>
            <a:xfrm flipH="1">
              <a:off x="8733216" y="4738339"/>
              <a:ext cx="450875" cy="4273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id="{9CA2353C-8E6B-420A-A06B-1646DBC5762C}"/>
                </a:ext>
              </a:extLst>
            </p:cNvPr>
            <p:cNvSpPr/>
            <p:nvPr/>
          </p:nvSpPr>
          <p:spPr>
            <a:xfrm flipH="1">
              <a:off x="6520462" y="5631458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id="{C8F977E5-E3AB-43F7-AA96-BF418A4FA02A}"/>
                </a:ext>
              </a:extLst>
            </p:cNvPr>
            <p:cNvSpPr/>
            <p:nvPr/>
          </p:nvSpPr>
          <p:spPr>
            <a:xfrm flipH="1">
              <a:off x="9757833" y="444527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id="{A2197EAC-762B-49C0-A952-97B9814B3848}"/>
                </a:ext>
              </a:extLst>
            </p:cNvPr>
            <p:cNvSpPr/>
            <p:nvPr/>
          </p:nvSpPr>
          <p:spPr>
            <a:xfrm flipH="1">
              <a:off x="9757833" y="494709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Rectangle 50">
              <a:extLst>
                <a:ext uri="{FF2B5EF4-FFF2-40B4-BE49-F238E27FC236}">
                  <a16:creationId xmlns:a16="http://schemas.microsoft.com/office/drawing/2014/main" id="{0BC76A13-CF6D-48AB-960B-B9C3124C3F98}"/>
                </a:ext>
              </a:extLst>
            </p:cNvPr>
            <p:cNvSpPr/>
            <p:nvPr/>
          </p:nvSpPr>
          <p:spPr>
            <a:xfrm flipH="1">
              <a:off x="9116208" y="5253027"/>
              <a:ext cx="3075791" cy="717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Oval 51">
              <a:extLst>
                <a:ext uri="{FF2B5EF4-FFF2-40B4-BE49-F238E27FC236}">
                  <a16:creationId xmlns:a16="http://schemas.microsoft.com/office/drawing/2014/main" id="{1F199779-5455-455D-B49D-F2C390B582AB}"/>
                </a:ext>
              </a:extLst>
            </p:cNvPr>
            <p:cNvSpPr/>
            <p:nvPr/>
          </p:nvSpPr>
          <p:spPr>
            <a:xfrm flipH="1">
              <a:off x="11143693" y="4817974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Oval 53">
              <a:extLst>
                <a:ext uri="{FF2B5EF4-FFF2-40B4-BE49-F238E27FC236}">
                  <a16:creationId xmlns:a16="http://schemas.microsoft.com/office/drawing/2014/main" id="{E60AB586-77B9-49DE-AB28-6918CA5240BF}"/>
                </a:ext>
              </a:extLst>
            </p:cNvPr>
            <p:cNvSpPr/>
            <p:nvPr/>
          </p:nvSpPr>
          <p:spPr>
            <a:xfrm flipH="1">
              <a:off x="9343612" y="489373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Group 25">
              <a:extLst>
                <a:ext uri="{FF2B5EF4-FFF2-40B4-BE49-F238E27FC236}">
                  <a16:creationId xmlns:a16="http://schemas.microsoft.com/office/drawing/2014/main" id="{CDF3F253-82C1-4528-9B20-C67718417C09}"/>
                </a:ext>
              </a:extLst>
            </p:cNvPr>
            <p:cNvGrpSpPr/>
            <p:nvPr/>
          </p:nvGrpSpPr>
          <p:grpSpPr>
            <a:xfrm>
              <a:off x="5646606" y="5046605"/>
              <a:ext cx="5161006" cy="1554395"/>
              <a:chOff x="-51736" y="4519448"/>
              <a:chExt cx="4473126" cy="1501583"/>
            </a:xfrm>
          </p:grpSpPr>
          <p:sp>
            <p:nvSpPr>
              <p:cNvPr id="215" name="Oval 28">
                <a:extLst>
                  <a:ext uri="{FF2B5EF4-FFF2-40B4-BE49-F238E27FC236}">
                    <a16:creationId xmlns:a16="http://schemas.microsoft.com/office/drawing/2014/main" id="{A3DEEDB0-8401-4D63-A42C-D5030549FD60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Oval 29">
                <a:extLst>
                  <a:ext uri="{FF2B5EF4-FFF2-40B4-BE49-F238E27FC236}">
                    <a16:creationId xmlns:a16="http://schemas.microsoft.com/office/drawing/2014/main" id="{F9BAED7D-3B88-41A0-A221-531100725D9B}"/>
                  </a:ext>
                </a:extLst>
              </p:cNvPr>
              <p:cNvSpPr/>
              <p:nvPr/>
            </p:nvSpPr>
            <p:spPr>
              <a:xfrm>
                <a:off x="188854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4A3E8397-4D54-4A56-BBD1-CBDE77C90523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Oval 31">
                <a:extLst>
                  <a:ext uri="{FF2B5EF4-FFF2-40B4-BE49-F238E27FC236}">
                    <a16:creationId xmlns:a16="http://schemas.microsoft.com/office/drawing/2014/main" id="{F7E36AE9-336B-4322-9F35-8A5492257973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Oval 32">
                <a:extLst>
                  <a:ext uri="{FF2B5EF4-FFF2-40B4-BE49-F238E27FC236}">
                    <a16:creationId xmlns:a16="http://schemas.microsoft.com/office/drawing/2014/main" id="{3175B22A-A25D-4DFD-86C3-914614A6E6AF}"/>
                  </a:ext>
                </a:extLst>
              </p:cNvPr>
              <p:cNvSpPr/>
              <p:nvPr/>
            </p:nvSpPr>
            <p:spPr>
              <a:xfrm>
                <a:off x="1381397" y="510988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Oval 33">
                <a:extLst>
                  <a:ext uri="{FF2B5EF4-FFF2-40B4-BE49-F238E27FC236}">
                    <a16:creationId xmlns:a16="http://schemas.microsoft.com/office/drawing/2014/main" id="{716F3E13-710F-4AFF-8058-39473433DF64}"/>
                  </a:ext>
                </a:extLst>
              </p:cNvPr>
              <p:cNvSpPr/>
              <p:nvPr/>
            </p:nvSpPr>
            <p:spPr>
              <a:xfrm>
                <a:off x="912048" y="523952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Oval 34">
                <a:extLst>
                  <a:ext uri="{FF2B5EF4-FFF2-40B4-BE49-F238E27FC236}">
                    <a16:creationId xmlns:a16="http://schemas.microsoft.com/office/drawing/2014/main" id="{B737136D-7A60-4DE8-9592-5BAB7A955714}"/>
                  </a:ext>
                </a:extLst>
              </p:cNvPr>
              <p:cNvSpPr/>
              <p:nvPr/>
            </p:nvSpPr>
            <p:spPr>
              <a:xfrm>
                <a:off x="3701310" y="451944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Oval 35">
                <a:extLst>
                  <a:ext uri="{FF2B5EF4-FFF2-40B4-BE49-F238E27FC236}">
                    <a16:creationId xmlns:a16="http://schemas.microsoft.com/office/drawing/2014/main" id="{4EA1AFB1-85E4-448A-B100-5960DBCA7529}"/>
                  </a:ext>
                </a:extLst>
              </p:cNvPr>
              <p:cNvSpPr/>
              <p:nvPr/>
            </p:nvSpPr>
            <p:spPr>
              <a:xfrm>
                <a:off x="3701310" y="500422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Rectangle 36">
                <a:extLst>
                  <a:ext uri="{FF2B5EF4-FFF2-40B4-BE49-F238E27FC236}">
                    <a16:creationId xmlns:a16="http://schemas.microsoft.com/office/drawing/2014/main" id="{5BB55D79-9767-41AC-B79C-B45B34740831}"/>
                  </a:ext>
                </a:extLst>
              </p:cNvPr>
              <p:cNvSpPr/>
              <p:nvPr/>
            </p:nvSpPr>
            <p:spPr>
              <a:xfrm>
                <a:off x="-51736" y="5584839"/>
                <a:ext cx="4364607" cy="434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Oval 37">
                <a:extLst>
                  <a:ext uri="{FF2B5EF4-FFF2-40B4-BE49-F238E27FC236}">
                    <a16:creationId xmlns:a16="http://schemas.microsoft.com/office/drawing/2014/main" id="{39346708-9C0B-4E1F-8D60-D2448CB759E8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Oval 38">
                <a:extLst>
                  <a:ext uri="{FF2B5EF4-FFF2-40B4-BE49-F238E27FC236}">
                    <a16:creationId xmlns:a16="http://schemas.microsoft.com/office/drawing/2014/main" id="{DE0DCEF6-AEEC-4F8F-A3E2-D8D413E4D257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Oval 39">
                <a:extLst>
                  <a:ext uri="{FF2B5EF4-FFF2-40B4-BE49-F238E27FC236}">
                    <a16:creationId xmlns:a16="http://schemas.microsoft.com/office/drawing/2014/main" id="{4FCC5E5B-CDBE-4AEF-81FB-7C2AF4095FF9}"/>
                  </a:ext>
                </a:extLst>
              </p:cNvPr>
              <p:cNvSpPr/>
              <p:nvPr/>
            </p:nvSpPr>
            <p:spPr>
              <a:xfrm>
                <a:off x="179512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5" name="Group 21">
              <a:extLst>
                <a:ext uri="{FF2B5EF4-FFF2-40B4-BE49-F238E27FC236}">
                  <a16:creationId xmlns:a16="http://schemas.microsoft.com/office/drawing/2014/main" id="{FB310771-02C6-4FB0-8F6E-B3EE8912A69B}"/>
                </a:ext>
              </a:extLst>
            </p:cNvPr>
            <p:cNvGrpSpPr/>
            <p:nvPr/>
          </p:nvGrpSpPr>
          <p:grpSpPr>
            <a:xfrm>
              <a:off x="7884866" y="3587287"/>
              <a:ext cx="4307132" cy="3020854"/>
              <a:chOff x="4911197" y="3974064"/>
              <a:chExt cx="4160795" cy="2918218"/>
            </a:xfrm>
          </p:grpSpPr>
          <p:sp>
            <p:nvSpPr>
              <p:cNvPr id="201" name="Freeform 11">
                <a:extLst>
                  <a:ext uri="{FF2B5EF4-FFF2-40B4-BE49-F238E27FC236}">
                    <a16:creationId xmlns:a16="http://schemas.microsoft.com/office/drawing/2014/main" id="{B11428F8-F5AD-4D2E-92F6-34CC5FE2488B}"/>
                  </a:ext>
                </a:extLst>
              </p:cNvPr>
              <p:cNvSpPr/>
              <p:nvPr/>
            </p:nvSpPr>
            <p:spPr>
              <a:xfrm>
                <a:off x="7372255" y="3974064"/>
                <a:ext cx="575820" cy="2104358"/>
              </a:xfrm>
              <a:custGeom>
                <a:avLst/>
                <a:gdLst>
                  <a:gd name="connsiteX0" fmla="*/ 118003 w 575820"/>
                  <a:gd name="connsiteY0" fmla="*/ 51196 h 2367243"/>
                  <a:gd name="connsiteX1" fmla="*/ 41803 w 575820"/>
                  <a:gd name="connsiteY1" fmla="*/ 479821 h 2367243"/>
                  <a:gd name="connsiteX2" fmla="*/ 51328 w 575820"/>
                  <a:gd name="connsiteY2" fmla="*/ 1213246 h 2367243"/>
                  <a:gd name="connsiteX3" fmla="*/ 3703 w 575820"/>
                  <a:gd name="connsiteY3" fmla="*/ 2232421 h 2367243"/>
                  <a:gd name="connsiteX4" fmla="*/ 165628 w 575820"/>
                  <a:gd name="connsiteY4" fmla="*/ 2327671 h 2367243"/>
                  <a:gd name="connsiteX5" fmla="*/ 489478 w 575820"/>
                  <a:gd name="connsiteY5" fmla="*/ 2346721 h 2367243"/>
                  <a:gd name="connsiteX6" fmla="*/ 575203 w 575820"/>
                  <a:gd name="connsiteY6" fmla="*/ 2041921 h 2367243"/>
                  <a:gd name="connsiteX7" fmla="*/ 460903 w 575820"/>
                  <a:gd name="connsiteY7" fmla="*/ 2070496 h 2367243"/>
                  <a:gd name="connsiteX8" fmla="*/ 432328 w 575820"/>
                  <a:gd name="connsiteY8" fmla="*/ 1032271 h 2367243"/>
                  <a:gd name="connsiteX9" fmla="*/ 518053 w 575820"/>
                  <a:gd name="connsiteY9" fmla="*/ 289321 h 2367243"/>
                  <a:gd name="connsiteX10" fmla="*/ 413278 w 575820"/>
                  <a:gd name="connsiteY10" fmla="*/ 32146 h 2367243"/>
                  <a:gd name="connsiteX11" fmla="*/ 118003 w 575820"/>
                  <a:gd name="connsiteY11" fmla="*/ 51196 h 23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5820" h="2367243">
                    <a:moveTo>
                      <a:pt x="118003" y="51196"/>
                    </a:moveTo>
                    <a:cubicBezTo>
                      <a:pt x="56091" y="125808"/>
                      <a:pt x="52915" y="286146"/>
                      <a:pt x="41803" y="479821"/>
                    </a:cubicBezTo>
                    <a:cubicBezTo>
                      <a:pt x="30691" y="673496"/>
                      <a:pt x="57678" y="921146"/>
                      <a:pt x="51328" y="1213246"/>
                    </a:cubicBezTo>
                    <a:cubicBezTo>
                      <a:pt x="44978" y="1505346"/>
                      <a:pt x="-15347" y="2046683"/>
                      <a:pt x="3703" y="2232421"/>
                    </a:cubicBezTo>
                    <a:cubicBezTo>
                      <a:pt x="22753" y="2418159"/>
                      <a:pt x="84666" y="2308621"/>
                      <a:pt x="165628" y="2327671"/>
                    </a:cubicBezTo>
                    <a:cubicBezTo>
                      <a:pt x="246590" y="2346721"/>
                      <a:pt x="421216" y="2394346"/>
                      <a:pt x="489478" y="2346721"/>
                    </a:cubicBezTo>
                    <a:cubicBezTo>
                      <a:pt x="557740" y="2299096"/>
                      <a:pt x="579966" y="2087959"/>
                      <a:pt x="575203" y="2041921"/>
                    </a:cubicBezTo>
                    <a:cubicBezTo>
                      <a:pt x="570441" y="1995884"/>
                      <a:pt x="484715" y="2238771"/>
                      <a:pt x="460903" y="2070496"/>
                    </a:cubicBezTo>
                    <a:cubicBezTo>
                      <a:pt x="437091" y="1902221"/>
                      <a:pt x="422803" y="1329133"/>
                      <a:pt x="432328" y="1032271"/>
                    </a:cubicBezTo>
                    <a:cubicBezTo>
                      <a:pt x="441853" y="735409"/>
                      <a:pt x="521228" y="456008"/>
                      <a:pt x="518053" y="289321"/>
                    </a:cubicBezTo>
                    <a:cubicBezTo>
                      <a:pt x="514878" y="122634"/>
                      <a:pt x="478366" y="68659"/>
                      <a:pt x="413278" y="32146"/>
                    </a:cubicBezTo>
                    <a:cubicBezTo>
                      <a:pt x="348190" y="-4367"/>
                      <a:pt x="179915" y="-23416"/>
                      <a:pt x="118003" y="511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Oval 12">
                <a:extLst>
                  <a:ext uri="{FF2B5EF4-FFF2-40B4-BE49-F238E27FC236}">
                    <a16:creationId xmlns:a16="http://schemas.microsoft.com/office/drawing/2014/main" id="{BEDD4F02-5572-43AA-B080-B53D88F71F0C}"/>
                  </a:ext>
                </a:extLst>
              </p:cNvPr>
              <p:cNvSpPr/>
              <p:nvPr/>
            </p:nvSpPr>
            <p:spPr>
              <a:xfrm>
                <a:off x="6955527" y="5445224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Oval 14">
                <a:extLst>
                  <a:ext uri="{FF2B5EF4-FFF2-40B4-BE49-F238E27FC236}">
                    <a16:creationId xmlns:a16="http://schemas.microsoft.com/office/drawing/2014/main" id="{F6024E1E-BBA5-4FA6-98D6-672B96CBCD40}"/>
                  </a:ext>
                </a:extLst>
              </p:cNvPr>
              <p:cNvSpPr/>
              <p:nvPr/>
            </p:nvSpPr>
            <p:spPr>
              <a:xfrm>
                <a:off x="671967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Oval 15">
                <a:extLst>
                  <a:ext uri="{FF2B5EF4-FFF2-40B4-BE49-F238E27FC236}">
                    <a16:creationId xmlns:a16="http://schemas.microsoft.com/office/drawing/2014/main" id="{4BFDBA4D-6260-47E4-826A-91B7D8F2517B}"/>
                  </a:ext>
                </a:extLst>
              </p:cNvPr>
              <p:cNvSpPr/>
              <p:nvPr/>
            </p:nvSpPr>
            <p:spPr>
              <a:xfrm>
                <a:off x="7603477" y="5477569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Oval 16">
                <a:extLst>
                  <a:ext uri="{FF2B5EF4-FFF2-40B4-BE49-F238E27FC236}">
                    <a16:creationId xmlns:a16="http://schemas.microsoft.com/office/drawing/2014/main" id="{C9BB4D76-964C-4A17-8628-2F214AD5B407}"/>
                  </a:ext>
                </a:extLst>
              </p:cNvPr>
              <p:cNvSpPr/>
              <p:nvPr/>
            </p:nvSpPr>
            <p:spPr>
              <a:xfrm>
                <a:off x="7993937" y="554544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Oval 17">
                <a:extLst>
                  <a:ext uri="{FF2B5EF4-FFF2-40B4-BE49-F238E27FC236}">
                    <a16:creationId xmlns:a16="http://schemas.microsoft.com/office/drawing/2014/main" id="{C7351242-E958-47ED-9642-53B3E9E0E231}"/>
                  </a:ext>
                </a:extLst>
              </p:cNvPr>
              <p:cNvSpPr/>
              <p:nvPr/>
            </p:nvSpPr>
            <p:spPr>
              <a:xfrm>
                <a:off x="6212527" y="59487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Oval 18">
                <a:extLst>
                  <a:ext uri="{FF2B5EF4-FFF2-40B4-BE49-F238E27FC236}">
                    <a16:creationId xmlns:a16="http://schemas.microsoft.com/office/drawing/2014/main" id="{4D299F27-59DE-42DF-AD9F-5C2EBD29403C}"/>
                  </a:ext>
                </a:extLst>
              </p:cNvPr>
              <p:cNvSpPr/>
              <p:nvPr/>
            </p:nvSpPr>
            <p:spPr>
              <a:xfrm>
                <a:off x="5827426" y="61354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Oval 19">
                <a:extLst>
                  <a:ext uri="{FF2B5EF4-FFF2-40B4-BE49-F238E27FC236}">
                    <a16:creationId xmlns:a16="http://schemas.microsoft.com/office/drawing/2014/main" id="{63214F26-C685-446A-81AA-34D3B23578FD}"/>
                  </a:ext>
                </a:extLst>
              </p:cNvPr>
              <p:cNvSpPr/>
              <p:nvPr/>
            </p:nvSpPr>
            <p:spPr>
              <a:xfrm>
                <a:off x="8292533" y="5571337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9" name="Oval 20">
                <a:extLst>
                  <a:ext uri="{FF2B5EF4-FFF2-40B4-BE49-F238E27FC236}">
                    <a16:creationId xmlns:a16="http://schemas.microsoft.com/office/drawing/2014/main" id="{8E42AE30-55DD-4B85-BEFB-CC31821C9285}"/>
                  </a:ext>
                </a:extLst>
              </p:cNvPr>
              <p:cNvSpPr/>
              <p:nvPr/>
            </p:nvSpPr>
            <p:spPr>
              <a:xfrm>
                <a:off x="8351074" y="590733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Rectangle 13">
                <a:extLst>
                  <a:ext uri="{FF2B5EF4-FFF2-40B4-BE49-F238E27FC236}">
                    <a16:creationId xmlns:a16="http://schemas.microsoft.com/office/drawing/2014/main" id="{221407DD-AEC6-452E-A601-94304A8D13AF}"/>
                  </a:ext>
                </a:extLst>
              </p:cNvPr>
              <p:cNvSpPr/>
              <p:nvPr/>
            </p:nvSpPr>
            <p:spPr>
              <a:xfrm>
                <a:off x="5191043" y="6328748"/>
                <a:ext cx="3880949" cy="563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Oval 22">
                <a:extLst>
                  <a:ext uri="{FF2B5EF4-FFF2-40B4-BE49-F238E27FC236}">
                    <a16:creationId xmlns:a16="http://schemas.microsoft.com/office/drawing/2014/main" id="{4E497663-662D-4AFC-A95A-9238E580DFAD}"/>
                  </a:ext>
                </a:extLst>
              </p:cNvPr>
              <p:cNvSpPr/>
              <p:nvPr/>
            </p:nvSpPr>
            <p:spPr>
              <a:xfrm>
                <a:off x="726356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Oval 23">
                <a:extLst>
                  <a:ext uri="{FF2B5EF4-FFF2-40B4-BE49-F238E27FC236}">
                    <a16:creationId xmlns:a16="http://schemas.microsoft.com/office/drawing/2014/main" id="{8BEBB802-F096-48B8-855F-A6C164DDF6C5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Oval 24">
                <a:extLst>
                  <a:ext uri="{FF2B5EF4-FFF2-40B4-BE49-F238E27FC236}">
                    <a16:creationId xmlns:a16="http://schemas.microsoft.com/office/drawing/2014/main" id="{8ABC89E3-08FA-48CF-B3EC-D175A533341B}"/>
                  </a:ext>
                </a:extLst>
              </p:cNvPr>
              <p:cNvSpPr/>
              <p:nvPr/>
            </p:nvSpPr>
            <p:spPr>
              <a:xfrm>
                <a:off x="4911197" y="6243726"/>
                <a:ext cx="648556" cy="6485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Oval 57">
                <a:extLst>
                  <a:ext uri="{FF2B5EF4-FFF2-40B4-BE49-F238E27FC236}">
                    <a16:creationId xmlns:a16="http://schemas.microsoft.com/office/drawing/2014/main" id="{51ADB9AF-AE9E-43CD-B2E9-2059D71C9D47}"/>
                  </a:ext>
                </a:extLst>
              </p:cNvPr>
              <p:cNvSpPr/>
              <p:nvPr/>
            </p:nvSpPr>
            <p:spPr>
              <a:xfrm>
                <a:off x="7781439" y="5868621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Oval 56">
              <a:extLst>
                <a:ext uri="{FF2B5EF4-FFF2-40B4-BE49-F238E27FC236}">
                  <a16:creationId xmlns:a16="http://schemas.microsoft.com/office/drawing/2014/main" id="{CB0F6C99-69CB-4AB1-8B4C-413414DF410A}"/>
                </a:ext>
              </a:extLst>
            </p:cNvPr>
            <p:cNvSpPr/>
            <p:nvPr/>
          </p:nvSpPr>
          <p:spPr>
            <a:xfrm>
              <a:off x="10646736" y="4907911"/>
              <a:ext cx="418644" cy="418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Oval 58">
              <a:extLst>
                <a:ext uri="{FF2B5EF4-FFF2-40B4-BE49-F238E27FC236}">
                  <a16:creationId xmlns:a16="http://schemas.microsoft.com/office/drawing/2014/main" id="{6CFB5A8B-8C3E-498E-B8AC-6E854FBEA5A9}"/>
                </a:ext>
              </a:extLst>
            </p:cNvPr>
            <p:cNvSpPr/>
            <p:nvPr/>
          </p:nvSpPr>
          <p:spPr>
            <a:xfrm flipH="1">
              <a:off x="5475561" y="6037978"/>
              <a:ext cx="509632" cy="5246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Oval 47">
              <a:extLst>
                <a:ext uri="{FF2B5EF4-FFF2-40B4-BE49-F238E27FC236}">
                  <a16:creationId xmlns:a16="http://schemas.microsoft.com/office/drawing/2014/main" id="{E7DD7261-941F-409C-97D4-B0A4A60BDDF9}"/>
                </a:ext>
              </a:extLst>
            </p:cNvPr>
            <p:cNvSpPr/>
            <p:nvPr/>
          </p:nvSpPr>
          <p:spPr>
            <a:xfrm flipH="1">
              <a:off x="4134002" y="6287484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현 198">
              <a:extLst>
                <a:ext uri="{FF2B5EF4-FFF2-40B4-BE49-F238E27FC236}">
                  <a16:creationId xmlns:a16="http://schemas.microsoft.com/office/drawing/2014/main" id="{00A65D47-F242-4509-AB5C-F577BBF0F93A}"/>
                </a:ext>
              </a:extLst>
            </p:cNvPr>
            <p:cNvSpPr/>
            <p:nvPr/>
          </p:nvSpPr>
          <p:spPr>
            <a:xfrm>
              <a:off x="4911525" y="6214691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현 199">
              <a:extLst>
                <a:ext uri="{FF2B5EF4-FFF2-40B4-BE49-F238E27FC236}">
                  <a16:creationId xmlns:a16="http://schemas.microsoft.com/office/drawing/2014/main" id="{4EA7EB0C-EB4A-42A3-B1D8-6426EF83D385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Freeform 6">
            <a:extLst>
              <a:ext uri="{FF2B5EF4-FFF2-40B4-BE49-F238E27FC236}">
                <a16:creationId xmlns:a16="http://schemas.microsoft.com/office/drawing/2014/main" id="{644DE29B-35A5-4AB6-B18B-5FD64FB88394}"/>
              </a:ext>
            </a:extLst>
          </p:cNvPr>
          <p:cNvSpPr>
            <a:spLocks/>
          </p:cNvSpPr>
          <p:nvPr/>
        </p:nvSpPr>
        <p:spPr bwMode="auto">
          <a:xfrm>
            <a:off x="10424130" y="1719850"/>
            <a:ext cx="553503" cy="583388"/>
          </a:xfrm>
          <a:custGeom>
            <a:avLst/>
            <a:gdLst/>
            <a:ahLst/>
            <a:cxnLst/>
            <a:rect l="l" t="t" r="r" b="b"/>
            <a:pathLst>
              <a:path w="672533" h="708844">
                <a:moveTo>
                  <a:pt x="329882" y="0"/>
                </a:moveTo>
                <a:lnTo>
                  <a:pt x="342651" y="0"/>
                </a:lnTo>
                <a:cubicBezTo>
                  <a:pt x="342651" y="67021"/>
                  <a:pt x="342651" y="146517"/>
                  <a:pt x="342651" y="240812"/>
                </a:cubicBezTo>
                <a:cubicBezTo>
                  <a:pt x="485245" y="384173"/>
                  <a:pt x="595915" y="540184"/>
                  <a:pt x="672533" y="708844"/>
                </a:cubicBezTo>
                <a:cubicBezTo>
                  <a:pt x="672533" y="708844"/>
                  <a:pt x="672533" y="708844"/>
                  <a:pt x="0" y="708844"/>
                </a:cubicBezTo>
                <a:cubicBezTo>
                  <a:pt x="76618" y="540184"/>
                  <a:pt x="187288" y="384173"/>
                  <a:pt x="329882" y="240812"/>
                </a:cubicBezTo>
                <a:cubicBezTo>
                  <a:pt x="329882" y="240812"/>
                  <a:pt x="329882" y="240812"/>
                  <a:pt x="329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0" name="Rectangle 8">
            <a:extLst>
              <a:ext uri="{FF2B5EF4-FFF2-40B4-BE49-F238E27FC236}">
                <a16:creationId xmlns:a16="http://schemas.microsoft.com/office/drawing/2014/main" id="{BFE5F723-CA69-4EB4-86C0-683AACABA4E7}"/>
              </a:ext>
            </a:extLst>
          </p:cNvPr>
          <p:cNvSpPr/>
          <p:nvPr/>
        </p:nvSpPr>
        <p:spPr>
          <a:xfrm>
            <a:off x="10443572" y="2934962"/>
            <a:ext cx="514618" cy="474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Straight Connector 60">
            <a:extLst>
              <a:ext uri="{FF2B5EF4-FFF2-40B4-BE49-F238E27FC236}">
                <a16:creationId xmlns:a16="http://schemas.microsoft.com/office/drawing/2014/main" id="{445C2443-E9AF-4FD4-ACDA-DA8D6E2CD5FB}"/>
              </a:ext>
            </a:extLst>
          </p:cNvPr>
          <p:cNvCxnSpPr>
            <a:cxnSpLocks/>
          </p:cNvCxnSpPr>
          <p:nvPr/>
        </p:nvCxnSpPr>
        <p:spPr>
          <a:xfrm flipH="1">
            <a:off x="6874865" y="2323505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63">
            <a:extLst>
              <a:ext uri="{FF2B5EF4-FFF2-40B4-BE49-F238E27FC236}">
                <a16:creationId xmlns:a16="http://schemas.microsoft.com/office/drawing/2014/main" id="{27ACBDEE-5884-409D-94EC-3DBF6F47A020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402361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64">
            <a:extLst>
              <a:ext uri="{FF2B5EF4-FFF2-40B4-BE49-F238E27FC236}">
                <a16:creationId xmlns:a16="http://schemas.microsoft.com/office/drawing/2014/main" id="{11F4A4F4-26D8-4CB9-9BAF-6E03E408CF3B}"/>
              </a:ext>
            </a:extLst>
          </p:cNvPr>
          <p:cNvCxnSpPr>
            <a:cxnSpLocks/>
          </p:cNvCxnSpPr>
          <p:nvPr/>
        </p:nvCxnSpPr>
        <p:spPr>
          <a:xfrm flipH="1">
            <a:off x="6874865" y="4478096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74">
            <a:extLst>
              <a:ext uri="{FF2B5EF4-FFF2-40B4-BE49-F238E27FC236}">
                <a16:creationId xmlns:a16="http://schemas.microsoft.com/office/drawing/2014/main" id="{4ACE9114-99D7-40FA-B5A5-194AA8D0CE77}"/>
              </a:ext>
            </a:extLst>
          </p:cNvPr>
          <p:cNvSpPr/>
          <p:nvPr/>
        </p:nvSpPr>
        <p:spPr>
          <a:xfrm rot="2700000">
            <a:off x="5970410" y="2029902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Rounded Rectangle 75">
            <a:extLst>
              <a:ext uri="{FF2B5EF4-FFF2-40B4-BE49-F238E27FC236}">
                <a16:creationId xmlns:a16="http://schemas.microsoft.com/office/drawing/2014/main" id="{8DEFD549-78E5-4A0C-803C-2C4F5BE7F91A}"/>
              </a:ext>
            </a:extLst>
          </p:cNvPr>
          <p:cNvSpPr/>
          <p:nvPr/>
        </p:nvSpPr>
        <p:spPr>
          <a:xfrm rot="2700000">
            <a:off x="5802208" y="2029903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48C1E2E-9214-407F-8528-87001F1E91DF}"/>
              </a:ext>
            </a:extLst>
          </p:cNvPr>
          <p:cNvSpPr txBox="1"/>
          <p:nvPr/>
        </p:nvSpPr>
        <p:spPr>
          <a:xfrm>
            <a:off x="5870796" y="2143117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238" name="Group 71">
            <a:extLst>
              <a:ext uri="{FF2B5EF4-FFF2-40B4-BE49-F238E27FC236}">
                <a16:creationId xmlns:a16="http://schemas.microsoft.com/office/drawing/2014/main" id="{D9243063-8346-4B44-AC77-5D09FA50C575}"/>
              </a:ext>
            </a:extLst>
          </p:cNvPr>
          <p:cNvGrpSpPr/>
          <p:nvPr/>
        </p:nvGrpSpPr>
        <p:grpSpPr>
          <a:xfrm>
            <a:off x="879231" y="1886212"/>
            <a:ext cx="4738308" cy="897285"/>
            <a:chOff x="990650" y="3939934"/>
            <a:chExt cx="2880320" cy="89728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4493AA4-7E43-4CAD-BAEE-ADF49E0384CD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97665D5-D02C-430E-A096-C7E68EDD89FC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42" name="Rounded Rectangle 83">
            <a:extLst>
              <a:ext uri="{FF2B5EF4-FFF2-40B4-BE49-F238E27FC236}">
                <a16:creationId xmlns:a16="http://schemas.microsoft.com/office/drawing/2014/main" id="{FE668CB9-1224-47E7-B8E2-6EBD20E5AC9A}"/>
              </a:ext>
            </a:extLst>
          </p:cNvPr>
          <p:cNvSpPr/>
          <p:nvPr/>
        </p:nvSpPr>
        <p:spPr>
          <a:xfrm rot="2700000">
            <a:off x="5970411" y="3107197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Rounded Rectangle 84">
            <a:extLst>
              <a:ext uri="{FF2B5EF4-FFF2-40B4-BE49-F238E27FC236}">
                <a16:creationId xmlns:a16="http://schemas.microsoft.com/office/drawing/2014/main" id="{470164C4-3E64-45B6-A4F9-65C1EA804B44}"/>
              </a:ext>
            </a:extLst>
          </p:cNvPr>
          <p:cNvSpPr/>
          <p:nvPr/>
        </p:nvSpPr>
        <p:spPr>
          <a:xfrm rot="2700000">
            <a:off x="5802208" y="3107198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D0AA0C8-8ACE-4DF3-90B5-666D7454379B}"/>
              </a:ext>
            </a:extLst>
          </p:cNvPr>
          <p:cNvSpPr txBox="1"/>
          <p:nvPr/>
        </p:nvSpPr>
        <p:spPr>
          <a:xfrm>
            <a:off x="5870796" y="3220412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245" name="Group 80">
            <a:extLst>
              <a:ext uri="{FF2B5EF4-FFF2-40B4-BE49-F238E27FC236}">
                <a16:creationId xmlns:a16="http://schemas.microsoft.com/office/drawing/2014/main" id="{F59981E6-C8DB-4994-9F87-A6A1B80B1818}"/>
              </a:ext>
            </a:extLst>
          </p:cNvPr>
          <p:cNvGrpSpPr/>
          <p:nvPr/>
        </p:nvGrpSpPr>
        <p:grpSpPr>
          <a:xfrm>
            <a:off x="879231" y="2963508"/>
            <a:ext cx="4738308" cy="897285"/>
            <a:chOff x="990650" y="3939934"/>
            <a:chExt cx="2880320" cy="897285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CEBE53D-C258-47A1-BD75-5708D0C21934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616EC1F-2FBD-4D9E-BFF5-0CA3D5F51C93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49" name="Rounded Rectangle 91">
            <a:extLst>
              <a:ext uri="{FF2B5EF4-FFF2-40B4-BE49-F238E27FC236}">
                <a16:creationId xmlns:a16="http://schemas.microsoft.com/office/drawing/2014/main" id="{24232E0D-BDB4-4FD6-B7A5-F5D9C103F5A9}"/>
              </a:ext>
            </a:extLst>
          </p:cNvPr>
          <p:cNvSpPr/>
          <p:nvPr/>
        </p:nvSpPr>
        <p:spPr>
          <a:xfrm rot="2700000">
            <a:off x="5970411" y="4184492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Rounded Rectangle 92">
            <a:extLst>
              <a:ext uri="{FF2B5EF4-FFF2-40B4-BE49-F238E27FC236}">
                <a16:creationId xmlns:a16="http://schemas.microsoft.com/office/drawing/2014/main" id="{4BC65F65-A3D4-4E68-892F-27E49A6838D0}"/>
              </a:ext>
            </a:extLst>
          </p:cNvPr>
          <p:cNvSpPr/>
          <p:nvPr/>
        </p:nvSpPr>
        <p:spPr>
          <a:xfrm rot="2700000">
            <a:off x="5802208" y="4184493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D354922-EBE0-4232-AF8B-A109D8130846}"/>
              </a:ext>
            </a:extLst>
          </p:cNvPr>
          <p:cNvSpPr txBox="1"/>
          <p:nvPr/>
        </p:nvSpPr>
        <p:spPr>
          <a:xfrm>
            <a:off x="5870796" y="4297707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03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grpSp>
        <p:nvGrpSpPr>
          <p:cNvPr id="252" name="Group 88">
            <a:extLst>
              <a:ext uri="{FF2B5EF4-FFF2-40B4-BE49-F238E27FC236}">
                <a16:creationId xmlns:a16="http://schemas.microsoft.com/office/drawing/2014/main" id="{79B34B3C-C19B-4F61-8639-FCCB6F2B1167}"/>
              </a:ext>
            </a:extLst>
          </p:cNvPr>
          <p:cNvGrpSpPr/>
          <p:nvPr/>
        </p:nvGrpSpPr>
        <p:grpSpPr>
          <a:xfrm>
            <a:off x="879231" y="4040803"/>
            <a:ext cx="4738308" cy="897285"/>
            <a:chOff x="990650" y="3939934"/>
            <a:chExt cx="2880320" cy="897285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0AB4491-FB98-4DDD-B73C-21D2DE8E2B88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E526F93-7C4C-45E0-B10E-418219181674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62" name="자유형: 도형 261">
            <a:extLst>
              <a:ext uri="{FF2B5EF4-FFF2-40B4-BE49-F238E27FC236}">
                <a16:creationId xmlns:a16="http://schemas.microsoft.com/office/drawing/2014/main" id="{D2489E10-40C5-4972-ABF3-B872CA6AAF47}"/>
              </a:ext>
            </a:extLst>
          </p:cNvPr>
          <p:cNvSpPr/>
          <p:nvPr/>
        </p:nvSpPr>
        <p:spPr>
          <a:xfrm>
            <a:off x="10320816" y="2353504"/>
            <a:ext cx="760130" cy="1291394"/>
          </a:xfrm>
          <a:custGeom>
            <a:avLst/>
            <a:gdLst>
              <a:gd name="connsiteX0" fmla="*/ 380065 w 760130"/>
              <a:gd name="connsiteY0" fmla="*/ 142681 h 1291394"/>
              <a:gd name="connsiteX1" fmla="*/ 185972 w 760130"/>
              <a:gd name="connsiteY1" fmla="*/ 336774 h 1291394"/>
              <a:gd name="connsiteX2" fmla="*/ 380065 w 760130"/>
              <a:gd name="connsiteY2" fmla="*/ 530867 h 1291394"/>
              <a:gd name="connsiteX3" fmla="*/ 574158 w 760130"/>
              <a:gd name="connsiteY3" fmla="*/ 336774 h 1291394"/>
              <a:gd name="connsiteX4" fmla="*/ 380065 w 760130"/>
              <a:gd name="connsiteY4" fmla="*/ 142681 h 1291394"/>
              <a:gd name="connsiteX5" fmla="*/ 71164 w 760130"/>
              <a:gd name="connsiteY5" fmla="*/ 0 h 1291394"/>
              <a:gd name="connsiteX6" fmla="*/ 688966 w 760130"/>
              <a:gd name="connsiteY6" fmla="*/ 0 h 1291394"/>
              <a:gd name="connsiteX7" fmla="*/ 695221 w 760130"/>
              <a:gd name="connsiteY7" fmla="*/ 18438 h 1291394"/>
              <a:gd name="connsiteX8" fmla="*/ 760130 w 760130"/>
              <a:gd name="connsiteY8" fmla="*/ 535263 h 1291394"/>
              <a:gd name="connsiteX9" fmla="*/ 648812 w 760130"/>
              <a:gd name="connsiteY9" fmla="*/ 1188893 h 1291394"/>
              <a:gd name="connsiteX10" fmla="*/ 597732 w 760130"/>
              <a:gd name="connsiteY10" fmla="*/ 1291394 h 1291394"/>
              <a:gd name="connsiteX11" fmla="*/ 162398 w 760130"/>
              <a:gd name="connsiteY11" fmla="*/ 1291394 h 1291394"/>
              <a:gd name="connsiteX12" fmla="*/ 111319 w 760130"/>
              <a:gd name="connsiteY12" fmla="*/ 1188893 h 1291394"/>
              <a:gd name="connsiteX13" fmla="*/ 0 w 760130"/>
              <a:gd name="connsiteY13" fmla="*/ 535263 h 1291394"/>
              <a:gd name="connsiteX14" fmla="*/ 64909 w 760130"/>
              <a:gd name="connsiteY14" fmla="*/ 18438 h 129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60130" h="1291394">
                <a:moveTo>
                  <a:pt x="380065" y="142681"/>
                </a:moveTo>
                <a:cubicBezTo>
                  <a:pt x="272870" y="142681"/>
                  <a:pt x="185972" y="229579"/>
                  <a:pt x="185972" y="336774"/>
                </a:cubicBezTo>
                <a:cubicBezTo>
                  <a:pt x="185972" y="443969"/>
                  <a:pt x="272870" y="530867"/>
                  <a:pt x="380065" y="530867"/>
                </a:cubicBezTo>
                <a:cubicBezTo>
                  <a:pt x="487260" y="530867"/>
                  <a:pt x="574158" y="443969"/>
                  <a:pt x="574158" y="336774"/>
                </a:cubicBezTo>
                <a:cubicBezTo>
                  <a:pt x="574158" y="229579"/>
                  <a:pt x="487260" y="142681"/>
                  <a:pt x="380065" y="142681"/>
                </a:cubicBezTo>
                <a:close/>
                <a:moveTo>
                  <a:pt x="71164" y="0"/>
                </a:moveTo>
                <a:lnTo>
                  <a:pt x="688966" y="0"/>
                </a:lnTo>
                <a:lnTo>
                  <a:pt x="695221" y="18438"/>
                </a:lnTo>
                <a:cubicBezTo>
                  <a:pt x="736201" y="165968"/>
                  <a:pt x="760130" y="343819"/>
                  <a:pt x="760130" y="535263"/>
                </a:cubicBezTo>
                <a:cubicBezTo>
                  <a:pt x="760130" y="790522"/>
                  <a:pt x="717590" y="1021615"/>
                  <a:pt x="648812" y="1188893"/>
                </a:cubicBezTo>
                <a:lnTo>
                  <a:pt x="597732" y="1291394"/>
                </a:lnTo>
                <a:lnTo>
                  <a:pt x="162398" y="1291394"/>
                </a:lnTo>
                <a:lnTo>
                  <a:pt x="111319" y="1188893"/>
                </a:lnTo>
                <a:cubicBezTo>
                  <a:pt x="42540" y="1021615"/>
                  <a:pt x="0" y="790522"/>
                  <a:pt x="0" y="535263"/>
                </a:cubicBezTo>
                <a:cubicBezTo>
                  <a:pt x="0" y="343819"/>
                  <a:pt x="23929" y="165968"/>
                  <a:pt x="64909" y="18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자유형: 도형 262">
            <a:extLst>
              <a:ext uri="{FF2B5EF4-FFF2-40B4-BE49-F238E27FC236}">
                <a16:creationId xmlns:a16="http://schemas.microsoft.com/office/drawing/2014/main" id="{ECD07C93-F0C5-40C2-8474-21FC16191EF3}"/>
              </a:ext>
            </a:extLst>
          </p:cNvPr>
          <p:cNvSpPr/>
          <p:nvPr/>
        </p:nvSpPr>
        <p:spPr>
          <a:xfrm>
            <a:off x="10166948" y="3697796"/>
            <a:ext cx="1067866" cy="1282078"/>
          </a:xfrm>
          <a:custGeom>
            <a:avLst/>
            <a:gdLst>
              <a:gd name="connsiteX0" fmla="*/ 335707 w 1067866"/>
              <a:gd name="connsiteY0" fmla="*/ 6395 h 1282078"/>
              <a:gd name="connsiteX1" fmla="*/ 719371 w 1067866"/>
              <a:gd name="connsiteY1" fmla="*/ 0 h 1282078"/>
              <a:gd name="connsiteX2" fmla="*/ 1067866 w 1067866"/>
              <a:gd name="connsiteY2" fmla="*/ 105508 h 1282078"/>
              <a:gd name="connsiteX3" fmla="*/ 716174 w 1067866"/>
              <a:gd name="connsiteY3" fmla="*/ 1154190 h 1282078"/>
              <a:gd name="connsiteX4" fmla="*/ 642638 w 1067866"/>
              <a:gd name="connsiteY4" fmla="*/ 172649 h 1282078"/>
              <a:gd name="connsiteX5" fmla="*/ 540328 w 1067866"/>
              <a:gd name="connsiteY5" fmla="*/ 1282078 h 1282078"/>
              <a:gd name="connsiteX6" fmla="*/ 412440 w 1067866"/>
              <a:gd name="connsiteY6" fmla="*/ 169452 h 1282078"/>
              <a:gd name="connsiteX7" fmla="*/ 348495 w 1067866"/>
              <a:gd name="connsiteY7" fmla="*/ 1163782 h 1282078"/>
              <a:gd name="connsiteX8" fmla="*/ 0 w 1067866"/>
              <a:gd name="connsiteY8" fmla="*/ 108705 h 1282078"/>
              <a:gd name="connsiteX9" fmla="*/ 335707 w 1067866"/>
              <a:gd name="connsiteY9" fmla="*/ 6395 h 128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66" h="1282078">
                <a:moveTo>
                  <a:pt x="335707" y="6395"/>
                </a:moveTo>
                <a:lnTo>
                  <a:pt x="719371" y="0"/>
                </a:lnTo>
                <a:lnTo>
                  <a:pt x="1067866" y="105508"/>
                </a:lnTo>
                <a:lnTo>
                  <a:pt x="716174" y="1154190"/>
                </a:lnTo>
                <a:lnTo>
                  <a:pt x="642638" y="172649"/>
                </a:lnTo>
                <a:lnTo>
                  <a:pt x="540328" y="1282078"/>
                </a:lnTo>
                <a:lnTo>
                  <a:pt x="412440" y="169452"/>
                </a:lnTo>
                <a:lnTo>
                  <a:pt x="348495" y="1163782"/>
                </a:lnTo>
                <a:lnTo>
                  <a:pt x="0" y="108705"/>
                </a:lnTo>
                <a:lnTo>
                  <a:pt x="335707" y="63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11179</TotalTime>
  <Words>131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 Unicode MS</vt:lpstr>
      <vt:lpstr>FZShuTi</vt:lpstr>
      <vt:lpstr>Arial</vt:lpstr>
      <vt:lpstr>Calibri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15</cp:revision>
  <dcterms:created xsi:type="dcterms:W3CDTF">2018-02-18T19:39:47Z</dcterms:created>
  <dcterms:modified xsi:type="dcterms:W3CDTF">2018-03-22T01:44:26Z</dcterms:modified>
</cp:coreProperties>
</file>