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16" r:id="rId4"/>
    <p:sldId id="317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1E42"/>
    <a:srgbClr val="FFDB55"/>
    <a:srgbClr val="F16077"/>
    <a:srgbClr val="05ACC7"/>
    <a:srgbClr val="C13018"/>
    <a:srgbClr val="F36F13"/>
    <a:srgbClr val="A2B969"/>
    <a:srgbClr val="063951"/>
    <a:srgbClr val="DF361F"/>
    <a:srgbClr val="8C3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 varScale="1">
        <p:scale>
          <a:sx n="106" d="100"/>
          <a:sy n="106" d="100"/>
        </p:scale>
        <p:origin x="105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© Copyright </a:t>
            </a:r>
            <a:r>
              <a:rPr lang="en-US" b="1" smtClean="0"/>
              <a:t>PresentationGo.com</a:t>
            </a:r>
            <a:r>
              <a:rPr lang="en-US" smtClean="0"/>
              <a:t> – The free PowerPoint library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57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© Copyright </a:t>
            </a:r>
            <a:r>
              <a:rPr lang="en-US" b="1" smtClean="0"/>
              <a:t>PresentationGo.com</a:t>
            </a:r>
            <a:r>
              <a:rPr lang="en-US" smtClean="0"/>
              <a:t> – The free PowerPoint library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44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© Copyright </a:t>
            </a:r>
            <a:r>
              <a:rPr lang="en-US" b="1" dirty="0" smtClean="0"/>
              <a:t>PresentationGo.com</a:t>
            </a:r>
            <a:r>
              <a:rPr lang="en-US" dirty="0" smtClean="0"/>
              <a:t> – The free PowerPoint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430369" y="2633133"/>
            <a:ext cx="133126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effectLst/>
              </a:rPr>
              <a:t>Designed</a:t>
            </a:r>
            <a:r>
              <a:rPr lang="en-US" sz="1800" baseline="0" dirty="0" smtClean="0">
                <a:solidFill>
                  <a:schemeClr val="bg1"/>
                </a:solidFill>
                <a:effectLst/>
              </a:rPr>
              <a:t> by</a:t>
            </a:r>
            <a:endParaRPr lang="en-US" sz="1800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721306" y="6121399"/>
            <a:ext cx="274940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 smtClean="0">
                <a:solidFill>
                  <a:srgbClr val="A5CD00"/>
                </a:solidFill>
              </a:rPr>
              <a:t>T</a:t>
            </a:r>
            <a:r>
              <a:rPr lang="en-US" sz="1800" baseline="0" dirty="0" smtClean="0">
                <a:solidFill>
                  <a:srgbClr val="A5CD00"/>
                </a:solidFill>
              </a:rPr>
              <a:t>he free PowerPoint library</a:t>
            </a:r>
            <a:endParaRPr lang="en-US" sz="1800" dirty="0">
              <a:solidFill>
                <a:srgbClr val="A5C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 smtClean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 smtClean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  <a:endPara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  <a:endPara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  <a:endPara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  <a:endPara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 smtClean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 smtClean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Footprints Infographics for PowerPoint</a:t>
            </a:r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2085975" y="4696500"/>
            <a:ext cx="2466883" cy="1057294"/>
            <a:chOff x="1799957" y="4670530"/>
            <a:chExt cx="2591332" cy="1110632"/>
          </a:xfrm>
          <a:solidFill>
            <a:srgbClr val="063951"/>
          </a:solidFill>
        </p:grpSpPr>
        <p:grpSp>
          <p:nvGrpSpPr>
            <p:cNvPr id="32" name="Group 31"/>
            <p:cNvGrpSpPr/>
            <p:nvPr/>
          </p:nvGrpSpPr>
          <p:grpSpPr>
            <a:xfrm>
              <a:off x="3332090" y="5061813"/>
              <a:ext cx="1059199" cy="719349"/>
              <a:chOff x="6310680" y="4554592"/>
              <a:chExt cx="1059199" cy="719349"/>
            </a:xfrm>
            <a:grpFill/>
          </p:grpSpPr>
          <p:sp>
            <p:nvSpPr>
              <p:cNvPr id="20" name="Freeform 140"/>
              <p:cNvSpPr>
                <a:spLocks/>
              </p:cNvSpPr>
              <p:nvPr/>
            </p:nvSpPr>
            <p:spPr bwMode="auto">
              <a:xfrm rot="3600000">
                <a:off x="6495287" y="4549200"/>
                <a:ext cx="540134" cy="909348"/>
              </a:xfrm>
              <a:custGeom>
                <a:avLst/>
                <a:gdLst>
                  <a:gd name="T0" fmla="*/ 735 w 971"/>
                  <a:gd name="T1" fmla="*/ 92 h 1353"/>
                  <a:gd name="T2" fmla="*/ 692 w 971"/>
                  <a:gd name="T3" fmla="*/ 69 h 1353"/>
                  <a:gd name="T4" fmla="*/ 603 w 971"/>
                  <a:gd name="T5" fmla="*/ 33 h 1353"/>
                  <a:gd name="T6" fmla="*/ 511 w 971"/>
                  <a:gd name="T7" fmla="*/ 8 h 1353"/>
                  <a:gd name="T8" fmla="*/ 419 w 971"/>
                  <a:gd name="T9" fmla="*/ 0 h 1353"/>
                  <a:gd name="T10" fmla="*/ 332 w 971"/>
                  <a:gd name="T11" fmla="*/ 12 h 1353"/>
                  <a:gd name="T12" fmla="*/ 272 w 971"/>
                  <a:gd name="T13" fmla="*/ 34 h 1353"/>
                  <a:gd name="T14" fmla="*/ 235 w 971"/>
                  <a:gd name="T15" fmla="*/ 56 h 1353"/>
                  <a:gd name="T16" fmla="*/ 201 w 971"/>
                  <a:gd name="T17" fmla="*/ 84 h 1353"/>
                  <a:gd name="T18" fmla="*/ 171 w 971"/>
                  <a:gd name="T19" fmla="*/ 118 h 1353"/>
                  <a:gd name="T20" fmla="*/ 145 w 971"/>
                  <a:gd name="T21" fmla="*/ 160 h 1353"/>
                  <a:gd name="T22" fmla="*/ 123 w 971"/>
                  <a:gd name="T23" fmla="*/ 208 h 1353"/>
                  <a:gd name="T24" fmla="*/ 114 w 971"/>
                  <a:gd name="T25" fmla="*/ 235 h 1353"/>
                  <a:gd name="T26" fmla="*/ 109 w 971"/>
                  <a:gd name="T27" fmla="*/ 257 h 1353"/>
                  <a:gd name="T28" fmla="*/ 104 w 971"/>
                  <a:gd name="T29" fmla="*/ 297 h 1353"/>
                  <a:gd name="T30" fmla="*/ 108 w 971"/>
                  <a:gd name="T31" fmla="*/ 333 h 1353"/>
                  <a:gd name="T32" fmla="*/ 120 w 971"/>
                  <a:gd name="T33" fmla="*/ 366 h 1353"/>
                  <a:gd name="T34" fmla="*/ 145 w 971"/>
                  <a:gd name="T35" fmla="*/ 411 h 1353"/>
                  <a:gd name="T36" fmla="*/ 196 w 971"/>
                  <a:gd name="T37" fmla="*/ 463 h 1353"/>
                  <a:gd name="T38" fmla="*/ 288 w 971"/>
                  <a:gd name="T39" fmla="*/ 536 h 1353"/>
                  <a:gd name="T40" fmla="*/ 372 w 971"/>
                  <a:gd name="T41" fmla="*/ 613 h 1353"/>
                  <a:gd name="T42" fmla="*/ 402 w 971"/>
                  <a:gd name="T43" fmla="*/ 657 h 1353"/>
                  <a:gd name="T44" fmla="*/ 415 w 971"/>
                  <a:gd name="T45" fmla="*/ 691 h 1353"/>
                  <a:gd name="T46" fmla="*/ 419 w 971"/>
                  <a:gd name="T47" fmla="*/ 708 h 1353"/>
                  <a:gd name="T48" fmla="*/ 423 w 971"/>
                  <a:gd name="T49" fmla="*/ 740 h 1353"/>
                  <a:gd name="T50" fmla="*/ 420 w 971"/>
                  <a:gd name="T51" fmla="*/ 797 h 1353"/>
                  <a:gd name="T52" fmla="*/ 406 w 971"/>
                  <a:gd name="T53" fmla="*/ 851 h 1353"/>
                  <a:gd name="T54" fmla="*/ 380 w 971"/>
                  <a:gd name="T55" fmla="*/ 898 h 1353"/>
                  <a:gd name="T56" fmla="*/ 346 w 971"/>
                  <a:gd name="T57" fmla="*/ 943 h 1353"/>
                  <a:gd name="T58" fmla="*/ 307 w 971"/>
                  <a:gd name="T59" fmla="*/ 981 h 1353"/>
                  <a:gd name="T60" fmla="*/ 240 w 971"/>
                  <a:gd name="T61" fmla="*/ 1035 h 1353"/>
                  <a:gd name="T62" fmla="*/ 147 w 971"/>
                  <a:gd name="T63" fmla="*/ 1095 h 1353"/>
                  <a:gd name="T64" fmla="*/ 65 w 971"/>
                  <a:gd name="T65" fmla="*/ 1149 h 1353"/>
                  <a:gd name="T66" fmla="*/ 22 w 971"/>
                  <a:gd name="T67" fmla="*/ 1185 h 1353"/>
                  <a:gd name="T68" fmla="*/ 5 w 971"/>
                  <a:gd name="T69" fmla="*/ 1210 h 1353"/>
                  <a:gd name="T70" fmla="*/ 0 w 971"/>
                  <a:gd name="T71" fmla="*/ 1235 h 1353"/>
                  <a:gd name="T72" fmla="*/ 9 w 971"/>
                  <a:gd name="T73" fmla="*/ 1260 h 1353"/>
                  <a:gd name="T74" fmla="*/ 21 w 971"/>
                  <a:gd name="T75" fmla="*/ 1274 h 1353"/>
                  <a:gd name="T76" fmla="*/ 42 w 971"/>
                  <a:gd name="T77" fmla="*/ 1295 h 1353"/>
                  <a:gd name="T78" fmla="*/ 87 w 971"/>
                  <a:gd name="T79" fmla="*/ 1326 h 1353"/>
                  <a:gd name="T80" fmla="*/ 136 w 971"/>
                  <a:gd name="T81" fmla="*/ 1344 h 1353"/>
                  <a:gd name="T82" fmla="*/ 190 w 971"/>
                  <a:gd name="T83" fmla="*/ 1353 h 1353"/>
                  <a:gd name="T84" fmla="*/ 245 w 971"/>
                  <a:gd name="T85" fmla="*/ 1352 h 1353"/>
                  <a:gd name="T86" fmla="*/ 304 w 971"/>
                  <a:gd name="T87" fmla="*/ 1340 h 1353"/>
                  <a:gd name="T88" fmla="*/ 363 w 971"/>
                  <a:gd name="T89" fmla="*/ 1321 h 1353"/>
                  <a:gd name="T90" fmla="*/ 423 w 971"/>
                  <a:gd name="T91" fmla="*/ 1294 h 1353"/>
                  <a:gd name="T92" fmla="*/ 514 w 971"/>
                  <a:gd name="T93" fmla="*/ 1239 h 1353"/>
                  <a:gd name="T94" fmla="*/ 630 w 971"/>
                  <a:gd name="T95" fmla="*/ 1146 h 1353"/>
                  <a:gd name="T96" fmla="*/ 738 w 971"/>
                  <a:gd name="T97" fmla="*/ 1036 h 1353"/>
                  <a:gd name="T98" fmla="*/ 830 w 971"/>
                  <a:gd name="T99" fmla="*/ 914 h 1353"/>
                  <a:gd name="T100" fmla="*/ 869 w 971"/>
                  <a:gd name="T101" fmla="*/ 851 h 1353"/>
                  <a:gd name="T102" fmla="*/ 904 w 971"/>
                  <a:gd name="T103" fmla="*/ 787 h 1353"/>
                  <a:gd name="T104" fmla="*/ 949 w 971"/>
                  <a:gd name="T105" fmla="*/ 665 h 1353"/>
                  <a:gd name="T106" fmla="*/ 971 w 971"/>
                  <a:gd name="T107" fmla="*/ 550 h 1353"/>
                  <a:gd name="T108" fmla="*/ 969 w 971"/>
                  <a:gd name="T109" fmla="*/ 444 h 1353"/>
                  <a:gd name="T110" fmla="*/ 946 w 971"/>
                  <a:gd name="T111" fmla="*/ 345 h 1353"/>
                  <a:gd name="T112" fmla="*/ 905 w 971"/>
                  <a:gd name="T113" fmla="*/ 257 h 1353"/>
                  <a:gd name="T114" fmla="*/ 848 w 971"/>
                  <a:gd name="T115" fmla="*/ 180 h 1353"/>
                  <a:gd name="T116" fmla="*/ 777 w 971"/>
                  <a:gd name="T117" fmla="*/ 118 h 1353"/>
                  <a:gd name="T118" fmla="*/ 735 w 971"/>
                  <a:gd name="T119" fmla="*/ 92 h 1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71" h="1353">
                    <a:moveTo>
                      <a:pt x="735" y="92"/>
                    </a:moveTo>
                    <a:lnTo>
                      <a:pt x="692" y="69"/>
                    </a:lnTo>
                    <a:lnTo>
                      <a:pt x="603" y="33"/>
                    </a:lnTo>
                    <a:lnTo>
                      <a:pt x="511" y="8"/>
                    </a:lnTo>
                    <a:lnTo>
                      <a:pt x="419" y="0"/>
                    </a:lnTo>
                    <a:lnTo>
                      <a:pt x="332" y="12"/>
                    </a:lnTo>
                    <a:lnTo>
                      <a:pt x="272" y="34"/>
                    </a:lnTo>
                    <a:lnTo>
                      <a:pt x="235" y="56"/>
                    </a:lnTo>
                    <a:lnTo>
                      <a:pt x="201" y="84"/>
                    </a:lnTo>
                    <a:lnTo>
                      <a:pt x="171" y="118"/>
                    </a:lnTo>
                    <a:lnTo>
                      <a:pt x="145" y="160"/>
                    </a:lnTo>
                    <a:lnTo>
                      <a:pt x="123" y="208"/>
                    </a:lnTo>
                    <a:lnTo>
                      <a:pt x="114" y="235"/>
                    </a:lnTo>
                    <a:lnTo>
                      <a:pt x="109" y="257"/>
                    </a:lnTo>
                    <a:lnTo>
                      <a:pt x="104" y="297"/>
                    </a:lnTo>
                    <a:lnTo>
                      <a:pt x="108" y="333"/>
                    </a:lnTo>
                    <a:lnTo>
                      <a:pt x="120" y="366"/>
                    </a:lnTo>
                    <a:lnTo>
                      <a:pt x="145" y="411"/>
                    </a:lnTo>
                    <a:lnTo>
                      <a:pt x="196" y="463"/>
                    </a:lnTo>
                    <a:lnTo>
                      <a:pt x="288" y="536"/>
                    </a:lnTo>
                    <a:lnTo>
                      <a:pt x="372" y="613"/>
                    </a:lnTo>
                    <a:lnTo>
                      <a:pt x="402" y="657"/>
                    </a:lnTo>
                    <a:lnTo>
                      <a:pt x="415" y="691"/>
                    </a:lnTo>
                    <a:lnTo>
                      <a:pt x="419" y="708"/>
                    </a:lnTo>
                    <a:lnTo>
                      <a:pt x="423" y="740"/>
                    </a:lnTo>
                    <a:lnTo>
                      <a:pt x="420" y="797"/>
                    </a:lnTo>
                    <a:lnTo>
                      <a:pt x="406" y="851"/>
                    </a:lnTo>
                    <a:lnTo>
                      <a:pt x="380" y="898"/>
                    </a:lnTo>
                    <a:lnTo>
                      <a:pt x="346" y="943"/>
                    </a:lnTo>
                    <a:lnTo>
                      <a:pt x="307" y="981"/>
                    </a:lnTo>
                    <a:lnTo>
                      <a:pt x="240" y="1035"/>
                    </a:lnTo>
                    <a:lnTo>
                      <a:pt x="147" y="1095"/>
                    </a:lnTo>
                    <a:lnTo>
                      <a:pt x="65" y="1149"/>
                    </a:lnTo>
                    <a:lnTo>
                      <a:pt x="22" y="1185"/>
                    </a:lnTo>
                    <a:lnTo>
                      <a:pt x="5" y="1210"/>
                    </a:lnTo>
                    <a:lnTo>
                      <a:pt x="0" y="1235"/>
                    </a:lnTo>
                    <a:lnTo>
                      <a:pt x="9" y="1260"/>
                    </a:lnTo>
                    <a:lnTo>
                      <a:pt x="21" y="1274"/>
                    </a:lnTo>
                    <a:lnTo>
                      <a:pt x="42" y="1295"/>
                    </a:lnTo>
                    <a:lnTo>
                      <a:pt x="87" y="1326"/>
                    </a:lnTo>
                    <a:lnTo>
                      <a:pt x="136" y="1344"/>
                    </a:lnTo>
                    <a:lnTo>
                      <a:pt x="190" y="1353"/>
                    </a:lnTo>
                    <a:lnTo>
                      <a:pt x="245" y="1352"/>
                    </a:lnTo>
                    <a:lnTo>
                      <a:pt x="304" y="1340"/>
                    </a:lnTo>
                    <a:lnTo>
                      <a:pt x="363" y="1321"/>
                    </a:lnTo>
                    <a:lnTo>
                      <a:pt x="423" y="1294"/>
                    </a:lnTo>
                    <a:lnTo>
                      <a:pt x="514" y="1239"/>
                    </a:lnTo>
                    <a:lnTo>
                      <a:pt x="630" y="1146"/>
                    </a:lnTo>
                    <a:lnTo>
                      <a:pt x="738" y="1036"/>
                    </a:lnTo>
                    <a:lnTo>
                      <a:pt x="830" y="914"/>
                    </a:lnTo>
                    <a:lnTo>
                      <a:pt x="869" y="851"/>
                    </a:lnTo>
                    <a:lnTo>
                      <a:pt x="904" y="787"/>
                    </a:lnTo>
                    <a:lnTo>
                      <a:pt x="949" y="665"/>
                    </a:lnTo>
                    <a:lnTo>
                      <a:pt x="971" y="550"/>
                    </a:lnTo>
                    <a:lnTo>
                      <a:pt x="969" y="444"/>
                    </a:lnTo>
                    <a:lnTo>
                      <a:pt x="946" y="345"/>
                    </a:lnTo>
                    <a:lnTo>
                      <a:pt x="905" y="257"/>
                    </a:lnTo>
                    <a:lnTo>
                      <a:pt x="848" y="180"/>
                    </a:lnTo>
                    <a:lnTo>
                      <a:pt x="777" y="118"/>
                    </a:lnTo>
                    <a:lnTo>
                      <a:pt x="735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41"/>
              <p:cNvSpPr>
                <a:spLocks/>
              </p:cNvSpPr>
              <p:nvPr/>
            </p:nvSpPr>
            <p:spPr bwMode="auto">
              <a:xfrm rot="3600000">
                <a:off x="7175446" y="4536484"/>
                <a:ext cx="176326" cy="212541"/>
              </a:xfrm>
              <a:custGeom>
                <a:avLst/>
                <a:gdLst>
                  <a:gd name="T0" fmla="*/ 157 w 315"/>
                  <a:gd name="T1" fmla="*/ 0 h 315"/>
                  <a:gd name="T2" fmla="*/ 174 w 315"/>
                  <a:gd name="T3" fmla="*/ 1 h 315"/>
                  <a:gd name="T4" fmla="*/ 204 w 315"/>
                  <a:gd name="T5" fmla="*/ 6 h 315"/>
                  <a:gd name="T6" fmla="*/ 245 w 315"/>
                  <a:gd name="T7" fmla="*/ 26 h 315"/>
                  <a:gd name="T8" fmla="*/ 288 w 315"/>
                  <a:gd name="T9" fmla="*/ 69 h 315"/>
                  <a:gd name="T10" fmla="*/ 308 w 315"/>
                  <a:gd name="T11" fmla="*/ 110 h 315"/>
                  <a:gd name="T12" fmla="*/ 314 w 315"/>
                  <a:gd name="T13" fmla="*/ 141 h 315"/>
                  <a:gd name="T14" fmla="*/ 315 w 315"/>
                  <a:gd name="T15" fmla="*/ 158 h 315"/>
                  <a:gd name="T16" fmla="*/ 314 w 315"/>
                  <a:gd name="T17" fmla="*/ 173 h 315"/>
                  <a:gd name="T18" fmla="*/ 308 w 315"/>
                  <a:gd name="T19" fmla="*/ 205 h 315"/>
                  <a:gd name="T20" fmla="*/ 288 w 315"/>
                  <a:gd name="T21" fmla="*/ 246 h 315"/>
                  <a:gd name="T22" fmla="*/ 245 w 315"/>
                  <a:gd name="T23" fmla="*/ 289 h 315"/>
                  <a:gd name="T24" fmla="*/ 204 w 315"/>
                  <a:gd name="T25" fmla="*/ 308 h 315"/>
                  <a:gd name="T26" fmla="*/ 174 w 315"/>
                  <a:gd name="T27" fmla="*/ 315 h 315"/>
                  <a:gd name="T28" fmla="*/ 157 w 315"/>
                  <a:gd name="T29" fmla="*/ 315 h 315"/>
                  <a:gd name="T30" fmla="*/ 142 w 315"/>
                  <a:gd name="T31" fmla="*/ 315 h 315"/>
                  <a:gd name="T32" fmla="*/ 111 w 315"/>
                  <a:gd name="T33" fmla="*/ 308 h 315"/>
                  <a:gd name="T34" fmla="*/ 69 w 315"/>
                  <a:gd name="T35" fmla="*/ 289 h 315"/>
                  <a:gd name="T36" fmla="*/ 26 w 315"/>
                  <a:gd name="T37" fmla="*/ 246 h 315"/>
                  <a:gd name="T38" fmla="*/ 7 w 315"/>
                  <a:gd name="T39" fmla="*/ 205 h 315"/>
                  <a:gd name="T40" fmla="*/ 0 w 315"/>
                  <a:gd name="T41" fmla="*/ 173 h 315"/>
                  <a:gd name="T42" fmla="*/ 0 w 315"/>
                  <a:gd name="T43" fmla="*/ 158 h 315"/>
                  <a:gd name="T44" fmla="*/ 0 w 315"/>
                  <a:gd name="T45" fmla="*/ 141 h 315"/>
                  <a:gd name="T46" fmla="*/ 7 w 315"/>
                  <a:gd name="T47" fmla="*/ 110 h 315"/>
                  <a:gd name="T48" fmla="*/ 26 w 315"/>
                  <a:gd name="T49" fmla="*/ 69 h 315"/>
                  <a:gd name="T50" fmla="*/ 69 w 315"/>
                  <a:gd name="T51" fmla="*/ 26 h 315"/>
                  <a:gd name="T52" fmla="*/ 111 w 315"/>
                  <a:gd name="T53" fmla="*/ 6 h 315"/>
                  <a:gd name="T54" fmla="*/ 142 w 315"/>
                  <a:gd name="T55" fmla="*/ 1 h 315"/>
                  <a:gd name="T56" fmla="*/ 157 w 315"/>
                  <a:gd name="T57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5" h="315">
                    <a:moveTo>
                      <a:pt x="157" y="0"/>
                    </a:moveTo>
                    <a:lnTo>
                      <a:pt x="174" y="1"/>
                    </a:lnTo>
                    <a:lnTo>
                      <a:pt x="204" y="6"/>
                    </a:lnTo>
                    <a:lnTo>
                      <a:pt x="245" y="26"/>
                    </a:lnTo>
                    <a:lnTo>
                      <a:pt x="288" y="69"/>
                    </a:lnTo>
                    <a:lnTo>
                      <a:pt x="308" y="110"/>
                    </a:lnTo>
                    <a:lnTo>
                      <a:pt x="314" y="141"/>
                    </a:lnTo>
                    <a:lnTo>
                      <a:pt x="315" y="158"/>
                    </a:lnTo>
                    <a:lnTo>
                      <a:pt x="314" y="173"/>
                    </a:lnTo>
                    <a:lnTo>
                      <a:pt x="308" y="205"/>
                    </a:lnTo>
                    <a:lnTo>
                      <a:pt x="288" y="246"/>
                    </a:lnTo>
                    <a:lnTo>
                      <a:pt x="245" y="289"/>
                    </a:lnTo>
                    <a:lnTo>
                      <a:pt x="204" y="308"/>
                    </a:lnTo>
                    <a:lnTo>
                      <a:pt x="174" y="315"/>
                    </a:lnTo>
                    <a:lnTo>
                      <a:pt x="157" y="315"/>
                    </a:lnTo>
                    <a:lnTo>
                      <a:pt x="142" y="315"/>
                    </a:lnTo>
                    <a:lnTo>
                      <a:pt x="111" y="308"/>
                    </a:lnTo>
                    <a:lnTo>
                      <a:pt x="69" y="289"/>
                    </a:lnTo>
                    <a:lnTo>
                      <a:pt x="26" y="246"/>
                    </a:lnTo>
                    <a:lnTo>
                      <a:pt x="7" y="205"/>
                    </a:lnTo>
                    <a:lnTo>
                      <a:pt x="0" y="173"/>
                    </a:lnTo>
                    <a:lnTo>
                      <a:pt x="0" y="158"/>
                    </a:lnTo>
                    <a:lnTo>
                      <a:pt x="0" y="141"/>
                    </a:lnTo>
                    <a:lnTo>
                      <a:pt x="7" y="110"/>
                    </a:lnTo>
                    <a:lnTo>
                      <a:pt x="26" y="69"/>
                    </a:lnTo>
                    <a:lnTo>
                      <a:pt x="69" y="26"/>
                    </a:lnTo>
                    <a:lnTo>
                      <a:pt x="111" y="6"/>
                    </a:lnTo>
                    <a:lnTo>
                      <a:pt x="142" y="1"/>
                    </a:lnTo>
                    <a:lnTo>
                      <a:pt x="15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42"/>
              <p:cNvSpPr>
                <a:spLocks/>
              </p:cNvSpPr>
              <p:nvPr/>
            </p:nvSpPr>
            <p:spPr bwMode="auto">
              <a:xfrm rot="3600000">
                <a:off x="7240661" y="4760017"/>
                <a:ext cx="116062" cy="139900"/>
              </a:xfrm>
              <a:custGeom>
                <a:avLst/>
                <a:gdLst>
                  <a:gd name="T0" fmla="*/ 104 w 208"/>
                  <a:gd name="T1" fmla="*/ 0 h 207"/>
                  <a:gd name="T2" fmla="*/ 125 w 208"/>
                  <a:gd name="T3" fmla="*/ 1 h 207"/>
                  <a:gd name="T4" fmla="*/ 162 w 208"/>
                  <a:gd name="T5" fmla="*/ 17 h 207"/>
                  <a:gd name="T6" fmla="*/ 191 w 208"/>
                  <a:gd name="T7" fmla="*/ 45 h 207"/>
                  <a:gd name="T8" fmla="*/ 206 w 208"/>
                  <a:gd name="T9" fmla="*/ 83 h 207"/>
                  <a:gd name="T10" fmla="*/ 208 w 208"/>
                  <a:gd name="T11" fmla="*/ 104 h 207"/>
                  <a:gd name="T12" fmla="*/ 206 w 208"/>
                  <a:gd name="T13" fmla="*/ 124 h 207"/>
                  <a:gd name="T14" fmla="*/ 191 w 208"/>
                  <a:gd name="T15" fmla="*/ 162 h 207"/>
                  <a:gd name="T16" fmla="*/ 162 w 208"/>
                  <a:gd name="T17" fmla="*/ 190 h 207"/>
                  <a:gd name="T18" fmla="*/ 125 w 208"/>
                  <a:gd name="T19" fmla="*/ 206 h 207"/>
                  <a:gd name="T20" fmla="*/ 104 w 208"/>
                  <a:gd name="T21" fmla="*/ 207 h 207"/>
                  <a:gd name="T22" fmla="*/ 82 w 208"/>
                  <a:gd name="T23" fmla="*/ 206 h 207"/>
                  <a:gd name="T24" fmla="*/ 46 w 208"/>
                  <a:gd name="T25" fmla="*/ 190 h 207"/>
                  <a:gd name="T26" fmla="*/ 17 w 208"/>
                  <a:gd name="T27" fmla="*/ 162 h 207"/>
                  <a:gd name="T28" fmla="*/ 2 w 208"/>
                  <a:gd name="T29" fmla="*/ 124 h 207"/>
                  <a:gd name="T30" fmla="*/ 0 w 208"/>
                  <a:gd name="T31" fmla="*/ 104 h 207"/>
                  <a:gd name="T32" fmla="*/ 2 w 208"/>
                  <a:gd name="T33" fmla="*/ 83 h 207"/>
                  <a:gd name="T34" fmla="*/ 17 w 208"/>
                  <a:gd name="T35" fmla="*/ 45 h 207"/>
                  <a:gd name="T36" fmla="*/ 46 w 208"/>
                  <a:gd name="T37" fmla="*/ 17 h 207"/>
                  <a:gd name="T38" fmla="*/ 82 w 208"/>
                  <a:gd name="T39" fmla="*/ 1 h 207"/>
                  <a:gd name="T40" fmla="*/ 104 w 208"/>
                  <a:gd name="T41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8" h="207">
                    <a:moveTo>
                      <a:pt x="104" y="0"/>
                    </a:moveTo>
                    <a:lnTo>
                      <a:pt x="125" y="1"/>
                    </a:lnTo>
                    <a:lnTo>
                      <a:pt x="162" y="17"/>
                    </a:lnTo>
                    <a:lnTo>
                      <a:pt x="191" y="45"/>
                    </a:lnTo>
                    <a:lnTo>
                      <a:pt x="206" y="83"/>
                    </a:lnTo>
                    <a:lnTo>
                      <a:pt x="208" y="104"/>
                    </a:lnTo>
                    <a:lnTo>
                      <a:pt x="206" y="124"/>
                    </a:lnTo>
                    <a:lnTo>
                      <a:pt x="191" y="162"/>
                    </a:lnTo>
                    <a:lnTo>
                      <a:pt x="162" y="190"/>
                    </a:lnTo>
                    <a:lnTo>
                      <a:pt x="125" y="206"/>
                    </a:lnTo>
                    <a:lnTo>
                      <a:pt x="104" y="207"/>
                    </a:lnTo>
                    <a:lnTo>
                      <a:pt x="82" y="206"/>
                    </a:lnTo>
                    <a:lnTo>
                      <a:pt x="46" y="190"/>
                    </a:lnTo>
                    <a:lnTo>
                      <a:pt x="17" y="162"/>
                    </a:lnTo>
                    <a:lnTo>
                      <a:pt x="2" y="124"/>
                    </a:lnTo>
                    <a:lnTo>
                      <a:pt x="0" y="104"/>
                    </a:lnTo>
                    <a:lnTo>
                      <a:pt x="2" y="83"/>
                    </a:lnTo>
                    <a:lnTo>
                      <a:pt x="17" y="45"/>
                    </a:lnTo>
                    <a:lnTo>
                      <a:pt x="46" y="17"/>
                    </a:lnTo>
                    <a:lnTo>
                      <a:pt x="82" y="1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43"/>
              <p:cNvSpPr>
                <a:spLocks/>
              </p:cNvSpPr>
              <p:nvPr/>
            </p:nvSpPr>
            <p:spPr bwMode="auto">
              <a:xfrm rot="3600000">
                <a:off x="7224957" y="4917615"/>
                <a:ext cx="102670" cy="123757"/>
              </a:xfrm>
              <a:custGeom>
                <a:avLst/>
                <a:gdLst>
                  <a:gd name="T0" fmla="*/ 93 w 185"/>
                  <a:gd name="T1" fmla="*/ 0 h 185"/>
                  <a:gd name="T2" fmla="*/ 111 w 185"/>
                  <a:gd name="T3" fmla="*/ 1 h 185"/>
                  <a:gd name="T4" fmla="*/ 145 w 185"/>
                  <a:gd name="T5" fmla="*/ 15 h 185"/>
                  <a:gd name="T6" fmla="*/ 170 w 185"/>
                  <a:gd name="T7" fmla="*/ 40 h 185"/>
                  <a:gd name="T8" fmla="*/ 184 w 185"/>
                  <a:gd name="T9" fmla="*/ 74 h 185"/>
                  <a:gd name="T10" fmla="*/ 185 w 185"/>
                  <a:gd name="T11" fmla="*/ 93 h 185"/>
                  <a:gd name="T12" fmla="*/ 184 w 185"/>
                  <a:gd name="T13" fmla="*/ 111 h 185"/>
                  <a:gd name="T14" fmla="*/ 170 w 185"/>
                  <a:gd name="T15" fmla="*/ 145 h 185"/>
                  <a:gd name="T16" fmla="*/ 145 w 185"/>
                  <a:gd name="T17" fmla="*/ 170 h 185"/>
                  <a:gd name="T18" fmla="*/ 111 w 185"/>
                  <a:gd name="T19" fmla="*/ 184 h 185"/>
                  <a:gd name="T20" fmla="*/ 93 w 185"/>
                  <a:gd name="T21" fmla="*/ 185 h 185"/>
                  <a:gd name="T22" fmla="*/ 74 w 185"/>
                  <a:gd name="T23" fmla="*/ 184 h 185"/>
                  <a:gd name="T24" fmla="*/ 41 w 185"/>
                  <a:gd name="T25" fmla="*/ 170 h 185"/>
                  <a:gd name="T26" fmla="*/ 16 w 185"/>
                  <a:gd name="T27" fmla="*/ 145 h 185"/>
                  <a:gd name="T28" fmla="*/ 1 w 185"/>
                  <a:gd name="T29" fmla="*/ 111 h 185"/>
                  <a:gd name="T30" fmla="*/ 0 w 185"/>
                  <a:gd name="T31" fmla="*/ 93 h 185"/>
                  <a:gd name="T32" fmla="*/ 1 w 185"/>
                  <a:gd name="T33" fmla="*/ 74 h 185"/>
                  <a:gd name="T34" fmla="*/ 16 w 185"/>
                  <a:gd name="T35" fmla="*/ 40 h 185"/>
                  <a:gd name="T36" fmla="*/ 41 w 185"/>
                  <a:gd name="T37" fmla="*/ 15 h 185"/>
                  <a:gd name="T38" fmla="*/ 74 w 185"/>
                  <a:gd name="T39" fmla="*/ 1 h 185"/>
                  <a:gd name="T40" fmla="*/ 93 w 185"/>
                  <a:gd name="T41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5" h="185">
                    <a:moveTo>
                      <a:pt x="93" y="0"/>
                    </a:moveTo>
                    <a:lnTo>
                      <a:pt x="111" y="1"/>
                    </a:lnTo>
                    <a:lnTo>
                      <a:pt x="145" y="15"/>
                    </a:lnTo>
                    <a:lnTo>
                      <a:pt x="170" y="40"/>
                    </a:lnTo>
                    <a:lnTo>
                      <a:pt x="184" y="74"/>
                    </a:lnTo>
                    <a:lnTo>
                      <a:pt x="185" y="93"/>
                    </a:lnTo>
                    <a:lnTo>
                      <a:pt x="184" y="111"/>
                    </a:lnTo>
                    <a:lnTo>
                      <a:pt x="170" y="145"/>
                    </a:lnTo>
                    <a:lnTo>
                      <a:pt x="145" y="170"/>
                    </a:lnTo>
                    <a:lnTo>
                      <a:pt x="111" y="184"/>
                    </a:lnTo>
                    <a:lnTo>
                      <a:pt x="93" y="185"/>
                    </a:lnTo>
                    <a:lnTo>
                      <a:pt x="74" y="184"/>
                    </a:lnTo>
                    <a:lnTo>
                      <a:pt x="41" y="170"/>
                    </a:lnTo>
                    <a:lnTo>
                      <a:pt x="16" y="145"/>
                    </a:lnTo>
                    <a:lnTo>
                      <a:pt x="1" y="111"/>
                    </a:lnTo>
                    <a:lnTo>
                      <a:pt x="0" y="93"/>
                    </a:lnTo>
                    <a:lnTo>
                      <a:pt x="1" y="74"/>
                    </a:lnTo>
                    <a:lnTo>
                      <a:pt x="16" y="40"/>
                    </a:lnTo>
                    <a:lnTo>
                      <a:pt x="41" y="15"/>
                    </a:lnTo>
                    <a:lnTo>
                      <a:pt x="74" y="1"/>
                    </a:lnTo>
                    <a:lnTo>
                      <a:pt x="9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44"/>
              <p:cNvSpPr>
                <a:spLocks/>
              </p:cNvSpPr>
              <p:nvPr/>
            </p:nvSpPr>
            <p:spPr bwMode="auto">
              <a:xfrm rot="3600000">
                <a:off x="7183143" y="5052025"/>
                <a:ext cx="75887" cy="88783"/>
              </a:xfrm>
              <a:custGeom>
                <a:avLst/>
                <a:gdLst>
                  <a:gd name="T0" fmla="*/ 66 w 134"/>
                  <a:gd name="T1" fmla="*/ 0 h 133"/>
                  <a:gd name="T2" fmla="*/ 80 w 134"/>
                  <a:gd name="T3" fmla="*/ 1 h 133"/>
                  <a:gd name="T4" fmla="*/ 104 w 134"/>
                  <a:gd name="T5" fmla="*/ 10 h 133"/>
                  <a:gd name="T6" fmla="*/ 123 w 134"/>
                  <a:gd name="T7" fmla="*/ 28 h 133"/>
                  <a:gd name="T8" fmla="*/ 132 w 134"/>
                  <a:gd name="T9" fmla="*/ 53 h 133"/>
                  <a:gd name="T10" fmla="*/ 134 w 134"/>
                  <a:gd name="T11" fmla="*/ 67 h 133"/>
                  <a:gd name="T12" fmla="*/ 132 w 134"/>
                  <a:gd name="T13" fmla="*/ 80 h 133"/>
                  <a:gd name="T14" fmla="*/ 123 w 134"/>
                  <a:gd name="T15" fmla="*/ 105 h 133"/>
                  <a:gd name="T16" fmla="*/ 104 w 134"/>
                  <a:gd name="T17" fmla="*/ 123 h 133"/>
                  <a:gd name="T18" fmla="*/ 80 w 134"/>
                  <a:gd name="T19" fmla="*/ 133 h 133"/>
                  <a:gd name="T20" fmla="*/ 66 w 134"/>
                  <a:gd name="T21" fmla="*/ 133 h 133"/>
                  <a:gd name="T22" fmla="*/ 53 w 134"/>
                  <a:gd name="T23" fmla="*/ 133 h 133"/>
                  <a:gd name="T24" fmla="*/ 29 w 134"/>
                  <a:gd name="T25" fmla="*/ 123 h 133"/>
                  <a:gd name="T26" fmla="*/ 10 w 134"/>
                  <a:gd name="T27" fmla="*/ 105 h 133"/>
                  <a:gd name="T28" fmla="*/ 0 w 134"/>
                  <a:gd name="T29" fmla="*/ 80 h 133"/>
                  <a:gd name="T30" fmla="*/ 0 w 134"/>
                  <a:gd name="T31" fmla="*/ 67 h 133"/>
                  <a:gd name="T32" fmla="*/ 0 w 134"/>
                  <a:gd name="T33" fmla="*/ 53 h 133"/>
                  <a:gd name="T34" fmla="*/ 10 w 134"/>
                  <a:gd name="T35" fmla="*/ 28 h 133"/>
                  <a:gd name="T36" fmla="*/ 29 w 134"/>
                  <a:gd name="T37" fmla="*/ 10 h 133"/>
                  <a:gd name="T38" fmla="*/ 53 w 134"/>
                  <a:gd name="T39" fmla="*/ 1 h 133"/>
                  <a:gd name="T40" fmla="*/ 66 w 13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4" h="133">
                    <a:moveTo>
                      <a:pt x="66" y="0"/>
                    </a:moveTo>
                    <a:lnTo>
                      <a:pt x="80" y="1"/>
                    </a:lnTo>
                    <a:lnTo>
                      <a:pt x="104" y="10"/>
                    </a:lnTo>
                    <a:lnTo>
                      <a:pt x="123" y="28"/>
                    </a:lnTo>
                    <a:lnTo>
                      <a:pt x="132" y="53"/>
                    </a:lnTo>
                    <a:lnTo>
                      <a:pt x="134" y="67"/>
                    </a:lnTo>
                    <a:lnTo>
                      <a:pt x="132" y="80"/>
                    </a:lnTo>
                    <a:lnTo>
                      <a:pt x="123" y="105"/>
                    </a:lnTo>
                    <a:lnTo>
                      <a:pt x="104" y="123"/>
                    </a:lnTo>
                    <a:lnTo>
                      <a:pt x="80" y="133"/>
                    </a:lnTo>
                    <a:lnTo>
                      <a:pt x="66" y="133"/>
                    </a:lnTo>
                    <a:lnTo>
                      <a:pt x="53" y="133"/>
                    </a:lnTo>
                    <a:lnTo>
                      <a:pt x="29" y="123"/>
                    </a:lnTo>
                    <a:lnTo>
                      <a:pt x="10" y="105"/>
                    </a:lnTo>
                    <a:lnTo>
                      <a:pt x="0" y="80"/>
                    </a:lnTo>
                    <a:lnTo>
                      <a:pt x="0" y="67"/>
                    </a:lnTo>
                    <a:lnTo>
                      <a:pt x="0" y="53"/>
                    </a:lnTo>
                    <a:lnTo>
                      <a:pt x="10" y="28"/>
                    </a:lnTo>
                    <a:lnTo>
                      <a:pt x="29" y="10"/>
                    </a:lnTo>
                    <a:lnTo>
                      <a:pt x="53" y="1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45"/>
              <p:cNvSpPr>
                <a:spLocks/>
              </p:cNvSpPr>
              <p:nvPr/>
            </p:nvSpPr>
            <p:spPr bwMode="auto">
              <a:xfrm rot="3600000">
                <a:off x="7131218" y="5137392"/>
                <a:ext cx="46872" cy="59188"/>
              </a:xfrm>
              <a:custGeom>
                <a:avLst/>
                <a:gdLst>
                  <a:gd name="T0" fmla="*/ 43 w 86"/>
                  <a:gd name="T1" fmla="*/ 0 h 87"/>
                  <a:gd name="T2" fmla="*/ 52 w 86"/>
                  <a:gd name="T3" fmla="*/ 1 h 87"/>
                  <a:gd name="T4" fmla="*/ 67 w 86"/>
                  <a:gd name="T5" fmla="*/ 8 h 87"/>
                  <a:gd name="T6" fmla="*/ 79 w 86"/>
                  <a:gd name="T7" fmla="*/ 19 h 87"/>
                  <a:gd name="T8" fmla="*/ 86 w 86"/>
                  <a:gd name="T9" fmla="*/ 35 h 87"/>
                  <a:gd name="T10" fmla="*/ 86 w 86"/>
                  <a:gd name="T11" fmla="*/ 44 h 87"/>
                  <a:gd name="T12" fmla="*/ 86 w 86"/>
                  <a:gd name="T13" fmla="*/ 52 h 87"/>
                  <a:gd name="T14" fmla="*/ 79 w 86"/>
                  <a:gd name="T15" fmla="*/ 67 h 87"/>
                  <a:gd name="T16" fmla="*/ 67 w 86"/>
                  <a:gd name="T17" fmla="*/ 79 h 87"/>
                  <a:gd name="T18" fmla="*/ 52 w 86"/>
                  <a:gd name="T19" fmla="*/ 86 h 87"/>
                  <a:gd name="T20" fmla="*/ 43 w 86"/>
                  <a:gd name="T21" fmla="*/ 87 h 87"/>
                  <a:gd name="T22" fmla="*/ 35 w 86"/>
                  <a:gd name="T23" fmla="*/ 86 h 87"/>
                  <a:gd name="T24" fmla="*/ 19 w 86"/>
                  <a:gd name="T25" fmla="*/ 79 h 87"/>
                  <a:gd name="T26" fmla="*/ 8 w 86"/>
                  <a:gd name="T27" fmla="*/ 67 h 87"/>
                  <a:gd name="T28" fmla="*/ 1 w 86"/>
                  <a:gd name="T29" fmla="*/ 52 h 87"/>
                  <a:gd name="T30" fmla="*/ 0 w 86"/>
                  <a:gd name="T31" fmla="*/ 44 h 87"/>
                  <a:gd name="T32" fmla="*/ 1 w 86"/>
                  <a:gd name="T33" fmla="*/ 35 h 87"/>
                  <a:gd name="T34" fmla="*/ 8 w 86"/>
                  <a:gd name="T35" fmla="*/ 19 h 87"/>
                  <a:gd name="T36" fmla="*/ 19 w 86"/>
                  <a:gd name="T37" fmla="*/ 8 h 87"/>
                  <a:gd name="T38" fmla="*/ 35 w 86"/>
                  <a:gd name="T39" fmla="*/ 1 h 87"/>
                  <a:gd name="T40" fmla="*/ 43 w 86"/>
                  <a:gd name="T41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87">
                    <a:moveTo>
                      <a:pt x="43" y="0"/>
                    </a:moveTo>
                    <a:lnTo>
                      <a:pt x="52" y="1"/>
                    </a:lnTo>
                    <a:lnTo>
                      <a:pt x="67" y="8"/>
                    </a:lnTo>
                    <a:lnTo>
                      <a:pt x="79" y="19"/>
                    </a:lnTo>
                    <a:lnTo>
                      <a:pt x="86" y="35"/>
                    </a:lnTo>
                    <a:lnTo>
                      <a:pt x="86" y="44"/>
                    </a:lnTo>
                    <a:lnTo>
                      <a:pt x="86" y="52"/>
                    </a:lnTo>
                    <a:lnTo>
                      <a:pt x="79" y="67"/>
                    </a:lnTo>
                    <a:lnTo>
                      <a:pt x="67" y="79"/>
                    </a:lnTo>
                    <a:lnTo>
                      <a:pt x="52" y="86"/>
                    </a:lnTo>
                    <a:lnTo>
                      <a:pt x="43" y="87"/>
                    </a:lnTo>
                    <a:lnTo>
                      <a:pt x="35" y="86"/>
                    </a:lnTo>
                    <a:lnTo>
                      <a:pt x="19" y="79"/>
                    </a:lnTo>
                    <a:lnTo>
                      <a:pt x="8" y="67"/>
                    </a:lnTo>
                    <a:lnTo>
                      <a:pt x="1" y="52"/>
                    </a:lnTo>
                    <a:lnTo>
                      <a:pt x="0" y="44"/>
                    </a:lnTo>
                    <a:lnTo>
                      <a:pt x="1" y="35"/>
                    </a:lnTo>
                    <a:lnTo>
                      <a:pt x="8" y="19"/>
                    </a:lnTo>
                    <a:lnTo>
                      <a:pt x="19" y="8"/>
                    </a:lnTo>
                    <a:lnTo>
                      <a:pt x="35" y="1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799957" y="4670530"/>
              <a:ext cx="1125141" cy="753043"/>
              <a:chOff x="5665787" y="4254070"/>
              <a:chExt cx="1125141" cy="753043"/>
            </a:xfrm>
            <a:grpFill/>
          </p:grpSpPr>
          <p:sp>
            <p:nvSpPr>
              <p:cNvPr id="26" name="Freeform 146"/>
              <p:cNvSpPr>
                <a:spLocks/>
              </p:cNvSpPr>
              <p:nvPr/>
            </p:nvSpPr>
            <p:spPr bwMode="auto">
              <a:xfrm rot="3600000">
                <a:off x="5850394" y="4282372"/>
                <a:ext cx="540134" cy="909348"/>
              </a:xfrm>
              <a:custGeom>
                <a:avLst/>
                <a:gdLst>
                  <a:gd name="T0" fmla="*/ 551 w 970"/>
                  <a:gd name="T1" fmla="*/ 707 h 1352"/>
                  <a:gd name="T2" fmla="*/ 555 w 970"/>
                  <a:gd name="T3" fmla="*/ 690 h 1352"/>
                  <a:gd name="T4" fmla="*/ 568 w 970"/>
                  <a:gd name="T5" fmla="*/ 656 h 1352"/>
                  <a:gd name="T6" fmla="*/ 598 w 970"/>
                  <a:gd name="T7" fmla="*/ 612 h 1352"/>
                  <a:gd name="T8" fmla="*/ 682 w 970"/>
                  <a:gd name="T9" fmla="*/ 534 h 1352"/>
                  <a:gd name="T10" fmla="*/ 774 w 970"/>
                  <a:gd name="T11" fmla="*/ 462 h 1352"/>
                  <a:gd name="T12" fmla="*/ 824 w 970"/>
                  <a:gd name="T13" fmla="*/ 410 h 1352"/>
                  <a:gd name="T14" fmla="*/ 852 w 970"/>
                  <a:gd name="T15" fmla="*/ 364 h 1352"/>
                  <a:gd name="T16" fmla="*/ 862 w 970"/>
                  <a:gd name="T17" fmla="*/ 332 h 1352"/>
                  <a:gd name="T18" fmla="*/ 866 w 970"/>
                  <a:gd name="T19" fmla="*/ 296 h 1352"/>
                  <a:gd name="T20" fmla="*/ 862 w 970"/>
                  <a:gd name="T21" fmla="*/ 255 h 1352"/>
                  <a:gd name="T22" fmla="*/ 856 w 970"/>
                  <a:gd name="T23" fmla="*/ 233 h 1352"/>
                  <a:gd name="T24" fmla="*/ 846 w 970"/>
                  <a:gd name="T25" fmla="*/ 206 h 1352"/>
                  <a:gd name="T26" fmla="*/ 824 w 970"/>
                  <a:gd name="T27" fmla="*/ 158 h 1352"/>
                  <a:gd name="T28" fmla="*/ 798 w 970"/>
                  <a:gd name="T29" fmla="*/ 117 h 1352"/>
                  <a:gd name="T30" fmla="*/ 769 w 970"/>
                  <a:gd name="T31" fmla="*/ 83 h 1352"/>
                  <a:gd name="T32" fmla="*/ 735 w 970"/>
                  <a:gd name="T33" fmla="*/ 55 h 1352"/>
                  <a:gd name="T34" fmla="*/ 699 w 970"/>
                  <a:gd name="T35" fmla="*/ 34 h 1352"/>
                  <a:gd name="T36" fmla="*/ 638 w 970"/>
                  <a:gd name="T37" fmla="*/ 11 h 1352"/>
                  <a:gd name="T38" fmla="*/ 551 w 970"/>
                  <a:gd name="T39" fmla="*/ 0 h 1352"/>
                  <a:gd name="T40" fmla="*/ 460 w 970"/>
                  <a:gd name="T41" fmla="*/ 7 h 1352"/>
                  <a:gd name="T42" fmla="*/ 367 w 970"/>
                  <a:gd name="T43" fmla="*/ 31 h 1352"/>
                  <a:gd name="T44" fmla="*/ 277 w 970"/>
                  <a:gd name="T45" fmla="*/ 68 h 1352"/>
                  <a:gd name="T46" fmla="*/ 235 w 970"/>
                  <a:gd name="T47" fmla="*/ 91 h 1352"/>
                  <a:gd name="T48" fmla="*/ 194 w 970"/>
                  <a:gd name="T49" fmla="*/ 117 h 1352"/>
                  <a:gd name="T50" fmla="*/ 122 w 970"/>
                  <a:gd name="T51" fmla="*/ 179 h 1352"/>
                  <a:gd name="T52" fmla="*/ 65 w 970"/>
                  <a:gd name="T53" fmla="*/ 255 h 1352"/>
                  <a:gd name="T54" fmla="*/ 23 w 970"/>
                  <a:gd name="T55" fmla="*/ 344 h 1352"/>
                  <a:gd name="T56" fmla="*/ 1 w 970"/>
                  <a:gd name="T57" fmla="*/ 442 h 1352"/>
                  <a:gd name="T58" fmla="*/ 0 w 970"/>
                  <a:gd name="T59" fmla="*/ 550 h 1352"/>
                  <a:gd name="T60" fmla="*/ 21 w 970"/>
                  <a:gd name="T61" fmla="*/ 665 h 1352"/>
                  <a:gd name="T62" fmla="*/ 67 w 970"/>
                  <a:gd name="T63" fmla="*/ 787 h 1352"/>
                  <a:gd name="T64" fmla="*/ 101 w 970"/>
                  <a:gd name="T65" fmla="*/ 849 h 1352"/>
                  <a:gd name="T66" fmla="*/ 140 w 970"/>
                  <a:gd name="T67" fmla="*/ 913 h 1352"/>
                  <a:gd name="T68" fmla="*/ 233 w 970"/>
                  <a:gd name="T69" fmla="*/ 1034 h 1352"/>
                  <a:gd name="T70" fmla="*/ 341 w 970"/>
                  <a:gd name="T71" fmla="*/ 1145 h 1352"/>
                  <a:gd name="T72" fmla="*/ 458 w 970"/>
                  <a:gd name="T73" fmla="*/ 1238 h 1352"/>
                  <a:gd name="T74" fmla="*/ 547 w 970"/>
                  <a:gd name="T75" fmla="*/ 1292 h 1352"/>
                  <a:gd name="T76" fmla="*/ 608 w 970"/>
                  <a:gd name="T77" fmla="*/ 1320 h 1352"/>
                  <a:gd name="T78" fmla="*/ 666 w 970"/>
                  <a:gd name="T79" fmla="*/ 1339 h 1352"/>
                  <a:gd name="T80" fmla="*/ 725 w 970"/>
                  <a:gd name="T81" fmla="*/ 1351 h 1352"/>
                  <a:gd name="T82" fmla="*/ 780 w 970"/>
                  <a:gd name="T83" fmla="*/ 1352 h 1352"/>
                  <a:gd name="T84" fmla="*/ 833 w 970"/>
                  <a:gd name="T85" fmla="*/ 1344 h 1352"/>
                  <a:gd name="T86" fmla="*/ 883 w 970"/>
                  <a:gd name="T87" fmla="*/ 1325 h 1352"/>
                  <a:gd name="T88" fmla="*/ 928 w 970"/>
                  <a:gd name="T89" fmla="*/ 1294 h 1352"/>
                  <a:gd name="T90" fmla="*/ 949 w 970"/>
                  <a:gd name="T91" fmla="*/ 1273 h 1352"/>
                  <a:gd name="T92" fmla="*/ 960 w 970"/>
                  <a:gd name="T93" fmla="*/ 1259 h 1352"/>
                  <a:gd name="T94" fmla="*/ 970 w 970"/>
                  <a:gd name="T95" fmla="*/ 1234 h 1352"/>
                  <a:gd name="T96" fmla="*/ 964 w 970"/>
                  <a:gd name="T97" fmla="*/ 1209 h 1352"/>
                  <a:gd name="T98" fmla="*/ 948 w 970"/>
                  <a:gd name="T99" fmla="*/ 1185 h 1352"/>
                  <a:gd name="T100" fmla="*/ 905 w 970"/>
                  <a:gd name="T101" fmla="*/ 1147 h 1352"/>
                  <a:gd name="T102" fmla="*/ 823 w 970"/>
                  <a:gd name="T103" fmla="*/ 1094 h 1352"/>
                  <a:gd name="T104" fmla="*/ 730 w 970"/>
                  <a:gd name="T105" fmla="*/ 1033 h 1352"/>
                  <a:gd name="T106" fmla="*/ 664 w 970"/>
                  <a:gd name="T107" fmla="*/ 980 h 1352"/>
                  <a:gd name="T108" fmla="*/ 623 w 970"/>
                  <a:gd name="T109" fmla="*/ 941 h 1352"/>
                  <a:gd name="T110" fmla="*/ 590 w 970"/>
                  <a:gd name="T111" fmla="*/ 897 h 1352"/>
                  <a:gd name="T112" fmla="*/ 564 w 970"/>
                  <a:gd name="T113" fmla="*/ 849 h 1352"/>
                  <a:gd name="T114" fmla="*/ 550 w 970"/>
                  <a:gd name="T115" fmla="*/ 797 h 1352"/>
                  <a:gd name="T116" fmla="*/ 547 w 970"/>
                  <a:gd name="T117" fmla="*/ 739 h 1352"/>
                  <a:gd name="T118" fmla="*/ 551 w 970"/>
                  <a:gd name="T119" fmla="*/ 707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70" h="1352">
                    <a:moveTo>
                      <a:pt x="551" y="707"/>
                    </a:moveTo>
                    <a:lnTo>
                      <a:pt x="555" y="690"/>
                    </a:lnTo>
                    <a:lnTo>
                      <a:pt x="568" y="656"/>
                    </a:lnTo>
                    <a:lnTo>
                      <a:pt x="598" y="612"/>
                    </a:lnTo>
                    <a:lnTo>
                      <a:pt x="682" y="534"/>
                    </a:lnTo>
                    <a:lnTo>
                      <a:pt x="774" y="462"/>
                    </a:lnTo>
                    <a:lnTo>
                      <a:pt x="824" y="410"/>
                    </a:lnTo>
                    <a:lnTo>
                      <a:pt x="852" y="364"/>
                    </a:lnTo>
                    <a:lnTo>
                      <a:pt x="862" y="332"/>
                    </a:lnTo>
                    <a:lnTo>
                      <a:pt x="866" y="296"/>
                    </a:lnTo>
                    <a:lnTo>
                      <a:pt x="862" y="255"/>
                    </a:lnTo>
                    <a:lnTo>
                      <a:pt x="856" y="233"/>
                    </a:lnTo>
                    <a:lnTo>
                      <a:pt x="846" y="206"/>
                    </a:lnTo>
                    <a:lnTo>
                      <a:pt x="824" y="158"/>
                    </a:lnTo>
                    <a:lnTo>
                      <a:pt x="798" y="117"/>
                    </a:lnTo>
                    <a:lnTo>
                      <a:pt x="769" y="83"/>
                    </a:lnTo>
                    <a:lnTo>
                      <a:pt x="735" y="55"/>
                    </a:lnTo>
                    <a:lnTo>
                      <a:pt x="699" y="34"/>
                    </a:lnTo>
                    <a:lnTo>
                      <a:pt x="638" y="11"/>
                    </a:lnTo>
                    <a:lnTo>
                      <a:pt x="551" y="0"/>
                    </a:lnTo>
                    <a:lnTo>
                      <a:pt x="460" y="7"/>
                    </a:lnTo>
                    <a:lnTo>
                      <a:pt x="367" y="31"/>
                    </a:lnTo>
                    <a:lnTo>
                      <a:pt x="277" y="68"/>
                    </a:lnTo>
                    <a:lnTo>
                      <a:pt x="235" y="91"/>
                    </a:lnTo>
                    <a:lnTo>
                      <a:pt x="194" y="117"/>
                    </a:lnTo>
                    <a:lnTo>
                      <a:pt x="122" y="179"/>
                    </a:lnTo>
                    <a:lnTo>
                      <a:pt x="65" y="255"/>
                    </a:lnTo>
                    <a:lnTo>
                      <a:pt x="23" y="344"/>
                    </a:lnTo>
                    <a:lnTo>
                      <a:pt x="1" y="442"/>
                    </a:lnTo>
                    <a:lnTo>
                      <a:pt x="0" y="550"/>
                    </a:lnTo>
                    <a:lnTo>
                      <a:pt x="21" y="665"/>
                    </a:lnTo>
                    <a:lnTo>
                      <a:pt x="67" y="787"/>
                    </a:lnTo>
                    <a:lnTo>
                      <a:pt x="101" y="849"/>
                    </a:lnTo>
                    <a:lnTo>
                      <a:pt x="140" y="913"/>
                    </a:lnTo>
                    <a:lnTo>
                      <a:pt x="233" y="1034"/>
                    </a:lnTo>
                    <a:lnTo>
                      <a:pt x="341" y="1145"/>
                    </a:lnTo>
                    <a:lnTo>
                      <a:pt x="458" y="1238"/>
                    </a:lnTo>
                    <a:lnTo>
                      <a:pt x="547" y="1292"/>
                    </a:lnTo>
                    <a:lnTo>
                      <a:pt x="608" y="1320"/>
                    </a:lnTo>
                    <a:lnTo>
                      <a:pt x="666" y="1339"/>
                    </a:lnTo>
                    <a:lnTo>
                      <a:pt x="725" y="1351"/>
                    </a:lnTo>
                    <a:lnTo>
                      <a:pt x="780" y="1352"/>
                    </a:lnTo>
                    <a:lnTo>
                      <a:pt x="833" y="1344"/>
                    </a:lnTo>
                    <a:lnTo>
                      <a:pt x="883" y="1325"/>
                    </a:lnTo>
                    <a:lnTo>
                      <a:pt x="928" y="1294"/>
                    </a:lnTo>
                    <a:lnTo>
                      <a:pt x="949" y="1273"/>
                    </a:lnTo>
                    <a:lnTo>
                      <a:pt x="960" y="1259"/>
                    </a:lnTo>
                    <a:lnTo>
                      <a:pt x="970" y="1234"/>
                    </a:lnTo>
                    <a:lnTo>
                      <a:pt x="964" y="1209"/>
                    </a:lnTo>
                    <a:lnTo>
                      <a:pt x="948" y="1185"/>
                    </a:lnTo>
                    <a:lnTo>
                      <a:pt x="905" y="1147"/>
                    </a:lnTo>
                    <a:lnTo>
                      <a:pt x="823" y="1094"/>
                    </a:lnTo>
                    <a:lnTo>
                      <a:pt x="730" y="1033"/>
                    </a:lnTo>
                    <a:lnTo>
                      <a:pt x="664" y="980"/>
                    </a:lnTo>
                    <a:lnTo>
                      <a:pt x="623" y="941"/>
                    </a:lnTo>
                    <a:lnTo>
                      <a:pt x="590" y="897"/>
                    </a:lnTo>
                    <a:lnTo>
                      <a:pt x="564" y="849"/>
                    </a:lnTo>
                    <a:lnTo>
                      <a:pt x="550" y="797"/>
                    </a:lnTo>
                    <a:lnTo>
                      <a:pt x="547" y="739"/>
                    </a:lnTo>
                    <a:lnTo>
                      <a:pt x="551" y="7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47"/>
              <p:cNvSpPr>
                <a:spLocks/>
              </p:cNvSpPr>
              <p:nvPr/>
            </p:nvSpPr>
            <p:spPr bwMode="auto">
              <a:xfrm rot="3600000">
                <a:off x="6596495" y="4378488"/>
                <a:ext cx="176326" cy="212541"/>
              </a:xfrm>
              <a:custGeom>
                <a:avLst/>
                <a:gdLst>
                  <a:gd name="T0" fmla="*/ 157 w 315"/>
                  <a:gd name="T1" fmla="*/ 0 h 315"/>
                  <a:gd name="T2" fmla="*/ 173 w 315"/>
                  <a:gd name="T3" fmla="*/ 2 h 315"/>
                  <a:gd name="T4" fmla="*/ 203 w 315"/>
                  <a:gd name="T5" fmla="*/ 8 h 315"/>
                  <a:gd name="T6" fmla="*/ 246 w 315"/>
                  <a:gd name="T7" fmla="*/ 26 h 315"/>
                  <a:gd name="T8" fmla="*/ 287 w 315"/>
                  <a:gd name="T9" fmla="*/ 69 h 315"/>
                  <a:gd name="T10" fmla="*/ 307 w 315"/>
                  <a:gd name="T11" fmla="*/ 111 h 315"/>
                  <a:gd name="T12" fmla="*/ 313 w 315"/>
                  <a:gd name="T13" fmla="*/ 142 h 315"/>
                  <a:gd name="T14" fmla="*/ 315 w 315"/>
                  <a:gd name="T15" fmla="*/ 159 h 315"/>
                  <a:gd name="T16" fmla="*/ 313 w 315"/>
                  <a:gd name="T17" fmla="*/ 174 h 315"/>
                  <a:gd name="T18" fmla="*/ 307 w 315"/>
                  <a:gd name="T19" fmla="*/ 205 h 315"/>
                  <a:gd name="T20" fmla="*/ 287 w 315"/>
                  <a:gd name="T21" fmla="*/ 247 h 315"/>
                  <a:gd name="T22" fmla="*/ 246 w 315"/>
                  <a:gd name="T23" fmla="*/ 289 h 315"/>
                  <a:gd name="T24" fmla="*/ 203 w 315"/>
                  <a:gd name="T25" fmla="*/ 309 h 315"/>
                  <a:gd name="T26" fmla="*/ 173 w 315"/>
                  <a:gd name="T27" fmla="*/ 315 h 315"/>
                  <a:gd name="T28" fmla="*/ 157 w 315"/>
                  <a:gd name="T29" fmla="*/ 315 h 315"/>
                  <a:gd name="T30" fmla="*/ 141 w 315"/>
                  <a:gd name="T31" fmla="*/ 315 h 315"/>
                  <a:gd name="T32" fmla="*/ 110 w 315"/>
                  <a:gd name="T33" fmla="*/ 309 h 315"/>
                  <a:gd name="T34" fmla="*/ 68 w 315"/>
                  <a:gd name="T35" fmla="*/ 289 h 315"/>
                  <a:gd name="T36" fmla="*/ 26 w 315"/>
                  <a:gd name="T37" fmla="*/ 247 h 315"/>
                  <a:gd name="T38" fmla="*/ 6 w 315"/>
                  <a:gd name="T39" fmla="*/ 205 h 315"/>
                  <a:gd name="T40" fmla="*/ 0 w 315"/>
                  <a:gd name="T41" fmla="*/ 174 h 315"/>
                  <a:gd name="T42" fmla="*/ 0 w 315"/>
                  <a:gd name="T43" fmla="*/ 159 h 315"/>
                  <a:gd name="T44" fmla="*/ 0 w 315"/>
                  <a:gd name="T45" fmla="*/ 142 h 315"/>
                  <a:gd name="T46" fmla="*/ 6 w 315"/>
                  <a:gd name="T47" fmla="*/ 111 h 315"/>
                  <a:gd name="T48" fmla="*/ 26 w 315"/>
                  <a:gd name="T49" fmla="*/ 69 h 315"/>
                  <a:gd name="T50" fmla="*/ 68 w 315"/>
                  <a:gd name="T51" fmla="*/ 26 h 315"/>
                  <a:gd name="T52" fmla="*/ 110 w 315"/>
                  <a:gd name="T53" fmla="*/ 8 h 315"/>
                  <a:gd name="T54" fmla="*/ 141 w 315"/>
                  <a:gd name="T55" fmla="*/ 2 h 315"/>
                  <a:gd name="T56" fmla="*/ 157 w 315"/>
                  <a:gd name="T57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5" h="315">
                    <a:moveTo>
                      <a:pt x="157" y="0"/>
                    </a:moveTo>
                    <a:lnTo>
                      <a:pt x="173" y="2"/>
                    </a:lnTo>
                    <a:lnTo>
                      <a:pt x="203" y="8"/>
                    </a:lnTo>
                    <a:lnTo>
                      <a:pt x="246" y="26"/>
                    </a:lnTo>
                    <a:lnTo>
                      <a:pt x="287" y="69"/>
                    </a:lnTo>
                    <a:lnTo>
                      <a:pt x="307" y="111"/>
                    </a:lnTo>
                    <a:lnTo>
                      <a:pt x="313" y="142"/>
                    </a:lnTo>
                    <a:lnTo>
                      <a:pt x="315" y="159"/>
                    </a:lnTo>
                    <a:lnTo>
                      <a:pt x="313" y="174"/>
                    </a:lnTo>
                    <a:lnTo>
                      <a:pt x="307" y="205"/>
                    </a:lnTo>
                    <a:lnTo>
                      <a:pt x="287" y="247"/>
                    </a:lnTo>
                    <a:lnTo>
                      <a:pt x="246" y="289"/>
                    </a:lnTo>
                    <a:lnTo>
                      <a:pt x="203" y="309"/>
                    </a:lnTo>
                    <a:lnTo>
                      <a:pt x="173" y="315"/>
                    </a:lnTo>
                    <a:lnTo>
                      <a:pt x="157" y="315"/>
                    </a:lnTo>
                    <a:lnTo>
                      <a:pt x="141" y="315"/>
                    </a:lnTo>
                    <a:lnTo>
                      <a:pt x="110" y="309"/>
                    </a:lnTo>
                    <a:lnTo>
                      <a:pt x="68" y="289"/>
                    </a:lnTo>
                    <a:lnTo>
                      <a:pt x="26" y="247"/>
                    </a:lnTo>
                    <a:lnTo>
                      <a:pt x="6" y="205"/>
                    </a:lnTo>
                    <a:lnTo>
                      <a:pt x="0" y="174"/>
                    </a:lnTo>
                    <a:lnTo>
                      <a:pt x="0" y="159"/>
                    </a:lnTo>
                    <a:lnTo>
                      <a:pt x="0" y="142"/>
                    </a:lnTo>
                    <a:lnTo>
                      <a:pt x="6" y="111"/>
                    </a:lnTo>
                    <a:lnTo>
                      <a:pt x="26" y="69"/>
                    </a:lnTo>
                    <a:lnTo>
                      <a:pt x="68" y="26"/>
                    </a:lnTo>
                    <a:lnTo>
                      <a:pt x="110" y="8"/>
                    </a:lnTo>
                    <a:lnTo>
                      <a:pt x="141" y="2"/>
                    </a:lnTo>
                    <a:lnTo>
                      <a:pt x="15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48"/>
              <p:cNvSpPr>
                <a:spLocks/>
              </p:cNvSpPr>
              <p:nvPr/>
            </p:nvSpPr>
            <p:spPr bwMode="auto">
              <a:xfrm rot="3600000">
                <a:off x="6480871" y="4292836"/>
                <a:ext cx="116062" cy="137210"/>
              </a:xfrm>
              <a:custGeom>
                <a:avLst/>
                <a:gdLst>
                  <a:gd name="T0" fmla="*/ 104 w 209"/>
                  <a:gd name="T1" fmla="*/ 0 h 208"/>
                  <a:gd name="T2" fmla="*/ 126 w 209"/>
                  <a:gd name="T3" fmla="*/ 2 h 208"/>
                  <a:gd name="T4" fmla="*/ 163 w 209"/>
                  <a:gd name="T5" fmla="*/ 17 h 208"/>
                  <a:gd name="T6" fmla="*/ 191 w 209"/>
                  <a:gd name="T7" fmla="*/ 46 h 208"/>
                  <a:gd name="T8" fmla="*/ 206 w 209"/>
                  <a:gd name="T9" fmla="*/ 83 h 208"/>
                  <a:gd name="T10" fmla="*/ 209 w 209"/>
                  <a:gd name="T11" fmla="*/ 104 h 208"/>
                  <a:gd name="T12" fmla="*/ 206 w 209"/>
                  <a:gd name="T13" fmla="*/ 126 h 208"/>
                  <a:gd name="T14" fmla="*/ 191 w 209"/>
                  <a:gd name="T15" fmla="*/ 163 h 208"/>
                  <a:gd name="T16" fmla="*/ 163 w 209"/>
                  <a:gd name="T17" fmla="*/ 191 h 208"/>
                  <a:gd name="T18" fmla="*/ 126 w 209"/>
                  <a:gd name="T19" fmla="*/ 207 h 208"/>
                  <a:gd name="T20" fmla="*/ 104 w 209"/>
                  <a:gd name="T21" fmla="*/ 208 h 208"/>
                  <a:gd name="T22" fmla="*/ 83 w 209"/>
                  <a:gd name="T23" fmla="*/ 207 h 208"/>
                  <a:gd name="T24" fmla="*/ 46 w 209"/>
                  <a:gd name="T25" fmla="*/ 191 h 208"/>
                  <a:gd name="T26" fmla="*/ 18 w 209"/>
                  <a:gd name="T27" fmla="*/ 163 h 208"/>
                  <a:gd name="T28" fmla="*/ 1 w 209"/>
                  <a:gd name="T29" fmla="*/ 126 h 208"/>
                  <a:gd name="T30" fmla="*/ 0 w 209"/>
                  <a:gd name="T31" fmla="*/ 104 h 208"/>
                  <a:gd name="T32" fmla="*/ 1 w 209"/>
                  <a:gd name="T33" fmla="*/ 83 h 208"/>
                  <a:gd name="T34" fmla="*/ 18 w 209"/>
                  <a:gd name="T35" fmla="*/ 46 h 208"/>
                  <a:gd name="T36" fmla="*/ 46 w 209"/>
                  <a:gd name="T37" fmla="*/ 17 h 208"/>
                  <a:gd name="T38" fmla="*/ 83 w 209"/>
                  <a:gd name="T39" fmla="*/ 2 h 208"/>
                  <a:gd name="T40" fmla="*/ 104 w 209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9" h="208">
                    <a:moveTo>
                      <a:pt x="104" y="0"/>
                    </a:moveTo>
                    <a:lnTo>
                      <a:pt x="126" y="2"/>
                    </a:lnTo>
                    <a:lnTo>
                      <a:pt x="163" y="17"/>
                    </a:lnTo>
                    <a:lnTo>
                      <a:pt x="191" y="46"/>
                    </a:lnTo>
                    <a:lnTo>
                      <a:pt x="206" y="83"/>
                    </a:lnTo>
                    <a:lnTo>
                      <a:pt x="209" y="104"/>
                    </a:lnTo>
                    <a:lnTo>
                      <a:pt x="206" y="126"/>
                    </a:lnTo>
                    <a:lnTo>
                      <a:pt x="191" y="163"/>
                    </a:lnTo>
                    <a:lnTo>
                      <a:pt x="163" y="191"/>
                    </a:lnTo>
                    <a:lnTo>
                      <a:pt x="126" y="207"/>
                    </a:lnTo>
                    <a:lnTo>
                      <a:pt x="104" y="208"/>
                    </a:lnTo>
                    <a:lnTo>
                      <a:pt x="83" y="207"/>
                    </a:lnTo>
                    <a:lnTo>
                      <a:pt x="46" y="191"/>
                    </a:lnTo>
                    <a:lnTo>
                      <a:pt x="18" y="163"/>
                    </a:lnTo>
                    <a:lnTo>
                      <a:pt x="1" y="126"/>
                    </a:lnTo>
                    <a:lnTo>
                      <a:pt x="0" y="104"/>
                    </a:lnTo>
                    <a:lnTo>
                      <a:pt x="1" y="83"/>
                    </a:lnTo>
                    <a:lnTo>
                      <a:pt x="18" y="46"/>
                    </a:lnTo>
                    <a:lnTo>
                      <a:pt x="46" y="17"/>
                    </a:lnTo>
                    <a:lnTo>
                      <a:pt x="83" y="2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49"/>
              <p:cNvSpPr>
                <a:spLocks/>
              </p:cNvSpPr>
              <p:nvPr/>
            </p:nvSpPr>
            <p:spPr bwMode="auto">
              <a:xfrm rot="3600000">
                <a:off x="6348037" y="4243526"/>
                <a:ext cx="102670" cy="123757"/>
              </a:xfrm>
              <a:custGeom>
                <a:avLst/>
                <a:gdLst>
                  <a:gd name="T0" fmla="*/ 92 w 185"/>
                  <a:gd name="T1" fmla="*/ 0 h 185"/>
                  <a:gd name="T2" fmla="*/ 111 w 185"/>
                  <a:gd name="T3" fmla="*/ 1 h 185"/>
                  <a:gd name="T4" fmla="*/ 145 w 185"/>
                  <a:gd name="T5" fmla="*/ 15 h 185"/>
                  <a:gd name="T6" fmla="*/ 169 w 185"/>
                  <a:gd name="T7" fmla="*/ 41 h 185"/>
                  <a:gd name="T8" fmla="*/ 184 w 185"/>
                  <a:gd name="T9" fmla="*/ 73 h 185"/>
                  <a:gd name="T10" fmla="*/ 185 w 185"/>
                  <a:gd name="T11" fmla="*/ 93 h 185"/>
                  <a:gd name="T12" fmla="*/ 184 w 185"/>
                  <a:gd name="T13" fmla="*/ 111 h 185"/>
                  <a:gd name="T14" fmla="*/ 169 w 185"/>
                  <a:gd name="T15" fmla="*/ 145 h 185"/>
                  <a:gd name="T16" fmla="*/ 145 w 185"/>
                  <a:gd name="T17" fmla="*/ 169 h 185"/>
                  <a:gd name="T18" fmla="*/ 111 w 185"/>
                  <a:gd name="T19" fmla="*/ 184 h 185"/>
                  <a:gd name="T20" fmla="*/ 92 w 185"/>
                  <a:gd name="T21" fmla="*/ 185 h 185"/>
                  <a:gd name="T22" fmla="*/ 73 w 185"/>
                  <a:gd name="T23" fmla="*/ 184 h 185"/>
                  <a:gd name="T24" fmla="*/ 40 w 185"/>
                  <a:gd name="T25" fmla="*/ 169 h 185"/>
                  <a:gd name="T26" fmla="*/ 15 w 185"/>
                  <a:gd name="T27" fmla="*/ 145 h 185"/>
                  <a:gd name="T28" fmla="*/ 1 w 185"/>
                  <a:gd name="T29" fmla="*/ 111 h 185"/>
                  <a:gd name="T30" fmla="*/ 0 w 185"/>
                  <a:gd name="T31" fmla="*/ 93 h 185"/>
                  <a:gd name="T32" fmla="*/ 1 w 185"/>
                  <a:gd name="T33" fmla="*/ 73 h 185"/>
                  <a:gd name="T34" fmla="*/ 15 w 185"/>
                  <a:gd name="T35" fmla="*/ 41 h 185"/>
                  <a:gd name="T36" fmla="*/ 40 w 185"/>
                  <a:gd name="T37" fmla="*/ 15 h 185"/>
                  <a:gd name="T38" fmla="*/ 73 w 185"/>
                  <a:gd name="T39" fmla="*/ 1 h 185"/>
                  <a:gd name="T40" fmla="*/ 92 w 185"/>
                  <a:gd name="T41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5" h="185">
                    <a:moveTo>
                      <a:pt x="92" y="0"/>
                    </a:moveTo>
                    <a:lnTo>
                      <a:pt x="111" y="1"/>
                    </a:lnTo>
                    <a:lnTo>
                      <a:pt x="145" y="15"/>
                    </a:lnTo>
                    <a:lnTo>
                      <a:pt x="169" y="41"/>
                    </a:lnTo>
                    <a:lnTo>
                      <a:pt x="184" y="73"/>
                    </a:lnTo>
                    <a:lnTo>
                      <a:pt x="185" y="93"/>
                    </a:lnTo>
                    <a:lnTo>
                      <a:pt x="184" y="111"/>
                    </a:lnTo>
                    <a:lnTo>
                      <a:pt x="169" y="145"/>
                    </a:lnTo>
                    <a:lnTo>
                      <a:pt x="145" y="169"/>
                    </a:lnTo>
                    <a:lnTo>
                      <a:pt x="111" y="184"/>
                    </a:lnTo>
                    <a:lnTo>
                      <a:pt x="92" y="185"/>
                    </a:lnTo>
                    <a:lnTo>
                      <a:pt x="73" y="184"/>
                    </a:lnTo>
                    <a:lnTo>
                      <a:pt x="40" y="169"/>
                    </a:lnTo>
                    <a:lnTo>
                      <a:pt x="15" y="145"/>
                    </a:lnTo>
                    <a:lnTo>
                      <a:pt x="1" y="111"/>
                    </a:lnTo>
                    <a:lnTo>
                      <a:pt x="0" y="93"/>
                    </a:lnTo>
                    <a:lnTo>
                      <a:pt x="1" y="73"/>
                    </a:lnTo>
                    <a:lnTo>
                      <a:pt x="15" y="41"/>
                    </a:lnTo>
                    <a:lnTo>
                      <a:pt x="40" y="15"/>
                    </a:lnTo>
                    <a:lnTo>
                      <a:pt x="73" y="1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50"/>
              <p:cNvSpPr>
                <a:spLocks/>
              </p:cNvSpPr>
              <p:nvPr/>
            </p:nvSpPr>
            <p:spPr bwMode="auto">
              <a:xfrm rot="3600000">
                <a:off x="6232569" y="4250362"/>
                <a:ext cx="75887" cy="88783"/>
              </a:xfrm>
              <a:custGeom>
                <a:avLst/>
                <a:gdLst>
                  <a:gd name="T0" fmla="*/ 68 w 135"/>
                  <a:gd name="T1" fmla="*/ 0 h 133"/>
                  <a:gd name="T2" fmla="*/ 81 w 135"/>
                  <a:gd name="T3" fmla="*/ 1 h 133"/>
                  <a:gd name="T4" fmla="*/ 105 w 135"/>
                  <a:gd name="T5" fmla="*/ 10 h 133"/>
                  <a:gd name="T6" fmla="*/ 123 w 135"/>
                  <a:gd name="T7" fmla="*/ 29 h 133"/>
                  <a:gd name="T8" fmla="*/ 134 w 135"/>
                  <a:gd name="T9" fmla="*/ 53 h 133"/>
                  <a:gd name="T10" fmla="*/ 135 w 135"/>
                  <a:gd name="T11" fmla="*/ 67 h 133"/>
                  <a:gd name="T12" fmla="*/ 134 w 135"/>
                  <a:gd name="T13" fmla="*/ 80 h 133"/>
                  <a:gd name="T14" fmla="*/ 123 w 135"/>
                  <a:gd name="T15" fmla="*/ 105 h 133"/>
                  <a:gd name="T16" fmla="*/ 105 w 135"/>
                  <a:gd name="T17" fmla="*/ 123 h 133"/>
                  <a:gd name="T18" fmla="*/ 81 w 135"/>
                  <a:gd name="T19" fmla="*/ 133 h 133"/>
                  <a:gd name="T20" fmla="*/ 68 w 135"/>
                  <a:gd name="T21" fmla="*/ 133 h 133"/>
                  <a:gd name="T22" fmla="*/ 53 w 135"/>
                  <a:gd name="T23" fmla="*/ 133 h 133"/>
                  <a:gd name="T24" fmla="*/ 30 w 135"/>
                  <a:gd name="T25" fmla="*/ 123 h 133"/>
                  <a:gd name="T26" fmla="*/ 12 w 135"/>
                  <a:gd name="T27" fmla="*/ 105 h 133"/>
                  <a:gd name="T28" fmla="*/ 2 w 135"/>
                  <a:gd name="T29" fmla="*/ 80 h 133"/>
                  <a:gd name="T30" fmla="*/ 0 w 135"/>
                  <a:gd name="T31" fmla="*/ 67 h 133"/>
                  <a:gd name="T32" fmla="*/ 2 w 135"/>
                  <a:gd name="T33" fmla="*/ 53 h 133"/>
                  <a:gd name="T34" fmla="*/ 12 w 135"/>
                  <a:gd name="T35" fmla="*/ 29 h 133"/>
                  <a:gd name="T36" fmla="*/ 30 w 135"/>
                  <a:gd name="T37" fmla="*/ 10 h 133"/>
                  <a:gd name="T38" fmla="*/ 53 w 135"/>
                  <a:gd name="T39" fmla="*/ 1 h 133"/>
                  <a:gd name="T40" fmla="*/ 68 w 135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5" h="133">
                    <a:moveTo>
                      <a:pt x="68" y="0"/>
                    </a:moveTo>
                    <a:lnTo>
                      <a:pt x="81" y="1"/>
                    </a:lnTo>
                    <a:lnTo>
                      <a:pt x="105" y="10"/>
                    </a:lnTo>
                    <a:lnTo>
                      <a:pt x="123" y="29"/>
                    </a:lnTo>
                    <a:lnTo>
                      <a:pt x="134" y="53"/>
                    </a:lnTo>
                    <a:lnTo>
                      <a:pt x="135" y="67"/>
                    </a:lnTo>
                    <a:lnTo>
                      <a:pt x="134" y="80"/>
                    </a:lnTo>
                    <a:lnTo>
                      <a:pt x="123" y="105"/>
                    </a:lnTo>
                    <a:lnTo>
                      <a:pt x="105" y="123"/>
                    </a:lnTo>
                    <a:lnTo>
                      <a:pt x="81" y="133"/>
                    </a:lnTo>
                    <a:lnTo>
                      <a:pt x="68" y="133"/>
                    </a:lnTo>
                    <a:lnTo>
                      <a:pt x="53" y="133"/>
                    </a:lnTo>
                    <a:lnTo>
                      <a:pt x="30" y="123"/>
                    </a:lnTo>
                    <a:lnTo>
                      <a:pt x="12" y="105"/>
                    </a:lnTo>
                    <a:lnTo>
                      <a:pt x="2" y="80"/>
                    </a:lnTo>
                    <a:lnTo>
                      <a:pt x="0" y="67"/>
                    </a:lnTo>
                    <a:lnTo>
                      <a:pt x="2" y="53"/>
                    </a:lnTo>
                    <a:lnTo>
                      <a:pt x="12" y="29"/>
                    </a:lnTo>
                    <a:lnTo>
                      <a:pt x="30" y="10"/>
                    </a:lnTo>
                    <a:lnTo>
                      <a:pt x="53" y="1"/>
                    </a:lnTo>
                    <a:lnTo>
                      <a:pt x="6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51"/>
              <p:cNvSpPr>
                <a:spLocks/>
              </p:cNvSpPr>
              <p:nvPr/>
            </p:nvSpPr>
            <p:spPr bwMode="auto">
              <a:xfrm rot="3600000">
                <a:off x="6151580" y="4289425"/>
                <a:ext cx="46872" cy="56499"/>
              </a:xfrm>
              <a:custGeom>
                <a:avLst/>
                <a:gdLst>
                  <a:gd name="T0" fmla="*/ 43 w 86"/>
                  <a:gd name="T1" fmla="*/ 0 h 85"/>
                  <a:gd name="T2" fmla="*/ 52 w 86"/>
                  <a:gd name="T3" fmla="*/ 0 h 85"/>
                  <a:gd name="T4" fmla="*/ 68 w 86"/>
                  <a:gd name="T5" fmla="*/ 6 h 85"/>
                  <a:gd name="T6" fmla="*/ 79 w 86"/>
                  <a:gd name="T7" fmla="*/ 18 h 85"/>
                  <a:gd name="T8" fmla="*/ 86 w 86"/>
                  <a:gd name="T9" fmla="*/ 34 h 85"/>
                  <a:gd name="T10" fmla="*/ 86 w 86"/>
                  <a:gd name="T11" fmla="*/ 43 h 85"/>
                  <a:gd name="T12" fmla="*/ 86 w 86"/>
                  <a:gd name="T13" fmla="*/ 50 h 85"/>
                  <a:gd name="T14" fmla="*/ 79 w 86"/>
                  <a:gd name="T15" fmla="*/ 66 h 85"/>
                  <a:gd name="T16" fmla="*/ 68 w 86"/>
                  <a:gd name="T17" fmla="*/ 78 h 85"/>
                  <a:gd name="T18" fmla="*/ 52 w 86"/>
                  <a:gd name="T19" fmla="*/ 84 h 85"/>
                  <a:gd name="T20" fmla="*/ 43 w 86"/>
                  <a:gd name="T21" fmla="*/ 85 h 85"/>
                  <a:gd name="T22" fmla="*/ 34 w 86"/>
                  <a:gd name="T23" fmla="*/ 84 h 85"/>
                  <a:gd name="T24" fmla="*/ 18 w 86"/>
                  <a:gd name="T25" fmla="*/ 78 h 85"/>
                  <a:gd name="T26" fmla="*/ 7 w 86"/>
                  <a:gd name="T27" fmla="*/ 66 h 85"/>
                  <a:gd name="T28" fmla="*/ 0 w 86"/>
                  <a:gd name="T29" fmla="*/ 50 h 85"/>
                  <a:gd name="T30" fmla="*/ 0 w 86"/>
                  <a:gd name="T31" fmla="*/ 43 h 85"/>
                  <a:gd name="T32" fmla="*/ 0 w 86"/>
                  <a:gd name="T33" fmla="*/ 34 h 85"/>
                  <a:gd name="T34" fmla="*/ 7 w 86"/>
                  <a:gd name="T35" fmla="*/ 18 h 85"/>
                  <a:gd name="T36" fmla="*/ 18 w 86"/>
                  <a:gd name="T37" fmla="*/ 6 h 85"/>
                  <a:gd name="T38" fmla="*/ 34 w 86"/>
                  <a:gd name="T39" fmla="*/ 0 h 85"/>
                  <a:gd name="T40" fmla="*/ 43 w 86"/>
                  <a:gd name="T41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85">
                    <a:moveTo>
                      <a:pt x="43" y="0"/>
                    </a:moveTo>
                    <a:lnTo>
                      <a:pt x="52" y="0"/>
                    </a:lnTo>
                    <a:lnTo>
                      <a:pt x="68" y="6"/>
                    </a:lnTo>
                    <a:lnTo>
                      <a:pt x="79" y="18"/>
                    </a:lnTo>
                    <a:lnTo>
                      <a:pt x="86" y="34"/>
                    </a:lnTo>
                    <a:lnTo>
                      <a:pt x="86" y="43"/>
                    </a:lnTo>
                    <a:lnTo>
                      <a:pt x="86" y="50"/>
                    </a:lnTo>
                    <a:lnTo>
                      <a:pt x="79" y="66"/>
                    </a:lnTo>
                    <a:lnTo>
                      <a:pt x="68" y="78"/>
                    </a:lnTo>
                    <a:lnTo>
                      <a:pt x="52" y="84"/>
                    </a:lnTo>
                    <a:lnTo>
                      <a:pt x="43" y="85"/>
                    </a:lnTo>
                    <a:lnTo>
                      <a:pt x="34" y="84"/>
                    </a:lnTo>
                    <a:lnTo>
                      <a:pt x="18" y="78"/>
                    </a:lnTo>
                    <a:lnTo>
                      <a:pt x="7" y="66"/>
                    </a:lnTo>
                    <a:lnTo>
                      <a:pt x="0" y="50"/>
                    </a:lnTo>
                    <a:lnTo>
                      <a:pt x="0" y="43"/>
                    </a:lnTo>
                    <a:lnTo>
                      <a:pt x="0" y="34"/>
                    </a:lnTo>
                    <a:lnTo>
                      <a:pt x="7" y="18"/>
                    </a:lnTo>
                    <a:lnTo>
                      <a:pt x="18" y="6"/>
                    </a:lnTo>
                    <a:lnTo>
                      <a:pt x="34" y="0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4079062" y="3605219"/>
            <a:ext cx="2466883" cy="1057294"/>
            <a:chOff x="1799957" y="4670530"/>
            <a:chExt cx="2591332" cy="1110632"/>
          </a:xfrm>
          <a:solidFill>
            <a:srgbClr val="A2B969"/>
          </a:solidFill>
        </p:grpSpPr>
        <p:grpSp>
          <p:nvGrpSpPr>
            <p:cNvPr id="36" name="Group 35"/>
            <p:cNvGrpSpPr/>
            <p:nvPr/>
          </p:nvGrpSpPr>
          <p:grpSpPr>
            <a:xfrm>
              <a:off x="3332090" y="5061813"/>
              <a:ext cx="1059199" cy="719349"/>
              <a:chOff x="6310680" y="4554592"/>
              <a:chExt cx="1059199" cy="719349"/>
            </a:xfrm>
            <a:grpFill/>
          </p:grpSpPr>
          <p:sp>
            <p:nvSpPr>
              <p:cNvPr id="44" name="Freeform 140"/>
              <p:cNvSpPr>
                <a:spLocks/>
              </p:cNvSpPr>
              <p:nvPr/>
            </p:nvSpPr>
            <p:spPr bwMode="auto">
              <a:xfrm rot="3600000">
                <a:off x="6495287" y="4549200"/>
                <a:ext cx="540134" cy="909348"/>
              </a:xfrm>
              <a:custGeom>
                <a:avLst/>
                <a:gdLst>
                  <a:gd name="T0" fmla="*/ 735 w 971"/>
                  <a:gd name="T1" fmla="*/ 92 h 1353"/>
                  <a:gd name="T2" fmla="*/ 692 w 971"/>
                  <a:gd name="T3" fmla="*/ 69 h 1353"/>
                  <a:gd name="T4" fmla="*/ 603 w 971"/>
                  <a:gd name="T5" fmla="*/ 33 h 1353"/>
                  <a:gd name="T6" fmla="*/ 511 w 971"/>
                  <a:gd name="T7" fmla="*/ 8 h 1353"/>
                  <a:gd name="T8" fmla="*/ 419 w 971"/>
                  <a:gd name="T9" fmla="*/ 0 h 1353"/>
                  <a:gd name="T10" fmla="*/ 332 w 971"/>
                  <a:gd name="T11" fmla="*/ 12 h 1353"/>
                  <a:gd name="T12" fmla="*/ 272 w 971"/>
                  <a:gd name="T13" fmla="*/ 34 h 1353"/>
                  <a:gd name="T14" fmla="*/ 235 w 971"/>
                  <a:gd name="T15" fmla="*/ 56 h 1353"/>
                  <a:gd name="T16" fmla="*/ 201 w 971"/>
                  <a:gd name="T17" fmla="*/ 84 h 1353"/>
                  <a:gd name="T18" fmla="*/ 171 w 971"/>
                  <a:gd name="T19" fmla="*/ 118 h 1353"/>
                  <a:gd name="T20" fmla="*/ 145 w 971"/>
                  <a:gd name="T21" fmla="*/ 160 h 1353"/>
                  <a:gd name="T22" fmla="*/ 123 w 971"/>
                  <a:gd name="T23" fmla="*/ 208 h 1353"/>
                  <a:gd name="T24" fmla="*/ 114 w 971"/>
                  <a:gd name="T25" fmla="*/ 235 h 1353"/>
                  <a:gd name="T26" fmla="*/ 109 w 971"/>
                  <a:gd name="T27" fmla="*/ 257 h 1353"/>
                  <a:gd name="T28" fmla="*/ 104 w 971"/>
                  <a:gd name="T29" fmla="*/ 297 h 1353"/>
                  <a:gd name="T30" fmla="*/ 108 w 971"/>
                  <a:gd name="T31" fmla="*/ 333 h 1353"/>
                  <a:gd name="T32" fmla="*/ 120 w 971"/>
                  <a:gd name="T33" fmla="*/ 366 h 1353"/>
                  <a:gd name="T34" fmla="*/ 145 w 971"/>
                  <a:gd name="T35" fmla="*/ 411 h 1353"/>
                  <a:gd name="T36" fmla="*/ 196 w 971"/>
                  <a:gd name="T37" fmla="*/ 463 h 1353"/>
                  <a:gd name="T38" fmla="*/ 288 w 971"/>
                  <a:gd name="T39" fmla="*/ 536 h 1353"/>
                  <a:gd name="T40" fmla="*/ 372 w 971"/>
                  <a:gd name="T41" fmla="*/ 613 h 1353"/>
                  <a:gd name="T42" fmla="*/ 402 w 971"/>
                  <a:gd name="T43" fmla="*/ 657 h 1353"/>
                  <a:gd name="T44" fmla="*/ 415 w 971"/>
                  <a:gd name="T45" fmla="*/ 691 h 1353"/>
                  <a:gd name="T46" fmla="*/ 419 w 971"/>
                  <a:gd name="T47" fmla="*/ 708 h 1353"/>
                  <a:gd name="T48" fmla="*/ 423 w 971"/>
                  <a:gd name="T49" fmla="*/ 740 h 1353"/>
                  <a:gd name="T50" fmla="*/ 420 w 971"/>
                  <a:gd name="T51" fmla="*/ 797 h 1353"/>
                  <a:gd name="T52" fmla="*/ 406 w 971"/>
                  <a:gd name="T53" fmla="*/ 851 h 1353"/>
                  <a:gd name="T54" fmla="*/ 380 w 971"/>
                  <a:gd name="T55" fmla="*/ 898 h 1353"/>
                  <a:gd name="T56" fmla="*/ 346 w 971"/>
                  <a:gd name="T57" fmla="*/ 943 h 1353"/>
                  <a:gd name="T58" fmla="*/ 307 w 971"/>
                  <a:gd name="T59" fmla="*/ 981 h 1353"/>
                  <a:gd name="T60" fmla="*/ 240 w 971"/>
                  <a:gd name="T61" fmla="*/ 1035 h 1353"/>
                  <a:gd name="T62" fmla="*/ 147 w 971"/>
                  <a:gd name="T63" fmla="*/ 1095 h 1353"/>
                  <a:gd name="T64" fmla="*/ 65 w 971"/>
                  <a:gd name="T65" fmla="*/ 1149 h 1353"/>
                  <a:gd name="T66" fmla="*/ 22 w 971"/>
                  <a:gd name="T67" fmla="*/ 1185 h 1353"/>
                  <a:gd name="T68" fmla="*/ 5 w 971"/>
                  <a:gd name="T69" fmla="*/ 1210 h 1353"/>
                  <a:gd name="T70" fmla="*/ 0 w 971"/>
                  <a:gd name="T71" fmla="*/ 1235 h 1353"/>
                  <a:gd name="T72" fmla="*/ 9 w 971"/>
                  <a:gd name="T73" fmla="*/ 1260 h 1353"/>
                  <a:gd name="T74" fmla="*/ 21 w 971"/>
                  <a:gd name="T75" fmla="*/ 1274 h 1353"/>
                  <a:gd name="T76" fmla="*/ 42 w 971"/>
                  <a:gd name="T77" fmla="*/ 1295 h 1353"/>
                  <a:gd name="T78" fmla="*/ 87 w 971"/>
                  <a:gd name="T79" fmla="*/ 1326 h 1353"/>
                  <a:gd name="T80" fmla="*/ 136 w 971"/>
                  <a:gd name="T81" fmla="*/ 1344 h 1353"/>
                  <a:gd name="T82" fmla="*/ 190 w 971"/>
                  <a:gd name="T83" fmla="*/ 1353 h 1353"/>
                  <a:gd name="T84" fmla="*/ 245 w 971"/>
                  <a:gd name="T85" fmla="*/ 1352 h 1353"/>
                  <a:gd name="T86" fmla="*/ 304 w 971"/>
                  <a:gd name="T87" fmla="*/ 1340 h 1353"/>
                  <a:gd name="T88" fmla="*/ 363 w 971"/>
                  <a:gd name="T89" fmla="*/ 1321 h 1353"/>
                  <a:gd name="T90" fmla="*/ 423 w 971"/>
                  <a:gd name="T91" fmla="*/ 1294 h 1353"/>
                  <a:gd name="T92" fmla="*/ 514 w 971"/>
                  <a:gd name="T93" fmla="*/ 1239 h 1353"/>
                  <a:gd name="T94" fmla="*/ 630 w 971"/>
                  <a:gd name="T95" fmla="*/ 1146 h 1353"/>
                  <a:gd name="T96" fmla="*/ 738 w 971"/>
                  <a:gd name="T97" fmla="*/ 1036 h 1353"/>
                  <a:gd name="T98" fmla="*/ 830 w 971"/>
                  <a:gd name="T99" fmla="*/ 914 h 1353"/>
                  <a:gd name="T100" fmla="*/ 869 w 971"/>
                  <a:gd name="T101" fmla="*/ 851 h 1353"/>
                  <a:gd name="T102" fmla="*/ 904 w 971"/>
                  <a:gd name="T103" fmla="*/ 787 h 1353"/>
                  <a:gd name="T104" fmla="*/ 949 w 971"/>
                  <a:gd name="T105" fmla="*/ 665 h 1353"/>
                  <a:gd name="T106" fmla="*/ 971 w 971"/>
                  <a:gd name="T107" fmla="*/ 550 h 1353"/>
                  <a:gd name="T108" fmla="*/ 969 w 971"/>
                  <a:gd name="T109" fmla="*/ 444 h 1353"/>
                  <a:gd name="T110" fmla="*/ 946 w 971"/>
                  <a:gd name="T111" fmla="*/ 345 h 1353"/>
                  <a:gd name="T112" fmla="*/ 905 w 971"/>
                  <a:gd name="T113" fmla="*/ 257 h 1353"/>
                  <a:gd name="T114" fmla="*/ 848 w 971"/>
                  <a:gd name="T115" fmla="*/ 180 h 1353"/>
                  <a:gd name="T116" fmla="*/ 777 w 971"/>
                  <a:gd name="T117" fmla="*/ 118 h 1353"/>
                  <a:gd name="T118" fmla="*/ 735 w 971"/>
                  <a:gd name="T119" fmla="*/ 92 h 1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71" h="1353">
                    <a:moveTo>
                      <a:pt x="735" y="92"/>
                    </a:moveTo>
                    <a:lnTo>
                      <a:pt x="692" y="69"/>
                    </a:lnTo>
                    <a:lnTo>
                      <a:pt x="603" y="33"/>
                    </a:lnTo>
                    <a:lnTo>
                      <a:pt x="511" y="8"/>
                    </a:lnTo>
                    <a:lnTo>
                      <a:pt x="419" y="0"/>
                    </a:lnTo>
                    <a:lnTo>
                      <a:pt x="332" y="12"/>
                    </a:lnTo>
                    <a:lnTo>
                      <a:pt x="272" y="34"/>
                    </a:lnTo>
                    <a:lnTo>
                      <a:pt x="235" y="56"/>
                    </a:lnTo>
                    <a:lnTo>
                      <a:pt x="201" y="84"/>
                    </a:lnTo>
                    <a:lnTo>
                      <a:pt x="171" y="118"/>
                    </a:lnTo>
                    <a:lnTo>
                      <a:pt x="145" y="160"/>
                    </a:lnTo>
                    <a:lnTo>
                      <a:pt x="123" y="208"/>
                    </a:lnTo>
                    <a:lnTo>
                      <a:pt x="114" y="235"/>
                    </a:lnTo>
                    <a:lnTo>
                      <a:pt x="109" y="257"/>
                    </a:lnTo>
                    <a:lnTo>
                      <a:pt x="104" y="297"/>
                    </a:lnTo>
                    <a:lnTo>
                      <a:pt x="108" y="333"/>
                    </a:lnTo>
                    <a:lnTo>
                      <a:pt x="120" y="366"/>
                    </a:lnTo>
                    <a:lnTo>
                      <a:pt x="145" y="411"/>
                    </a:lnTo>
                    <a:lnTo>
                      <a:pt x="196" y="463"/>
                    </a:lnTo>
                    <a:lnTo>
                      <a:pt x="288" y="536"/>
                    </a:lnTo>
                    <a:lnTo>
                      <a:pt x="372" y="613"/>
                    </a:lnTo>
                    <a:lnTo>
                      <a:pt x="402" y="657"/>
                    </a:lnTo>
                    <a:lnTo>
                      <a:pt x="415" y="691"/>
                    </a:lnTo>
                    <a:lnTo>
                      <a:pt x="419" y="708"/>
                    </a:lnTo>
                    <a:lnTo>
                      <a:pt x="423" y="740"/>
                    </a:lnTo>
                    <a:lnTo>
                      <a:pt x="420" y="797"/>
                    </a:lnTo>
                    <a:lnTo>
                      <a:pt x="406" y="851"/>
                    </a:lnTo>
                    <a:lnTo>
                      <a:pt x="380" y="898"/>
                    </a:lnTo>
                    <a:lnTo>
                      <a:pt x="346" y="943"/>
                    </a:lnTo>
                    <a:lnTo>
                      <a:pt x="307" y="981"/>
                    </a:lnTo>
                    <a:lnTo>
                      <a:pt x="240" y="1035"/>
                    </a:lnTo>
                    <a:lnTo>
                      <a:pt x="147" y="1095"/>
                    </a:lnTo>
                    <a:lnTo>
                      <a:pt x="65" y="1149"/>
                    </a:lnTo>
                    <a:lnTo>
                      <a:pt x="22" y="1185"/>
                    </a:lnTo>
                    <a:lnTo>
                      <a:pt x="5" y="1210"/>
                    </a:lnTo>
                    <a:lnTo>
                      <a:pt x="0" y="1235"/>
                    </a:lnTo>
                    <a:lnTo>
                      <a:pt x="9" y="1260"/>
                    </a:lnTo>
                    <a:lnTo>
                      <a:pt x="21" y="1274"/>
                    </a:lnTo>
                    <a:lnTo>
                      <a:pt x="42" y="1295"/>
                    </a:lnTo>
                    <a:lnTo>
                      <a:pt x="87" y="1326"/>
                    </a:lnTo>
                    <a:lnTo>
                      <a:pt x="136" y="1344"/>
                    </a:lnTo>
                    <a:lnTo>
                      <a:pt x="190" y="1353"/>
                    </a:lnTo>
                    <a:lnTo>
                      <a:pt x="245" y="1352"/>
                    </a:lnTo>
                    <a:lnTo>
                      <a:pt x="304" y="1340"/>
                    </a:lnTo>
                    <a:lnTo>
                      <a:pt x="363" y="1321"/>
                    </a:lnTo>
                    <a:lnTo>
                      <a:pt x="423" y="1294"/>
                    </a:lnTo>
                    <a:lnTo>
                      <a:pt x="514" y="1239"/>
                    </a:lnTo>
                    <a:lnTo>
                      <a:pt x="630" y="1146"/>
                    </a:lnTo>
                    <a:lnTo>
                      <a:pt x="738" y="1036"/>
                    </a:lnTo>
                    <a:lnTo>
                      <a:pt x="830" y="914"/>
                    </a:lnTo>
                    <a:lnTo>
                      <a:pt x="869" y="851"/>
                    </a:lnTo>
                    <a:lnTo>
                      <a:pt x="904" y="787"/>
                    </a:lnTo>
                    <a:lnTo>
                      <a:pt x="949" y="665"/>
                    </a:lnTo>
                    <a:lnTo>
                      <a:pt x="971" y="550"/>
                    </a:lnTo>
                    <a:lnTo>
                      <a:pt x="969" y="444"/>
                    </a:lnTo>
                    <a:lnTo>
                      <a:pt x="946" y="345"/>
                    </a:lnTo>
                    <a:lnTo>
                      <a:pt x="905" y="257"/>
                    </a:lnTo>
                    <a:lnTo>
                      <a:pt x="848" y="180"/>
                    </a:lnTo>
                    <a:lnTo>
                      <a:pt x="777" y="118"/>
                    </a:lnTo>
                    <a:lnTo>
                      <a:pt x="735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41"/>
              <p:cNvSpPr>
                <a:spLocks/>
              </p:cNvSpPr>
              <p:nvPr/>
            </p:nvSpPr>
            <p:spPr bwMode="auto">
              <a:xfrm rot="3600000">
                <a:off x="7175446" y="4536484"/>
                <a:ext cx="176326" cy="212541"/>
              </a:xfrm>
              <a:custGeom>
                <a:avLst/>
                <a:gdLst>
                  <a:gd name="T0" fmla="*/ 157 w 315"/>
                  <a:gd name="T1" fmla="*/ 0 h 315"/>
                  <a:gd name="T2" fmla="*/ 174 w 315"/>
                  <a:gd name="T3" fmla="*/ 1 h 315"/>
                  <a:gd name="T4" fmla="*/ 204 w 315"/>
                  <a:gd name="T5" fmla="*/ 6 h 315"/>
                  <a:gd name="T6" fmla="*/ 245 w 315"/>
                  <a:gd name="T7" fmla="*/ 26 h 315"/>
                  <a:gd name="T8" fmla="*/ 288 w 315"/>
                  <a:gd name="T9" fmla="*/ 69 h 315"/>
                  <a:gd name="T10" fmla="*/ 308 w 315"/>
                  <a:gd name="T11" fmla="*/ 110 h 315"/>
                  <a:gd name="T12" fmla="*/ 314 w 315"/>
                  <a:gd name="T13" fmla="*/ 141 h 315"/>
                  <a:gd name="T14" fmla="*/ 315 w 315"/>
                  <a:gd name="T15" fmla="*/ 158 h 315"/>
                  <a:gd name="T16" fmla="*/ 314 w 315"/>
                  <a:gd name="T17" fmla="*/ 173 h 315"/>
                  <a:gd name="T18" fmla="*/ 308 w 315"/>
                  <a:gd name="T19" fmla="*/ 205 h 315"/>
                  <a:gd name="T20" fmla="*/ 288 w 315"/>
                  <a:gd name="T21" fmla="*/ 246 h 315"/>
                  <a:gd name="T22" fmla="*/ 245 w 315"/>
                  <a:gd name="T23" fmla="*/ 289 h 315"/>
                  <a:gd name="T24" fmla="*/ 204 w 315"/>
                  <a:gd name="T25" fmla="*/ 308 h 315"/>
                  <a:gd name="T26" fmla="*/ 174 w 315"/>
                  <a:gd name="T27" fmla="*/ 315 h 315"/>
                  <a:gd name="T28" fmla="*/ 157 w 315"/>
                  <a:gd name="T29" fmla="*/ 315 h 315"/>
                  <a:gd name="T30" fmla="*/ 142 w 315"/>
                  <a:gd name="T31" fmla="*/ 315 h 315"/>
                  <a:gd name="T32" fmla="*/ 111 w 315"/>
                  <a:gd name="T33" fmla="*/ 308 h 315"/>
                  <a:gd name="T34" fmla="*/ 69 w 315"/>
                  <a:gd name="T35" fmla="*/ 289 h 315"/>
                  <a:gd name="T36" fmla="*/ 26 w 315"/>
                  <a:gd name="T37" fmla="*/ 246 h 315"/>
                  <a:gd name="T38" fmla="*/ 7 w 315"/>
                  <a:gd name="T39" fmla="*/ 205 h 315"/>
                  <a:gd name="T40" fmla="*/ 0 w 315"/>
                  <a:gd name="T41" fmla="*/ 173 h 315"/>
                  <a:gd name="T42" fmla="*/ 0 w 315"/>
                  <a:gd name="T43" fmla="*/ 158 h 315"/>
                  <a:gd name="T44" fmla="*/ 0 w 315"/>
                  <a:gd name="T45" fmla="*/ 141 h 315"/>
                  <a:gd name="T46" fmla="*/ 7 w 315"/>
                  <a:gd name="T47" fmla="*/ 110 h 315"/>
                  <a:gd name="T48" fmla="*/ 26 w 315"/>
                  <a:gd name="T49" fmla="*/ 69 h 315"/>
                  <a:gd name="T50" fmla="*/ 69 w 315"/>
                  <a:gd name="T51" fmla="*/ 26 h 315"/>
                  <a:gd name="T52" fmla="*/ 111 w 315"/>
                  <a:gd name="T53" fmla="*/ 6 h 315"/>
                  <a:gd name="T54" fmla="*/ 142 w 315"/>
                  <a:gd name="T55" fmla="*/ 1 h 315"/>
                  <a:gd name="T56" fmla="*/ 157 w 315"/>
                  <a:gd name="T57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5" h="315">
                    <a:moveTo>
                      <a:pt x="157" y="0"/>
                    </a:moveTo>
                    <a:lnTo>
                      <a:pt x="174" y="1"/>
                    </a:lnTo>
                    <a:lnTo>
                      <a:pt x="204" y="6"/>
                    </a:lnTo>
                    <a:lnTo>
                      <a:pt x="245" y="26"/>
                    </a:lnTo>
                    <a:lnTo>
                      <a:pt x="288" y="69"/>
                    </a:lnTo>
                    <a:lnTo>
                      <a:pt x="308" y="110"/>
                    </a:lnTo>
                    <a:lnTo>
                      <a:pt x="314" y="141"/>
                    </a:lnTo>
                    <a:lnTo>
                      <a:pt x="315" y="158"/>
                    </a:lnTo>
                    <a:lnTo>
                      <a:pt x="314" y="173"/>
                    </a:lnTo>
                    <a:lnTo>
                      <a:pt x="308" y="205"/>
                    </a:lnTo>
                    <a:lnTo>
                      <a:pt x="288" y="246"/>
                    </a:lnTo>
                    <a:lnTo>
                      <a:pt x="245" y="289"/>
                    </a:lnTo>
                    <a:lnTo>
                      <a:pt x="204" y="308"/>
                    </a:lnTo>
                    <a:lnTo>
                      <a:pt x="174" y="315"/>
                    </a:lnTo>
                    <a:lnTo>
                      <a:pt x="157" y="315"/>
                    </a:lnTo>
                    <a:lnTo>
                      <a:pt x="142" y="315"/>
                    </a:lnTo>
                    <a:lnTo>
                      <a:pt x="111" y="308"/>
                    </a:lnTo>
                    <a:lnTo>
                      <a:pt x="69" y="289"/>
                    </a:lnTo>
                    <a:lnTo>
                      <a:pt x="26" y="246"/>
                    </a:lnTo>
                    <a:lnTo>
                      <a:pt x="7" y="205"/>
                    </a:lnTo>
                    <a:lnTo>
                      <a:pt x="0" y="173"/>
                    </a:lnTo>
                    <a:lnTo>
                      <a:pt x="0" y="158"/>
                    </a:lnTo>
                    <a:lnTo>
                      <a:pt x="0" y="141"/>
                    </a:lnTo>
                    <a:lnTo>
                      <a:pt x="7" y="110"/>
                    </a:lnTo>
                    <a:lnTo>
                      <a:pt x="26" y="69"/>
                    </a:lnTo>
                    <a:lnTo>
                      <a:pt x="69" y="26"/>
                    </a:lnTo>
                    <a:lnTo>
                      <a:pt x="111" y="6"/>
                    </a:lnTo>
                    <a:lnTo>
                      <a:pt x="142" y="1"/>
                    </a:lnTo>
                    <a:lnTo>
                      <a:pt x="15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142"/>
              <p:cNvSpPr>
                <a:spLocks/>
              </p:cNvSpPr>
              <p:nvPr/>
            </p:nvSpPr>
            <p:spPr bwMode="auto">
              <a:xfrm rot="3600000">
                <a:off x="7240661" y="4760017"/>
                <a:ext cx="116062" cy="139900"/>
              </a:xfrm>
              <a:custGeom>
                <a:avLst/>
                <a:gdLst>
                  <a:gd name="T0" fmla="*/ 104 w 208"/>
                  <a:gd name="T1" fmla="*/ 0 h 207"/>
                  <a:gd name="T2" fmla="*/ 125 w 208"/>
                  <a:gd name="T3" fmla="*/ 1 h 207"/>
                  <a:gd name="T4" fmla="*/ 162 w 208"/>
                  <a:gd name="T5" fmla="*/ 17 h 207"/>
                  <a:gd name="T6" fmla="*/ 191 w 208"/>
                  <a:gd name="T7" fmla="*/ 45 h 207"/>
                  <a:gd name="T8" fmla="*/ 206 w 208"/>
                  <a:gd name="T9" fmla="*/ 83 h 207"/>
                  <a:gd name="T10" fmla="*/ 208 w 208"/>
                  <a:gd name="T11" fmla="*/ 104 h 207"/>
                  <a:gd name="T12" fmla="*/ 206 w 208"/>
                  <a:gd name="T13" fmla="*/ 124 h 207"/>
                  <a:gd name="T14" fmla="*/ 191 w 208"/>
                  <a:gd name="T15" fmla="*/ 162 h 207"/>
                  <a:gd name="T16" fmla="*/ 162 w 208"/>
                  <a:gd name="T17" fmla="*/ 190 h 207"/>
                  <a:gd name="T18" fmla="*/ 125 w 208"/>
                  <a:gd name="T19" fmla="*/ 206 h 207"/>
                  <a:gd name="T20" fmla="*/ 104 w 208"/>
                  <a:gd name="T21" fmla="*/ 207 h 207"/>
                  <a:gd name="T22" fmla="*/ 82 w 208"/>
                  <a:gd name="T23" fmla="*/ 206 h 207"/>
                  <a:gd name="T24" fmla="*/ 46 w 208"/>
                  <a:gd name="T25" fmla="*/ 190 h 207"/>
                  <a:gd name="T26" fmla="*/ 17 w 208"/>
                  <a:gd name="T27" fmla="*/ 162 h 207"/>
                  <a:gd name="T28" fmla="*/ 2 w 208"/>
                  <a:gd name="T29" fmla="*/ 124 h 207"/>
                  <a:gd name="T30" fmla="*/ 0 w 208"/>
                  <a:gd name="T31" fmla="*/ 104 h 207"/>
                  <a:gd name="T32" fmla="*/ 2 w 208"/>
                  <a:gd name="T33" fmla="*/ 83 h 207"/>
                  <a:gd name="T34" fmla="*/ 17 w 208"/>
                  <a:gd name="T35" fmla="*/ 45 h 207"/>
                  <a:gd name="T36" fmla="*/ 46 w 208"/>
                  <a:gd name="T37" fmla="*/ 17 h 207"/>
                  <a:gd name="T38" fmla="*/ 82 w 208"/>
                  <a:gd name="T39" fmla="*/ 1 h 207"/>
                  <a:gd name="T40" fmla="*/ 104 w 208"/>
                  <a:gd name="T41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8" h="207">
                    <a:moveTo>
                      <a:pt x="104" y="0"/>
                    </a:moveTo>
                    <a:lnTo>
                      <a:pt x="125" y="1"/>
                    </a:lnTo>
                    <a:lnTo>
                      <a:pt x="162" y="17"/>
                    </a:lnTo>
                    <a:lnTo>
                      <a:pt x="191" y="45"/>
                    </a:lnTo>
                    <a:lnTo>
                      <a:pt x="206" y="83"/>
                    </a:lnTo>
                    <a:lnTo>
                      <a:pt x="208" y="104"/>
                    </a:lnTo>
                    <a:lnTo>
                      <a:pt x="206" y="124"/>
                    </a:lnTo>
                    <a:lnTo>
                      <a:pt x="191" y="162"/>
                    </a:lnTo>
                    <a:lnTo>
                      <a:pt x="162" y="190"/>
                    </a:lnTo>
                    <a:lnTo>
                      <a:pt x="125" y="206"/>
                    </a:lnTo>
                    <a:lnTo>
                      <a:pt x="104" y="207"/>
                    </a:lnTo>
                    <a:lnTo>
                      <a:pt x="82" y="206"/>
                    </a:lnTo>
                    <a:lnTo>
                      <a:pt x="46" y="190"/>
                    </a:lnTo>
                    <a:lnTo>
                      <a:pt x="17" y="162"/>
                    </a:lnTo>
                    <a:lnTo>
                      <a:pt x="2" y="124"/>
                    </a:lnTo>
                    <a:lnTo>
                      <a:pt x="0" y="104"/>
                    </a:lnTo>
                    <a:lnTo>
                      <a:pt x="2" y="83"/>
                    </a:lnTo>
                    <a:lnTo>
                      <a:pt x="17" y="45"/>
                    </a:lnTo>
                    <a:lnTo>
                      <a:pt x="46" y="17"/>
                    </a:lnTo>
                    <a:lnTo>
                      <a:pt x="82" y="1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43"/>
              <p:cNvSpPr>
                <a:spLocks/>
              </p:cNvSpPr>
              <p:nvPr/>
            </p:nvSpPr>
            <p:spPr bwMode="auto">
              <a:xfrm rot="3600000">
                <a:off x="7224957" y="4917615"/>
                <a:ext cx="102670" cy="123757"/>
              </a:xfrm>
              <a:custGeom>
                <a:avLst/>
                <a:gdLst>
                  <a:gd name="T0" fmla="*/ 93 w 185"/>
                  <a:gd name="T1" fmla="*/ 0 h 185"/>
                  <a:gd name="T2" fmla="*/ 111 w 185"/>
                  <a:gd name="T3" fmla="*/ 1 h 185"/>
                  <a:gd name="T4" fmla="*/ 145 w 185"/>
                  <a:gd name="T5" fmla="*/ 15 h 185"/>
                  <a:gd name="T6" fmla="*/ 170 w 185"/>
                  <a:gd name="T7" fmla="*/ 40 h 185"/>
                  <a:gd name="T8" fmla="*/ 184 w 185"/>
                  <a:gd name="T9" fmla="*/ 74 h 185"/>
                  <a:gd name="T10" fmla="*/ 185 w 185"/>
                  <a:gd name="T11" fmla="*/ 93 h 185"/>
                  <a:gd name="T12" fmla="*/ 184 w 185"/>
                  <a:gd name="T13" fmla="*/ 111 h 185"/>
                  <a:gd name="T14" fmla="*/ 170 w 185"/>
                  <a:gd name="T15" fmla="*/ 145 h 185"/>
                  <a:gd name="T16" fmla="*/ 145 w 185"/>
                  <a:gd name="T17" fmla="*/ 170 h 185"/>
                  <a:gd name="T18" fmla="*/ 111 w 185"/>
                  <a:gd name="T19" fmla="*/ 184 h 185"/>
                  <a:gd name="T20" fmla="*/ 93 w 185"/>
                  <a:gd name="T21" fmla="*/ 185 h 185"/>
                  <a:gd name="T22" fmla="*/ 74 w 185"/>
                  <a:gd name="T23" fmla="*/ 184 h 185"/>
                  <a:gd name="T24" fmla="*/ 41 w 185"/>
                  <a:gd name="T25" fmla="*/ 170 h 185"/>
                  <a:gd name="T26" fmla="*/ 16 w 185"/>
                  <a:gd name="T27" fmla="*/ 145 h 185"/>
                  <a:gd name="T28" fmla="*/ 1 w 185"/>
                  <a:gd name="T29" fmla="*/ 111 h 185"/>
                  <a:gd name="T30" fmla="*/ 0 w 185"/>
                  <a:gd name="T31" fmla="*/ 93 h 185"/>
                  <a:gd name="T32" fmla="*/ 1 w 185"/>
                  <a:gd name="T33" fmla="*/ 74 h 185"/>
                  <a:gd name="T34" fmla="*/ 16 w 185"/>
                  <a:gd name="T35" fmla="*/ 40 h 185"/>
                  <a:gd name="T36" fmla="*/ 41 w 185"/>
                  <a:gd name="T37" fmla="*/ 15 h 185"/>
                  <a:gd name="T38" fmla="*/ 74 w 185"/>
                  <a:gd name="T39" fmla="*/ 1 h 185"/>
                  <a:gd name="T40" fmla="*/ 93 w 185"/>
                  <a:gd name="T41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5" h="185">
                    <a:moveTo>
                      <a:pt x="93" y="0"/>
                    </a:moveTo>
                    <a:lnTo>
                      <a:pt x="111" y="1"/>
                    </a:lnTo>
                    <a:lnTo>
                      <a:pt x="145" y="15"/>
                    </a:lnTo>
                    <a:lnTo>
                      <a:pt x="170" y="40"/>
                    </a:lnTo>
                    <a:lnTo>
                      <a:pt x="184" y="74"/>
                    </a:lnTo>
                    <a:lnTo>
                      <a:pt x="185" y="93"/>
                    </a:lnTo>
                    <a:lnTo>
                      <a:pt x="184" y="111"/>
                    </a:lnTo>
                    <a:lnTo>
                      <a:pt x="170" y="145"/>
                    </a:lnTo>
                    <a:lnTo>
                      <a:pt x="145" y="170"/>
                    </a:lnTo>
                    <a:lnTo>
                      <a:pt x="111" y="184"/>
                    </a:lnTo>
                    <a:lnTo>
                      <a:pt x="93" y="185"/>
                    </a:lnTo>
                    <a:lnTo>
                      <a:pt x="74" y="184"/>
                    </a:lnTo>
                    <a:lnTo>
                      <a:pt x="41" y="170"/>
                    </a:lnTo>
                    <a:lnTo>
                      <a:pt x="16" y="145"/>
                    </a:lnTo>
                    <a:lnTo>
                      <a:pt x="1" y="111"/>
                    </a:lnTo>
                    <a:lnTo>
                      <a:pt x="0" y="93"/>
                    </a:lnTo>
                    <a:lnTo>
                      <a:pt x="1" y="74"/>
                    </a:lnTo>
                    <a:lnTo>
                      <a:pt x="16" y="40"/>
                    </a:lnTo>
                    <a:lnTo>
                      <a:pt x="41" y="15"/>
                    </a:lnTo>
                    <a:lnTo>
                      <a:pt x="74" y="1"/>
                    </a:lnTo>
                    <a:lnTo>
                      <a:pt x="9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44"/>
              <p:cNvSpPr>
                <a:spLocks/>
              </p:cNvSpPr>
              <p:nvPr/>
            </p:nvSpPr>
            <p:spPr bwMode="auto">
              <a:xfrm rot="3600000">
                <a:off x="7183143" y="5052025"/>
                <a:ext cx="75887" cy="88783"/>
              </a:xfrm>
              <a:custGeom>
                <a:avLst/>
                <a:gdLst>
                  <a:gd name="T0" fmla="*/ 66 w 134"/>
                  <a:gd name="T1" fmla="*/ 0 h 133"/>
                  <a:gd name="T2" fmla="*/ 80 w 134"/>
                  <a:gd name="T3" fmla="*/ 1 h 133"/>
                  <a:gd name="T4" fmla="*/ 104 w 134"/>
                  <a:gd name="T5" fmla="*/ 10 h 133"/>
                  <a:gd name="T6" fmla="*/ 123 w 134"/>
                  <a:gd name="T7" fmla="*/ 28 h 133"/>
                  <a:gd name="T8" fmla="*/ 132 w 134"/>
                  <a:gd name="T9" fmla="*/ 53 h 133"/>
                  <a:gd name="T10" fmla="*/ 134 w 134"/>
                  <a:gd name="T11" fmla="*/ 67 h 133"/>
                  <a:gd name="T12" fmla="*/ 132 w 134"/>
                  <a:gd name="T13" fmla="*/ 80 h 133"/>
                  <a:gd name="T14" fmla="*/ 123 w 134"/>
                  <a:gd name="T15" fmla="*/ 105 h 133"/>
                  <a:gd name="T16" fmla="*/ 104 w 134"/>
                  <a:gd name="T17" fmla="*/ 123 h 133"/>
                  <a:gd name="T18" fmla="*/ 80 w 134"/>
                  <a:gd name="T19" fmla="*/ 133 h 133"/>
                  <a:gd name="T20" fmla="*/ 66 w 134"/>
                  <a:gd name="T21" fmla="*/ 133 h 133"/>
                  <a:gd name="T22" fmla="*/ 53 w 134"/>
                  <a:gd name="T23" fmla="*/ 133 h 133"/>
                  <a:gd name="T24" fmla="*/ 29 w 134"/>
                  <a:gd name="T25" fmla="*/ 123 h 133"/>
                  <a:gd name="T26" fmla="*/ 10 w 134"/>
                  <a:gd name="T27" fmla="*/ 105 h 133"/>
                  <a:gd name="T28" fmla="*/ 0 w 134"/>
                  <a:gd name="T29" fmla="*/ 80 h 133"/>
                  <a:gd name="T30" fmla="*/ 0 w 134"/>
                  <a:gd name="T31" fmla="*/ 67 h 133"/>
                  <a:gd name="T32" fmla="*/ 0 w 134"/>
                  <a:gd name="T33" fmla="*/ 53 h 133"/>
                  <a:gd name="T34" fmla="*/ 10 w 134"/>
                  <a:gd name="T35" fmla="*/ 28 h 133"/>
                  <a:gd name="T36" fmla="*/ 29 w 134"/>
                  <a:gd name="T37" fmla="*/ 10 h 133"/>
                  <a:gd name="T38" fmla="*/ 53 w 134"/>
                  <a:gd name="T39" fmla="*/ 1 h 133"/>
                  <a:gd name="T40" fmla="*/ 66 w 13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4" h="133">
                    <a:moveTo>
                      <a:pt x="66" y="0"/>
                    </a:moveTo>
                    <a:lnTo>
                      <a:pt x="80" y="1"/>
                    </a:lnTo>
                    <a:lnTo>
                      <a:pt x="104" y="10"/>
                    </a:lnTo>
                    <a:lnTo>
                      <a:pt x="123" y="28"/>
                    </a:lnTo>
                    <a:lnTo>
                      <a:pt x="132" y="53"/>
                    </a:lnTo>
                    <a:lnTo>
                      <a:pt x="134" y="67"/>
                    </a:lnTo>
                    <a:lnTo>
                      <a:pt x="132" y="80"/>
                    </a:lnTo>
                    <a:lnTo>
                      <a:pt x="123" y="105"/>
                    </a:lnTo>
                    <a:lnTo>
                      <a:pt x="104" y="123"/>
                    </a:lnTo>
                    <a:lnTo>
                      <a:pt x="80" y="133"/>
                    </a:lnTo>
                    <a:lnTo>
                      <a:pt x="66" y="133"/>
                    </a:lnTo>
                    <a:lnTo>
                      <a:pt x="53" y="133"/>
                    </a:lnTo>
                    <a:lnTo>
                      <a:pt x="29" y="123"/>
                    </a:lnTo>
                    <a:lnTo>
                      <a:pt x="10" y="105"/>
                    </a:lnTo>
                    <a:lnTo>
                      <a:pt x="0" y="80"/>
                    </a:lnTo>
                    <a:lnTo>
                      <a:pt x="0" y="67"/>
                    </a:lnTo>
                    <a:lnTo>
                      <a:pt x="0" y="53"/>
                    </a:lnTo>
                    <a:lnTo>
                      <a:pt x="10" y="28"/>
                    </a:lnTo>
                    <a:lnTo>
                      <a:pt x="29" y="10"/>
                    </a:lnTo>
                    <a:lnTo>
                      <a:pt x="53" y="1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45"/>
              <p:cNvSpPr>
                <a:spLocks/>
              </p:cNvSpPr>
              <p:nvPr/>
            </p:nvSpPr>
            <p:spPr bwMode="auto">
              <a:xfrm rot="3600000">
                <a:off x="7131218" y="5137392"/>
                <a:ext cx="46872" cy="59188"/>
              </a:xfrm>
              <a:custGeom>
                <a:avLst/>
                <a:gdLst>
                  <a:gd name="T0" fmla="*/ 43 w 86"/>
                  <a:gd name="T1" fmla="*/ 0 h 87"/>
                  <a:gd name="T2" fmla="*/ 52 w 86"/>
                  <a:gd name="T3" fmla="*/ 1 h 87"/>
                  <a:gd name="T4" fmla="*/ 67 w 86"/>
                  <a:gd name="T5" fmla="*/ 8 h 87"/>
                  <a:gd name="T6" fmla="*/ 79 w 86"/>
                  <a:gd name="T7" fmla="*/ 19 h 87"/>
                  <a:gd name="T8" fmla="*/ 86 w 86"/>
                  <a:gd name="T9" fmla="*/ 35 h 87"/>
                  <a:gd name="T10" fmla="*/ 86 w 86"/>
                  <a:gd name="T11" fmla="*/ 44 h 87"/>
                  <a:gd name="T12" fmla="*/ 86 w 86"/>
                  <a:gd name="T13" fmla="*/ 52 h 87"/>
                  <a:gd name="T14" fmla="*/ 79 w 86"/>
                  <a:gd name="T15" fmla="*/ 67 h 87"/>
                  <a:gd name="T16" fmla="*/ 67 w 86"/>
                  <a:gd name="T17" fmla="*/ 79 h 87"/>
                  <a:gd name="T18" fmla="*/ 52 w 86"/>
                  <a:gd name="T19" fmla="*/ 86 h 87"/>
                  <a:gd name="T20" fmla="*/ 43 w 86"/>
                  <a:gd name="T21" fmla="*/ 87 h 87"/>
                  <a:gd name="T22" fmla="*/ 35 w 86"/>
                  <a:gd name="T23" fmla="*/ 86 h 87"/>
                  <a:gd name="T24" fmla="*/ 19 w 86"/>
                  <a:gd name="T25" fmla="*/ 79 h 87"/>
                  <a:gd name="T26" fmla="*/ 8 w 86"/>
                  <a:gd name="T27" fmla="*/ 67 h 87"/>
                  <a:gd name="T28" fmla="*/ 1 w 86"/>
                  <a:gd name="T29" fmla="*/ 52 h 87"/>
                  <a:gd name="T30" fmla="*/ 0 w 86"/>
                  <a:gd name="T31" fmla="*/ 44 h 87"/>
                  <a:gd name="T32" fmla="*/ 1 w 86"/>
                  <a:gd name="T33" fmla="*/ 35 h 87"/>
                  <a:gd name="T34" fmla="*/ 8 w 86"/>
                  <a:gd name="T35" fmla="*/ 19 h 87"/>
                  <a:gd name="T36" fmla="*/ 19 w 86"/>
                  <a:gd name="T37" fmla="*/ 8 h 87"/>
                  <a:gd name="T38" fmla="*/ 35 w 86"/>
                  <a:gd name="T39" fmla="*/ 1 h 87"/>
                  <a:gd name="T40" fmla="*/ 43 w 86"/>
                  <a:gd name="T41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87">
                    <a:moveTo>
                      <a:pt x="43" y="0"/>
                    </a:moveTo>
                    <a:lnTo>
                      <a:pt x="52" y="1"/>
                    </a:lnTo>
                    <a:lnTo>
                      <a:pt x="67" y="8"/>
                    </a:lnTo>
                    <a:lnTo>
                      <a:pt x="79" y="19"/>
                    </a:lnTo>
                    <a:lnTo>
                      <a:pt x="86" y="35"/>
                    </a:lnTo>
                    <a:lnTo>
                      <a:pt x="86" y="44"/>
                    </a:lnTo>
                    <a:lnTo>
                      <a:pt x="86" y="52"/>
                    </a:lnTo>
                    <a:lnTo>
                      <a:pt x="79" y="67"/>
                    </a:lnTo>
                    <a:lnTo>
                      <a:pt x="67" y="79"/>
                    </a:lnTo>
                    <a:lnTo>
                      <a:pt x="52" y="86"/>
                    </a:lnTo>
                    <a:lnTo>
                      <a:pt x="43" y="87"/>
                    </a:lnTo>
                    <a:lnTo>
                      <a:pt x="35" y="86"/>
                    </a:lnTo>
                    <a:lnTo>
                      <a:pt x="19" y="79"/>
                    </a:lnTo>
                    <a:lnTo>
                      <a:pt x="8" y="67"/>
                    </a:lnTo>
                    <a:lnTo>
                      <a:pt x="1" y="52"/>
                    </a:lnTo>
                    <a:lnTo>
                      <a:pt x="0" y="44"/>
                    </a:lnTo>
                    <a:lnTo>
                      <a:pt x="1" y="35"/>
                    </a:lnTo>
                    <a:lnTo>
                      <a:pt x="8" y="19"/>
                    </a:lnTo>
                    <a:lnTo>
                      <a:pt x="19" y="8"/>
                    </a:lnTo>
                    <a:lnTo>
                      <a:pt x="35" y="1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799957" y="4670530"/>
              <a:ext cx="1125141" cy="753043"/>
              <a:chOff x="5665787" y="4254070"/>
              <a:chExt cx="1125141" cy="753043"/>
            </a:xfrm>
            <a:grpFill/>
          </p:grpSpPr>
          <p:sp>
            <p:nvSpPr>
              <p:cNvPr id="38" name="Freeform 146"/>
              <p:cNvSpPr>
                <a:spLocks/>
              </p:cNvSpPr>
              <p:nvPr/>
            </p:nvSpPr>
            <p:spPr bwMode="auto">
              <a:xfrm rot="3600000">
                <a:off x="5850394" y="4282372"/>
                <a:ext cx="540134" cy="909348"/>
              </a:xfrm>
              <a:custGeom>
                <a:avLst/>
                <a:gdLst>
                  <a:gd name="T0" fmla="*/ 551 w 970"/>
                  <a:gd name="T1" fmla="*/ 707 h 1352"/>
                  <a:gd name="T2" fmla="*/ 555 w 970"/>
                  <a:gd name="T3" fmla="*/ 690 h 1352"/>
                  <a:gd name="T4" fmla="*/ 568 w 970"/>
                  <a:gd name="T5" fmla="*/ 656 h 1352"/>
                  <a:gd name="T6" fmla="*/ 598 w 970"/>
                  <a:gd name="T7" fmla="*/ 612 h 1352"/>
                  <a:gd name="T8" fmla="*/ 682 w 970"/>
                  <a:gd name="T9" fmla="*/ 534 h 1352"/>
                  <a:gd name="T10" fmla="*/ 774 w 970"/>
                  <a:gd name="T11" fmla="*/ 462 h 1352"/>
                  <a:gd name="T12" fmla="*/ 824 w 970"/>
                  <a:gd name="T13" fmla="*/ 410 h 1352"/>
                  <a:gd name="T14" fmla="*/ 852 w 970"/>
                  <a:gd name="T15" fmla="*/ 364 h 1352"/>
                  <a:gd name="T16" fmla="*/ 862 w 970"/>
                  <a:gd name="T17" fmla="*/ 332 h 1352"/>
                  <a:gd name="T18" fmla="*/ 866 w 970"/>
                  <a:gd name="T19" fmla="*/ 296 h 1352"/>
                  <a:gd name="T20" fmla="*/ 862 w 970"/>
                  <a:gd name="T21" fmla="*/ 255 h 1352"/>
                  <a:gd name="T22" fmla="*/ 856 w 970"/>
                  <a:gd name="T23" fmla="*/ 233 h 1352"/>
                  <a:gd name="T24" fmla="*/ 846 w 970"/>
                  <a:gd name="T25" fmla="*/ 206 h 1352"/>
                  <a:gd name="T26" fmla="*/ 824 w 970"/>
                  <a:gd name="T27" fmla="*/ 158 h 1352"/>
                  <a:gd name="T28" fmla="*/ 798 w 970"/>
                  <a:gd name="T29" fmla="*/ 117 h 1352"/>
                  <a:gd name="T30" fmla="*/ 769 w 970"/>
                  <a:gd name="T31" fmla="*/ 83 h 1352"/>
                  <a:gd name="T32" fmla="*/ 735 w 970"/>
                  <a:gd name="T33" fmla="*/ 55 h 1352"/>
                  <a:gd name="T34" fmla="*/ 699 w 970"/>
                  <a:gd name="T35" fmla="*/ 34 h 1352"/>
                  <a:gd name="T36" fmla="*/ 638 w 970"/>
                  <a:gd name="T37" fmla="*/ 11 h 1352"/>
                  <a:gd name="T38" fmla="*/ 551 w 970"/>
                  <a:gd name="T39" fmla="*/ 0 h 1352"/>
                  <a:gd name="T40" fmla="*/ 460 w 970"/>
                  <a:gd name="T41" fmla="*/ 7 h 1352"/>
                  <a:gd name="T42" fmla="*/ 367 w 970"/>
                  <a:gd name="T43" fmla="*/ 31 h 1352"/>
                  <a:gd name="T44" fmla="*/ 277 w 970"/>
                  <a:gd name="T45" fmla="*/ 68 h 1352"/>
                  <a:gd name="T46" fmla="*/ 235 w 970"/>
                  <a:gd name="T47" fmla="*/ 91 h 1352"/>
                  <a:gd name="T48" fmla="*/ 194 w 970"/>
                  <a:gd name="T49" fmla="*/ 117 h 1352"/>
                  <a:gd name="T50" fmla="*/ 122 w 970"/>
                  <a:gd name="T51" fmla="*/ 179 h 1352"/>
                  <a:gd name="T52" fmla="*/ 65 w 970"/>
                  <a:gd name="T53" fmla="*/ 255 h 1352"/>
                  <a:gd name="T54" fmla="*/ 23 w 970"/>
                  <a:gd name="T55" fmla="*/ 344 h 1352"/>
                  <a:gd name="T56" fmla="*/ 1 w 970"/>
                  <a:gd name="T57" fmla="*/ 442 h 1352"/>
                  <a:gd name="T58" fmla="*/ 0 w 970"/>
                  <a:gd name="T59" fmla="*/ 550 h 1352"/>
                  <a:gd name="T60" fmla="*/ 21 w 970"/>
                  <a:gd name="T61" fmla="*/ 665 h 1352"/>
                  <a:gd name="T62" fmla="*/ 67 w 970"/>
                  <a:gd name="T63" fmla="*/ 787 h 1352"/>
                  <a:gd name="T64" fmla="*/ 101 w 970"/>
                  <a:gd name="T65" fmla="*/ 849 h 1352"/>
                  <a:gd name="T66" fmla="*/ 140 w 970"/>
                  <a:gd name="T67" fmla="*/ 913 h 1352"/>
                  <a:gd name="T68" fmla="*/ 233 w 970"/>
                  <a:gd name="T69" fmla="*/ 1034 h 1352"/>
                  <a:gd name="T70" fmla="*/ 341 w 970"/>
                  <a:gd name="T71" fmla="*/ 1145 h 1352"/>
                  <a:gd name="T72" fmla="*/ 458 w 970"/>
                  <a:gd name="T73" fmla="*/ 1238 h 1352"/>
                  <a:gd name="T74" fmla="*/ 547 w 970"/>
                  <a:gd name="T75" fmla="*/ 1292 h 1352"/>
                  <a:gd name="T76" fmla="*/ 608 w 970"/>
                  <a:gd name="T77" fmla="*/ 1320 h 1352"/>
                  <a:gd name="T78" fmla="*/ 666 w 970"/>
                  <a:gd name="T79" fmla="*/ 1339 h 1352"/>
                  <a:gd name="T80" fmla="*/ 725 w 970"/>
                  <a:gd name="T81" fmla="*/ 1351 h 1352"/>
                  <a:gd name="T82" fmla="*/ 780 w 970"/>
                  <a:gd name="T83" fmla="*/ 1352 h 1352"/>
                  <a:gd name="T84" fmla="*/ 833 w 970"/>
                  <a:gd name="T85" fmla="*/ 1344 h 1352"/>
                  <a:gd name="T86" fmla="*/ 883 w 970"/>
                  <a:gd name="T87" fmla="*/ 1325 h 1352"/>
                  <a:gd name="T88" fmla="*/ 928 w 970"/>
                  <a:gd name="T89" fmla="*/ 1294 h 1352"/>
                  <a:gd name="T90" fmla="*/ 949 w 970"/>
                  <a:gd name="T91" fmla="*/ 1273 h 1352"/>
                  <a:gd name="T92" fmla="*/ 960 w 970"/>
                  <a:gd name="T93" fmla="*/ 1259 h 1352"/>
                  <a:gd name="T94" fmla="*/ 970 w 970"/>
                  <a:gd name="T95" fmla="*/ 1234 h 1352"/>
                  <a:gd name="T96" fmla="*/ 964 w 970"/>
                  <a:gd name="T97" fmla="*/ 1209 h 1352"/>
                  <a:gd name="T98" fmla="*/ 948 w 970"/>
                  <a:gd name="T99" fmla="*/ 1185 h 1352"/>
                  <a:gd name="T100" fmla="*/ 905 w 970"/>
                  <a:gd name="T101" fmla="*/ 1147 h 1352"/>
                  <a:gd name="T102" fmla="*/ 823 w 970"/>
                  <a:gd name="T103" fmla="*/ 1094 h 1352"/>
                  <a:gd name="T104" fmla="*/ 730 w 970"/>
                  <a:gd name="T105" fmla="*/ 1033 h 1352"/>
                  <a:gd name="T106" fmla="*/ 664 w 970"/>
                  <a:gd name="T107" fmla="*/ 980 h 1352"/>
                  <a:gd name="T108" fmla="*/ 623 w 970"/>
                  <a:gd name="T109" fmla="*/ 941 h 1352"/>
                  <a:gd name="T110" fmla="*/ 590 w 970"/>
                  <a:gd name="T111" fmla="*/ 897 h 1352"/>
                  <a:gd name="T112" fmla="*/ 564 w 970"/>
                  <a:gd name="T113" fmla="*/ 849 h 1352"/>
                  <a:gd name="T114" fmla="*/ 550 w 970"/>
                  <a:gd name="T115" fmla="*/ 797 h 1352"/>
                  <a:gd name="T116" fmla="*/ 547 w 970"/>
                  <a:gd name="T117" fmla="*/ 739 h 1352"/>
                  <a:gd name="T118" fmla="*/ 551 w 970"/>
                  <a:gd name="T119" fmla="*/ 707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70" h="1352">
                    <a:moveTo>
                      <a:pt x="551" y="707"/>
                    </a:moveTo>
                    <a:lnTo>
                      <a:pt x="555" y="690"/>
                    </a:lnTo>
                    <a:lnTo>
                      <a:pt x="568" y="656"/>
                    </a:lnTo>
                    <a:lnTo>
                      <a:pt x="598" y="612"/>
                    </a:lnTo>
                    <a:lnTo>
                      <a:pt x="682" y="534"/>
                    </a:lnTo>
                    <a:lnTo>
                      <a:pt x="774" y="462"/>
                    </a:lnTo>
                    <a:lnTo>
                      <a:pt x="824" y="410"/>
                    </a:lnTo>
                    <a:lnTo>
                      <a:pt x="852" y="364"/>
                    </a:lnTo>
                    <a:lnTo>
                      <a:pt x="862" y="332"/>
                    </a:lnTo>
                    <a:lnTo>
                      <a:pt x="866" y="296"/>
                    </a:lnTo>
                    <a:lnTo>
                      <a:pt x="862" y="255"/>
                    </a:lnTo>
                    <a:lnTo>
                      <a:pt x="856" y="233"/>
                    </a:lnTo>
                    <a:lnTo>
                      <a:pt x="846" y="206"/>
                    </a:lnTo>
                    <a:lnTo>
                      <a:pt x="824" y="158"/>
                    </a:lnTo>
                    <a:lnTo>
                      <a:pt x="798" y="117"/>
                    </a:lnTo>
                    <a:lnTo>
                      <a:pt x="769" y="83"/>
                    </a:lnTo>
                    <a:lnTo>
                      <a:pt x="735" y="55"/>
                    </a:lnTo>
                    <a:lnTo>
                      <a:pt x="699" y="34"/>
                    </a:lnTo>
                    <a:lnTo>
                      <a:pt x="638" y="11"/>
                    </a:lnTo>
                    <a:lnTo>
                      <a:pt x="551" y="0"/>
                    </a:lnTo>
                    <a:lnTo>
                      <a:pt x="460" y="7"/>
                    </a:lnTo>
                    <a:lnTo>
                      <a:pt x="367" y="31"/>
                    </a:lnTo>
                    <a:lnTo>
                      <a:pt x="277" y="68"/>
                    </a:lnTo>
                    <a:lnTo>
                      <a:pt x="235" y="91"/>
                    </a:lnTo>
                    <a:lnTo>
                      <a:pt x="194" y="117"/>
                    </a:lnTo>
                    <a:lnTo>
                      <a:pt x="122" y="179"/>
                    </a:lnTo>
                    <a:lnTo>
                      <a:pt x="65" y="255"/>
                    </a:lnTo>
                    <a:lnTo>
                      <a:pt x="23" y="344"/>
                    </a:lnTo>
                    <a:lnTo>
                      <a:pt x="1" y="442"/>
                    </a:lnTo>
                    <a:lnTo>
                      <a:pt x="0" y="550"/>
                    </a:lnTo>
                    <a:lnTo>
                      <a:pt x="21" y="665"/>
                    </a:lnTo>
                    <a:lnTo>
                      <a:pt x="67" y="787"/>
                    </a:lnTo>
                    <a:lnTo>
                      <a:pt x="101" y="849"/>
                    </a:lnTo>
                    <a:lnTo>
                      <a:pt x="140" y="913"/>
                    </a:lnTo>
                    <a:lnTo>
                      <a:pt x="233" y="1034"/>
                    </a:lnTo>
                    <a:lnTo>
                      <a:pt x="341" y="1145"/>
                    </a:lnTo>
                    <a:lnTo>
                      <a:pt x="458" y="1238"/>
                    </a:lnTo>
                    <a:lnTo>
                      <a:pt x="547" y="1292"/>
                    </a:lnTo>
                    <a:lnTo>
                      <a:pt x="608" y="1320"/>
                    </a:lnTo>
                    <a:lnTo>
                      <a:pt x="666" y="1339"/>
                    </a:lnTo>
                    <a:lnTo>
                      <a:pt x="725" y="1351"/>
                    </a:lnTo>
                    <a:lnTo>
                      <a:pt x="780" y="1352"/>
                    </a:lnTo>
                    <a:lnTo>
                      <a:pt x="833" y="1344"/>
                    </a:lnTo>
                    <a:lnTo>
                      <a:pt x="883" y="1325"/>
                    </a:lnTo>
                    <a:lnTo>
                      <a:pt x="928" y="1294"/>
                    </a:lnTo>
                    <a:lnTo>
                      <a:pt x="949" y="1273"/>
                    </a:lnTo>
                    <a:lnTo>
                      <a:pt x="960" y="1259"/>
                    </a:lnTo>
                    <a:lnTo>
                      <a:pt x="970" y="1234"/>
                    </a:lnTo>
                    <a:lnTo>
                      <a:pt x="964" y="1209"/>
                    </a:lnTo>
                    <a:lnTo>
                      <a:pt x="948" y="1185"/>
                    </a:lnTo>
                    <a:lnTo>
                      <a:pt x="905" y="1147"/>
                    </a:lnTo>
                    <a:lnTo>
                      <a:pt x="823" y="1094"/>
                    </a:lnTo>
                    <a:lnTo>
                      <a:pt x="730" y="1033"/>
                    </a:lnTo>
                    <a:lnTo>
                      <a:pt x="664" y="980"/>
                    </a:lnTo>
                    <a:lnTo>
                      <a:pt x="623" y="941"/>
                    </a:lnTo>
                    <a:lnTo>
                      <a:pt x="590" y="897"/>
                    </a:lnTo>
                    <a:lnTo>
                      <a:pt x="564" y="849"/>
                    </a:lnTo>
                    <a:lnTo>
                      <a:pt x="550" y="797"/>
                    </a:lnTo>
                    <a:lnTo>
                      <a:pt x="547" y="739"/>
                    </a:lnTo>
                    <a:lnTo>
                      <a:pt x="551" y="7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47"/>
              <p:cNvSpPr>
                <a:spLocks/>
              </p:cNvSpPr>
              <p:nvPr/>
            </p:nvSpPr>
            <p:spPr bwMode="auto">
              <a:xfrm rot="3600000">
                <a:off x="6596495" y="4378488"/>
                <a:ext cx="176326" cy="212541"/>
              </a:xfrm>
              <a:custGeom>
                <a:avLst/>
                <a:gdLst>
                  <a:gd name="T0" fmla="*/ 157 w 315"/>
                  <a:gd name="T1" fmla="*/ 0 h 315"/>
                  <a:gd name="T2" fmla="*/ 173 w 315"/>
                  <a:gd name="T3" fmla="*/ 2 h 315"/>
                  <a:gd name="T4" fmla="*/ 203 w 315"/>
                  <a:gd name="T5" fmla="*/ 8 h 315"/>
                  <a:gd name="T6" fmla="*/ 246 w 315"/>
                  <a:gd name="T7" fmla="*/ 26 h 315"/>
                  <a:gd name="T8" fmla="*/ 287 w 315"/>
                  <a:gd name="T9" fmla="*/ 69 h 315"/>
                  <a:gd name="T10" fmla="*/ 307 w 315"/>
                  <a:gd name="T11" fmla="*/ 111 h 315"/>
                  <a:gd name="T12" fmla="*/ 313 w 315"/>
                  <a:gd name="T13" fmla="*/ 142 h 315"/>
                  <a:gd name="T14" fmla="*/ 315 w 315"/>
                  <a:gd name="T15" fmla="*/ 159 h 315"/>
                  <a:gd name="T16" fmla="*/ 313 w 315"/>
                  <a:gd name="T17" fmla="*/ 174 h 315"/>
                  <a:gd name="T18" fmla="*/ 307 w 315"/>
                  <a:gd name="T19" fmla="*/ 205 h 315"/>
                  <a:gd name="T20" fmla="*/ 287 w 315"/>
                  <a:gd name="T21" fmla="*/ 247 h 315"/>
                  <a:gd name="T22" fmla="*/ 246 w 315"/>
                  <a:gd name="T23" fmla="*/ 289 h 315"/>
                  <a:gd name="T24" fmla="*/ 203 w 315"/>
                  <a:gd name="T25" fmla="*/ 309 h 315"/>
                  <a:gd name="T26" fmla="*/ 173 w 315"/>
                  <a:gd name="T27" fmla="*/ 315 h 315"/>
                  <a:gd name="T28" fmla="*/ 157 w 315"/>
                  <a:gd name="T29" fmla="*/ 315 h 315"/>
                  <a:gd name="T30" fmla="*/ 141 w 315"/>
                  <a:gd name="T31" fmla="*/ 315 h 315"/>
                  <a:gd name="T32" fmla="*/ 110 w 315"/>
                  <a:gd name="T33" fmla="*/ 309 h 315"/>
                  <a:gd name="T34" fmla="*/ 68 w 315"/>
                  <a:gd name="T35" fmla="*/ 289 h 315"/>
                  <a:gd name="T36" fmla="*/ 26 w 315"/>
                  <a:gd name="T37" fmla="*/ 247 h 315"/>
                  <a:gd name="T38" fmla="*/ 6 w 315"/>
                  <a:gd name="T39" fmla="*/ 205 h 315"/>
                  <a:gd name="T40" fmla="*/ 0 w 315"/>
                  <a:gd name="T41" fmla="*/ 174 h 315"/>
                  <a:gd name="T42" fmla="*/ 0 w 315"/>
                  <a:gd name="T43" fmla="*/ 159 h 315"/>
                  <a:gd name="T44" fmla="*/ 0 w 315"/>
                  <a:gd name="T45" fmla="*/ 142 h 315"/>
                  <a:gd name="T46" fmla="*/ 6 w 315"/>
                  <a:gd name="T47" fmla="*/ 111 h 315"/>
                  <a:gd name="T48" fmla="*/ 26 w 315"/>
                  <a:gd name="T49" fmla="*/ 69 h 315"/>
                  <a:gd name="T50" fmla="*/ 68 w 315"/>
                  <a:gd name="T51" fmla="*/ 26 h 315"/>
                  <a:gd name="T52" fmla="*/ 110 w 315"/>
                  <a:gd name="T53" fmla="*/ 8 h 315"/>
                  <a:gd name="T54" fmla="*/ 141 w 315"/>
                  <a:gd name="T55" fmla="*/ 2 h 315"/>
                  <a:gd name="T56" fmla="*/ 157 w 315"/>
                  <a:gd name="T57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5" h="315">
                    <a:moveTo>
                      <a:pt x="157" y="0"/>
                    </a:moveTo>
                    <a:lnTo>
                      <a:pt x="173" y="2"/>
                    </a:lnTo>
                    <a:lnTo>
                      <a:pt x="203" y="8"/>
                    </a:lnTo>
                    <a:lnTo>
                      <a:pt x="246" y="26"/>
                    </a:lnTo>
                    <a:lnTo>
                      <a:pt x="287" y="69"/>
                    </a:lnTo>
                    <a:lnTo>
                      <a:pt x="307" y="111"/>
                    </a:lnTo>
                    <a:lnTo>
                      <a:pt x="313" y="142"/>
                    </a:lnTo>
                    <a:lnTo>
                      <a:pt x="315" y="159"/>
                    </a:lnTo>
                    <a:lnTo>
                      <a:pt x="313" y="174"/>
                    </a:lnTo>
                    <a:lnTo>
                      <a:pt x="307" y="205"/>
                    </a:lnTo>
                    <a:lnTo>
                      <a:pt x="287" y="247"/>
                    </a:lnTo>
                    <a:lnTo>
                      <a:pt x="246" y="289"/>
                    </a:lnTo>
                    <a:lnTo>
                      <a:pt x="203" y="309"/>
                    </a:lnTo>
                    <a:lnTo>
                      <a:pt x="173" y="315"/>
                    </a:lnTo>
                    <a:lnTo>
                      <a:pt x="157" y="315"/>
                    </a:lnTo>
                    <a:lnTo>
                      <a:pt x="141" y="315"/>
                    </a:lnTo>
                    <a:lnTo>
                      <a:pt x="110" y="309"/>
                    </a:lnTo>
                    <a:lnTo>
                      <a:pt x="68" y="289"/>
                    </a:lnTo>
                    <a:lnTo>
                      <a:pt x="26" y="247"/>
                    </a:lnTo>
                    <a:lnTo>
                      <a:pt x="6" y="205"/>
                    </a:lnTo>
                    <a:lnTo>
                      <a:pt x="0" y="174"/>
                    </a:lnTo>
                    <a:lnTo>
                      <a:pt x="0" y="159"/>
                    </a:lnTo>
                    <a:lnTo>
                      <a:pt x="0" y="142"/>
                    </a:lnTo>
                    <a:lnTo>
                      <a:pt x="6" y="111"/>
                    </a:lnTo>
                    <a:lnTo>
                      <a:pt x="26" y="69"/>
                    </a:lnTo>
                    <a:lnTo>
                      <a:pt x="68" y="26"/>
                    </a:lnTo>
                    <a:lnTo>
                      <a:pt x="110" y="8"/>
                    </a:lnTo>
                    <a:lnTo>
                      <a:pt x="141" y="2"/>
                    </a:lnTo>
                    <a:lnTo>
                      <a:pt x="15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148"/>
              <p:cNvSpPr>
                <a:spLocks/>
              </p:cNvSpPr>
              <p:nvPr/>
            </p:nvSpPr>
            <p:spPr bwMode="auto">
              <a:xfrm rot="3600000">
                <a:off x="6480871" y="4292836"/>
                <a:ext cx="116062" cy="137210"/>
              </a:xfrm>
              <a:custGeom>
                <a:avLst/>
                <a:gdLst>
                  <a:gd name="T0" fmla="*/ 104 w 209"/>
                  <a:gd name="T1" fmla="*/ 0 h 208"/>
                  <a:gd name="T2" fmla="*/ 126 w 209"/>
                  <a:gd name="T3" fmla="*/ 2 h 208"/>
                  <a:gd name="T4" fmla="*/ 163 w 209"/>
                  <a:gd name="T5" fmla="*/ 17 h 208"/>
                  <a:gd name="T6" fmla="*/ 191 w 209"/>
                  <a:gd name="T7" fmla="*/ 46 h 208"/>
                  <a:gd name="T8" fmla="*/ 206 w 209"/>
                  <a:gd name="T9" fmla="*/ 83 h 208"/>
                  <a:gd name="T10" fmla="*/ 209 w 209"/>
                  <a:gd name="T11" fmla="*/ 104 h 208"/>
                  <a:gd name="T12" fmla="*/ 206 w 209"/>
                  <a:gd name="T13" fmla="*/ 126 h 208"/>
                  <a:gd name="T14" fmla="*/ 191 w 209"/>
                  <a:gd name="T15" fmla="*/ 163 h 208"/>
                  <a:gd name="T16" fmla="*/ 163 w 209"/>
                  <a:gd name="T17" fmla="*/ 191 h 208"/>
                  <a:gd name="T18" fmla="*/ 126 w 209"/>
                  <a:gd name="T19" fmla="*/ 207 h 208"/>
                  <a:gd name="T20" fmla="*/ 104 w 209"/>
                  <a:gd name="T21" fmla="*/ 208 h 208"/>
                  <a:gd name="T22" fmla="*/ 83 w 209"/>
                  <a:gd name="T23" fmla="*/ 207 h 208"/>
                  <a:gd name="T24" fmla="*/ 46 w 209"/>
                  <a:gd name="T25" fmla="*/ 191 h 208"/>
                  <a:gd name="T26" fmla="*/ 18 w 209"/>
                  <a:gd name="T27" fmla="*/ 163 h 208"/>
                  <a:gd name="T28" fmla="*/ 1 w 209"/>
                  <a:gd name="T29" fmla="*/ 126 h 208"/>
                  <a:gd name="T30" fmla="*/ 0 w 209"/>
                  <a:gd name="T31" fmla="*/ 104 h 208"/>
                  <a:gd name="T32" fmla="*/ 1 w 209"/>
                  <a:gd name="T33" fmla="*/ 83 h 208"/>
                  <a:gd name="T34" fmla="*/ 18 w 209"/>
                  <a:gd name="T35" fmla="*/ 46 h 208"/>
                  <a:gd name="T36" fmla="*/ 46 w 209"/>
                  <a:gd name="T37" fmla="*/ 17 h 208"/>
                  <a:gd name="T38" fmla="*/ 83 w 209"/>
                  <a:gd name="T39" fmla="*/ 2 h 208"/>
                  <a:gd name="T40" fmla="*/ 104 w 209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9" h="208">
                    <a:moveTo>
                      <a:pt x="104" y="0"/>
                    </a:moveTo>
                    <a:lnTo>
                      <a:pt x="126" y="2"/>
                    </a:lnTo>
                    <a:lnTo>
                      <a:pt x="163" y="17"/>
                    </a:lnTo>
                    <a:lnTo>
                      <a:pt x="191" y="46"/>
                    </a:lnTo>
                    <a:lnTo>
                      <a:pt x="206" y="83"/>
                    </a:lnTo>
                    <a:lnTo>
                      <a:pt x="209" y="104"/>
                    </a:lnTo>
                    <a:lnTo>
                      <a:pt x="206" y="126"/>
                    </a:lnTo>
                    <a:lnTo>
                      <a:pt x="191" y="163"/>
                    </a:lnTo>
                    <a:lnTo>
                      <a:pt x="163" y="191"/>
                    </a:lnTo>
                    <a:lnTo>
                      <a:pt x="126" y="207"/>
                    </a:lnTo>
                    <a:lnTo>
                      <a:pt x="104" y="208"/>
                    </a:lnTo>
                    <a:lnTo>
                      <a:pt x="83" y="207"/>
                    </a:lnTo>
                    <a:lnTo>
                      <a:pt x="46" y="191"/>
                    </a:lnTo>
                    <a:lnTo>
                      <a:pt x="18" y="163"/>
                    </a:lnTo>
                    <a:lnTo>
                      <a:pt x="1" y="126"/>
                    </a:lnTo>
                    <a:lnTo>
                      <a:pt x="0" y="104"/>
                    </a:lnTo>
                    <a:lnTo>
                      <a:pt x="1" y="83"/>
                    </a:lnTo>
                    <a:lnTo>
                      <a:pt x="18" y="46"/>
                    </a:lnTo>
                    <a:lnTo>
                      <a:pt x="46" y="17"/>
                    </a:lnTo>
                    <a:lnTo>
                      <a:pt x="83" y="2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49"/>
              <p:cNvSpPr>
                <a:spLocks/>
              </p:cNvSpPr>
              <p:nvPr/>
            </p:nvSpPr>
            <p:spPr bwMode="auto">
              <a:xfrm rot="3600000">
                <a:off x="6348037" y="4243526"/>
                <a:ext cx="102670" cy="123757"/>
              </a:xfrm>
              <a:custGeom>
                <a:avLst/>
                <a:gdLst>
                  <a:gd name="T0" fmla="*/ 92 w 185"/>
                  <a:gd name="T1" fmla="*/ 0 h 185"/>
                  <a:gd name="T2" fmla="*/ 111 w 185"/>
                  <a:gd name="T3" fmla="*/ 1 h 185"/>
                  <a:gd name="T4" fmla="*/ 145 w 185"/>
                  <a:gd name="T5" fmla="*/ 15 h 185"/>
                  <a:gd name="T6" fmla="*/ 169 w 185"/>
                  <a:gd name="T7" fmla="*/ 41 h 185"/>
                  <a:gd name="T8" fmla="*/ 184 w 185"/>
                  <a:gd name="T9" fmla="*/ 73 h 185"/>
                  <a:gd name="T10" fmla="*/ 185 w 185"/>
                  <a:gd name="T11" fmla="*/ 93 h 185"/>
                  <a:gd name="T12" fmla="*/ 184 w 185"/>
                  <a:gd name="T13" fmla="*/ 111 h 185"/>
                  <a:gd name="T14" fmla="*/ 169 w 185"/>
                  <a:gd name="T15" fmla="*/ 145 h 185"/>
                  <a:gd name="T16" fmla="*/ 145 w 185"/>
                  <a:gd name="T17" fmla="*/ 169 h 185"/>
                  <a:gd name="T18" fmla="*/ 111 w 185"/>
                  <a:gd name="T19" fmla="*/ 184 h 185"/>
                  <a:gd name="T20" fmla="*/ 92 w 185"/>
                  <a:gd name="T21" fmla="*/ 185 h 185"/>
                  <a:gd name="T22" fmla="*/ 73 w 185"/>
                  <a:gd name="T23" fmla="*/ 184 h 185"/>
                  <a:gd name="T24" fmla="*/ 40 w 185"/>
                  <a:gd name="T25" fmla="*/ 169 h 185"/>
                  <a:gd name="T26" fmla="*/ 15 w 185"/>
                  <a:gd name="T27" fmla="*/ 145 h 185"/>
                  <a:gd name="T28" fmla="*/ 1 w 185"/>
                  <a:gd name="T29" fmla="*/ 111 h 185"/>
                  <a:gd name="T30" fmla="*/ 0 w 185"/>
                  <a:gd name="T31" fmla="*/ 93 h 185"/>
                  <a:gd name="T32" fmla="*/ 1 w 185"/>
                  <a:gd name="T33" fmla="*/ 73 h 185"/>
                  <a:gd name="T34" fmla="*/ 15 w 185"/>
                  <a:gd name="T35" fmla="*/ 41 h 185"/>
                  <a:gd name="T36" fmla="*/ 40 w 185"/>
                  <a:gd name="T37" fmla="*/ 15 h 185"/>
                  <a:gd name="T38" fmla="*/ 73 w 185"/>
                  <a:gd name="T39" fmla="*/ 1 h 185"/>
                  <a:gd name="T40" fmla="*/ 92 w 185"/>
                  <a:gd name="T41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5" h="185">
                    <a:moveTo>
                      <a:pt x="92" y="0"/>
                    </a:moveTo>
                    <a:lnTo>
                      <a:pt x="111" y="1"/>
                    </a:lnTo>
                    <a:lnTo>
                      <a:pt x="145" y="15"/>
                    </a:lnTo>
                    <a:lnTo>
                      <a:pt x="169" y="41"/>
                    </a:lnTo>
                    <a:lnTo>
                      <a:pt x="184" y="73"/>
                    </a:lnTo>
                    <a:lnTo>
                      <a:pt x="185" y="93"/>
                    </a:lnTo>
                    <a:lnTo>
                      <a:pt x="184" y="111"/>
                    </a:lnTo>
                    <a:lnTo>
                      <a:pt x="169" y="145"/>
                    </a:lnTo>
                    <a:lnTo>
                      <a:pt x="145" y="169"/>
                    </a:lnTo>
                    <a:lnTo>
                      <a:pt x="111" y="184"/>
                    </a:lnTo>
                    <a:lnTo>
                      <a:pt x="92" y="185"/>
                    </a:lnTo>
                    <a:lnTo>
                      <a:pt x="73" y="184"/>
                    </a:lnTo>
                    <a:lnTo>
                      <a:pt x="40" y="169"/>
                    </a:lnTo>
                    <a:lnTo>
                      <a:pt x="15" y="145"/>
                    </a:lnTo>
                    <a:lnTo>
                      <a:pt x="1" y="111"/>
                    </a:lnTo>
                    <a:lnTo>
                      <a:pt x="0" y="93"/>
                    </a:lnTo>
                    <a:lnTo>
                      <a:pt x="1" y="73"/>
                    </a:lnTo>
                    <a:lnTo>
                      <a:pt x="15" y="41"/>
                    </a:lnTo>
                    <a:lnTo>
                      <a:pt x="40" y="15"/>
                    </a:lnTo>
                    <a:lnTo>
                      <a:pt x="73" y="1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50"/>
              <p:cNvSpPr>
                <a:spLocks/>
              </p:cNvSpPr>
              <p:nvPr/>
            </p:nvSpPr>
            <p:spPr bwMode="auto">
              <a:xfrm rot="3600000">
                <a:off x="6232569" y="4250362"/>
                <a:ext cx="75887" cy="88783"/>
              </a:xfrm>
              <a:custGeom>
                <a:avLst/>
                <a:gdLst>
                  <a:gd name="T0" fmla="*/ 68 w 135"/>
                  <a:gd name="T1" fmla="*/ 0 h 133"/>
                  <a:gd name="T2" fmla="*/ 81 w 135"/>
                  <a:gd name="T3" fmla="*/ 1 h 133"/>
                  <a:gd name="T4" fmla="*/ 105 w 135"/>
                  <a:gd name="T5" fmla="*/ 10 h 133"/>
                  <a:gd name="T6" fmla="*/ 123 w 135"/>
                  <a:gd name="T7" fmla="*/ 29 h 133"/>
                  <a:gd name="T8" fmla="*/ 134 w 135"/>
                  <a:gd name="T9" fmla="*/ 53 h 133"/>
                  <a:gd name="T10" fmla="*/ 135 w 135"/>
                  <a:gd name="T11" fmla="*/ 67 h 133"/>
                  <a:gd name="T12" fmla="*/ 134 w 135"/>
                  <a:gd name="T13" fmla="*/ 80 h 133"/>
                  <a:gd name="T14" fmla="*/ 123 w 135"/>
                  <a:gd name="T15" fmla="*/ 105 h 133"/>
                  <a:gd name="T16" fmla="*/ 105 w 135"/>
                  <a:gd name="T17" fmla="*/ 123 h 133"/>
                  <a:gd name="T18" fmla="*/ 81 w 135"/>
                  <a:gd name="T19" fmla="*/ 133 h 133"/>
                  <a:gd name="T20" fmla="*/ 68 w 135"/>
                  <a:gd name="T21" fmla="*/ 133 h 133"/>
                  <a:gd name="T22" fmla="*/ 53 w 135"/>
                  <a:gd name="T23" fmla="*/ 133 h 133"/>
                  <a:gd name="T24" fmla="*/ 30 w 135"/>
                  <a:gd name="T25" fmla="*/ 123 h 133"/>
                  <a:gd name="T26" fmla="*/ 12 w 135"/>
                  <a:gd name="T27" fmla="*/ 105 h 133"/>
                  <a:gd name="T28" fmla="*/ 2 w 135"/>
                  <a:gd name="T29" fmla="*/ 80 h 133"/>
                  <a:gd name="T30" fmla="*/ 0 w 135"/>
                  <a:gd name="T31" fmla="*/ 67 h 133"/>
                  <a:gd name="T32" fmla="*/ 2 w 135"/>
                  <a:gd name="T33" fmla="*/ 53 h 133"/>
                  <a:gd name="T34" fmla="*/ 12 w 135"/>
                  <a:gd name="T35" fmla="*/ 29 h 133"/>
                  <a:gd name="T36" fmla="*/ 30 w 135"/>
                  <a:gd name="T37" fmla="*/ 10 h 133"/>
                  <a:gd name="T38" fmla="*/ 53 w 135"/>
                  <a:gd name="T39" fmla="*/ 1 h 133"/>
                  <a:gd name="T40" fmla="*/ 68 w 135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5" h="133">
                    <a:moveTo>
                      <a:pt x="68" y="0"/>
                    </a:moveTo>
                    <a:lnTo>
                      <a:pt x="81" y="1"/>
                    </a:lnTo>
                    <a:lnTo>
                      <a:pt x="105" y="10"/>
                    </a:lnTo>
                    <a:lnTo>
                      <a:pt x="123" y="29"/>
                    </a:lnTo>
                    <a:lnTo>
                      <a:pt x="134" y="53"/>
                    </a:lnTo>
                    <a:lnTo>
                      <a:pt x="135" y="67"/>
                    </a:lnTo>
                    <a:lnTo>
                      <a:pt x="134" y="80"/>
                    </a:lnTo>
                    <a:lnTo>
                      <a:pt x="123" y="105"/>
                    </a:lnTo>
                    <a:lnTo>
                      <a:pt x="105" y="123"/>
                    </a:lnTo>
                    <a:lnTo>
                      <a:pt x="81" y="133"/>
                    </a:lnTo>
                    <a:lnTo>
                      <a:pt x="68" y="133"/>
                    </a:lnTo>
                    <a:lnTo>
                      <a:pt x="53" y="133"/>
                    </a:lnTo>
                    <a:lnTo>
                      <a:pt x="30" y="123"/>
                    </a:lnTo>
                    <a:lnTo>
                      <a:pt x="12" y="105"/>
                    </a:lnTo>
                    <a:lnTo>
                      <a:pt x="2" y="80"/>
                    </a:lnTo>
                    <a:lnTo>
                      <a:pt x="0" y="67"/>
                    </a:lnTo>
                    <a:lnTo>
                      <a:pt x="2" y="53"/>
                    </a:lnTo>
                    <a:lnTo>
                      <a:pt x="12" y="29"/>
                    </a:lnTo>
                    <a:lnTo>
                      <a:pt x="30" y="10"/>
                    </a:lnTo>
                    <a:lnTo>
                      <a:pt x="53" y="1"/>
                    </a:lnTo>
                    <a:lnTo>
                      <a:pt x="6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51"/>
              <p:cNvSpPr>
                <a:spLocks/>
              </p:cNvSpPr>
              <p:nvPr/>
            </p:nvSpPr>
            <p:spPr bwMode="auto">
              <a:xfrm rot="3600000">
                <a:off x="6151580" y="4289425"/>
                <a:ext cx="46872" cy="56499"/>
              </a:xfrm>
              <a:custGeom>
                <a:avLst/>
                <a:gdLst>
                  <a:gd name="T0" fmla="*/ 43 w 86"/>
                  <a:gd name="T1" fmla="*/ 0 h 85"/>
                  <a:gd name="T2" fmla="*/ 52 w 86"/>
                  <a:gd name="T3" fmla="*/ 0 h 85"/>
                  <a:gd name="T4" fmla="*/ 68 w 86"/>
                  <a:gd name="T5" fmla="*/ 6 h 85"/>
                  <a:gd name="T6" fmla="*/ 79 w 86"/>
                  <a:gd name="T7" fmla="*/ 18 h 85"/>
                  <a:gd name="T8" fmla="*/ 86 w 86"/>
                  <a:gd name="T9" fmla="*/ 34 h 85"/>
                  <a:gd name="T10" fmla="*/ 86 w 86"/>
                  <a:gd name="T11" fmla="*/ 43 h 85"/>
                  <a:gd name="T12" fmla="*/ 86 w 86"/>
                  <a:gd name="T13" fmla="*/ 50 h 85"/>
                  <a:gd name="T14" fmla="*/ 79 w 86"/>
                  <a:gd name="T15" fmla="*/ 66 h 85"/>
                  <a:gd name="T16" fmla="*/ 68 w 86"/>
                  <a:gd name="T17" fmla="*/ 78 h 85"/>
                  <a:gd name="T18" fmla="*/ 52 w 86"/>
                  <a:gd name="T19" fmla="*/ 84 h 85"/>
                  <a:gd name="T20" fmla="*/ 43 w 86"/>
                  <a:gd name="T21" fmla="*/ 85 h 85"/>
                  <a:gd name="T22" fmla="*/ 34 w 86"/>
                  <a:gd name="T23" fmla="*/ 84 h 85"/>
                  <a:gd name="T24" fmla="*/ 18 w 86"/>
                  <a:gd name="T25" fmla="*/ 78 h 85"/>
                  <a:gd name="T26" fmla="*/ 7 w 86"/>
                  <a:gd name="T27" fmla="*/ 66 h 85"/>
                  <a:gd name="T28" fmla="*/ 0 w 86"/>
                  <a:gd name="T29" fmla="*/ 50 h 85"/>
                  <a:gd name="T30" fmla="*/ 0 w 86"/>
                  <a:gd name="T31" fmla="*/ 43 h 85"/>
                  <a:gd name="T32" fmla="*/ 0 w 86"/>
                  <a:gd name="T33" fmla="*/ 34 h 85"/>
                  <a:gd name="T34" fmla="*/ 7 w 86"/>
                  <a:gd name="T35" fmla="*/ 18 h 85"/>
                  <a:gd name="T36" fmla="*/ 18 w 86"/>
                  <a:gd name="T37" fmla="*/ 6 h 85"/>
                  <a:gd name="T38" fmla="*/ 34 w 86"/>
                  <a:gd name="T39" fmla="*/ 0 h 85"/>
                  <a:gd name="T40" fmla="*/ 43 w 86"/>
                  <a:gd name="T41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85">
                    <a:moveTo>
                      <a:pt x="43" y="0"/>
                    </a:moveTo>
                    <a:lnTo>
                      <a:pt x="52" y="0"/>
                    </a:lnTo>
                    <a:lnTo>
                      <a:pt x="68" y="6"/>
                    </a:lnTo>
                    <a:lnTo>
                      <a:pt x="79" y="18"/>
                    </a:lnTo>
                    <a:lnTo>
                      <a:pt x="86" y="34"/>
                    </a:lnTo>
                    <a:lnTo>
                      <a:pt x="86" y="43"/>
                    </a:lnTo>
                    <a:lnTo>
                      <a:pt x="86" y="50"/>
                    </a:lnTo>
                    <a:lnTo>
                      <a:pt x="79" y="66"/>
                    </a:lnTo>
                    <a:lnTo>
                      <a:pt x="68" y="78"/>
                    </a:lnTo>
                    <a:lnTo>
                      <a:pt x="52" y="84"/>
                    </a:lnTo>
                    <a:lnTo>
                      <a:pt x="43" y="85"/>
                    </a:lnTo>
                    <a:lnTo>
                      <a:pt x="34" y="84"/>
                    </a:lnTo>
                    <a:lnTo>
                      <a:pt x="18" y="78"/>
                    </a:lnTo>
                    <a:lnTo>
                      <a:pt x="7" y="66"/>
                    </a:lnTo>
                    <a:lnTo>
                      <a:pt x="0" y="50"/>
                    </a:lnTo>
                    <a:lnTo>
                      <a:pt x="0" y="43"/>
                    </a:lnTo>
                    <a:lnTo>
                      <a:pt x="0" y="34"/>
                    </a:lnTo>
                    <a:lnTo>
                      <a:pt x="7" y="18"/>
                    </a:lnTo>
                    <a:lnTo>
                      <a:pt x="18" y="6"/>
                    </a:lnTo>
                    <a:lnTo>
                      <a:pt x="34" y="0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6072149" y="2513938"/>
            <a:ext cx="2466883" cy="1057294"/>
            <a:chOff x="1799957" y="4670530"/>
            <a:chExt cx="2591332" cy="1110632"/>
          </a:xfrm>
          <a:solidFill>
            <a:srgbClr val="F36F13"/>
          </a:solidFill>
        </p:grpSpPr>
        <p:grpSp>
          <p:nvGrpSpPr>
            <p:cNvPr id="51" name="Group 50"/>
            <p:cNvGrpSpPr/>
            <p:nvPr/>
          </p:nvGrpSpPr>
          <p:grpSpPr>
            <a:xfrm>
              <a:off x="3332090" y="5061813"/>
              <a:ext cx="1059199" cy="719349"/>
              <a:chOff x="6310680" y="4554592"/>
              <a:chExt cx="1059199" cy="719349"/>
            </a:xfrm>
            <a:grpFill/>
          </p:grpSpPr>
          <p:sp>
            <p:nvSpPr>
              <p:cNvPr id="59" name="Freeform 140"/>
              <p:cNvSpPr>
                <a:spLocks/>
              </p:cNvSpPr>
              <p:nvPr/>
            </p:nvSpPr>
            <p:spPr bwMode="auto">
              <a:xfrm rot="3600000">
                <a:off x="6495287" y="4549200"/>
                <a:ext cx="540134" cy="909348"/>
              </a:xfrm>
              <a:custGeom>
                <a:avLst/>
                <a:gdLst>
                  <a:gd name="T0" fmla="*/ 735 w 971"/>
                  <a:gd name="T1" fmla="*/ 92 h 1353"/>
                  <a:gd name="T2" fmla="*/ 692 w 971"/>
                  <a:gd name="T3" fmla="*/ 69 h 1353"/>
                  <a:gd name="T4" fmla="*/ 603 w 971"/>
                  <a:gd name="T5" fmla="*/ 33 h 1353"/>
                  <a:gd name="T6" fmla="*/ 511 w 971"/>
                  <a:gd name="T7" fmla="*/ 8 h 1353"/>
                  <a:gd name="T8" fmla="*/ 419 w 971"/>
                  <a:gd name="T9" fmla="*/ 0 h 1353"/>
                  <a:gd name="T10" fmla="*/ 332 w 971"/>
                  <a:gd name="T11" fmla="*/ 12 h 1353"/>
                  <a:gd name="T12" fmla="*/ 272 w 971"/>
                  <a:gd name="T13" fmla="*/ 34 h 1353"/>
                  <a:gd name="T14" fmla="*/ 235 w 971"/>
                  <a:gd name="T15" fmla="*/ 56 h 1353"/>
                  <a:gd name="T16" fmla="*/ 201 w 971"/>
                  <a:gd name="T17" fmla="*/ 84 h 1353"/>
                  <a:gd name="T18" fmla="*/ 171 w 971"/>
                  <a:gd name="T19" fmla="*/ 118 h 1353"/>
                  <a:gd name="T20" fmla="*/ 145 w 971"/>
                  <a:gd name="T21" fmla="*/ 160 h 1353"/>
                  <a:gd name="T22" fmla="*/ 123 w 971"/>
                  <a:gd name="T23" fmla="*/ 208 h 1353"/>
                  <a:gd name="T24" fmla="*/ 114 w 971"/>
                  <a:gd name="T25" fmla="*/ 235 h 1353"/>
                  <a:gd name="T26" fmla="*/ 109 w 971"/>
                  <a:gd name="T27" fmla="*/ 257 h 1353"/>
                  <a:gd name="T28" fmla="*/ 104 w 971"/>
                  <a:gd name="T29" fmla="*/ 297 h 1353"/>
                  <a:gd name="T30" fmla="*/ 108 w 971"/>
                  <a:gd name="T31" fmla="*/ 333 h 1353"/>
                  <a:gd name="T32" fmla="*/ 120 w 971"/>
                  <a:gd name="T33" fmla="*/ 366 h 1353"/>
                  <a:gd name="T34" fmla="*/ 145 w 971"/>
                  <a:gd name="T35" fmla="*/ 411 h 1353"/>
                  <a:gd name="T36" fmla="*/ 196 w 971"/>
                  <a:gd name="T37" fmla="*/ 463 h 1353"/>
                  <a:gd name="T38" fmla="*/ 288 w 971"/>
                  <a:gd name="T39" fmla="*/ 536 h 1353"/>
                  <a:gd name="T40" fmla="*/ 372 w 971"/>
                  <a:gd name="T41" fmla="*/ 613 h 1353"/>
                  <a:gd name="T42" fmla="*/ 402 w 971"/>
                  <a:gd name="T43" fmla="*/ 657 h 1353"/>
                  <a:gd name="T44" fmla="*/ 415 w 971"/>
                  <a:gd name="T45" fmla="*/ 691 h 1353"/>
                  <a:gd name="T46" fmla="*/ 419 w 971"/>
                  <a:gd name="T47" fmla="*/ 708 h 1353"/>
                  <a:gd name="T48" fmla="*/ 423 w 971"/>
                  <a:gd name="T49" fmla="*/ 740 h 1353"/>
                  <a:gd name="T50" fmla="*/ 420 w 971"/>
                  <a:gd name="T51" fmla="*/ 797 h 1353"/>
                  <a:gd name="T52" fmla="*/ 406 w 971"/>
                  <a:gd name="T53" fmla="*/ 851 h 1353"/>
                  <a:gd name="T54" fmla="*/ 380 w 971"/>
                  <a:gd name="T55" fmla="*/ 898 h 1353"/>
                  <a:gd name="T56" fmla="*/ 346 w 971"/>
                  <a:gd name="T57" fmla="*/ 943 h 1353"/>
                  <a:gd name="T58" fmla="*/ 307 w 971"/>
                  <a:gd name="T59" fmla="*/ 981 h 1353"/>
                  <a:gd name="T60" fmla="*/ 240 w 971"/>
                  <a:gd name="T61" fmla="*/ 1035 h 1353"/>
                  <a:gd name="T62" fmla="*/ 147 w 971"/>
                  <a:gd name="T63" fmla="*/ 1095 h 1353"/>
                  <a:gd name="T64" fmla="*/ 65 w 971"/>
                  <a:gd name="T65" fmla="*/ 1149 h 1353"/>
                  <a:gd name="T66" fmla="*/ 22 w 971"/>
                  <a:gd name="T67" fmla="*/ 1185 h 1353"/>
                  <a:gd name="T68" fmla="*/ 5 w 971"/>
                  <a:gd name="T69" fmla="*/ 1210 h 1353"/>
                  <a:gd name="T70" fmla="*/ 0 w 971"/>
                  <a:gd name="T71" fmla="*/ 1235 h 1353"/>
                  <a:gd name="T72" fmla="*/ 9 w 971"/>
                  <a:gd name="T73" fmla="*/ 1260 h 1353"/>
                  <a:gd name="T74" fmla="*/ 21 w 971"/>
                  <a:gd name="T75" fmla="*/ 1274 h 1353"/>
                  <a:gd name="T76" fmla="*/ 42 w 971"/>
                  <a:gd name="T77" fmla="*/ 1295 h 1353"/>
                  <a:gd name="T78" fmla="*/ 87 w 971"/>
                  <a:gd name="T79" fmla="*/ 1326 h 1353"/>
                  <a:gd name="T80" fmla="*/ 136 w 971"/>
                  <a:gd name="T81" fmla="*/ 1344 h 1353"/>
                  <a:gd name="T82" fmla="*/ 190 w 971"/>
                  <a:gd name="T83" fmla="*/ 1353 h 1353"/>
                  <a:gd name="T84" fmla="*/ 245 w 971"/>
                  <a:gd name="T85" fmla="*/ 1352 h 1353"/>
                  <a:gd name="T86" fmla="*/ 304 w 971"/>
                  <a:gd name="T87" fmla="*/ 1340 h 1353"/>
                  <a:gd name="T88" fmla="*/ 363 w 971"/>
                  <a:gd name="T89" fmla="*/ 1321 h 1353"/>
                  <a:gd name="T90" fmla="*/ 423 w 971"/>
                  <a:gd name="T91" fmla="*/ 1294 h 1353"/>
                  <a:gd name="T92" fmla="*/ 514 w 971"/>
                  <a:gd name="T93" fmla="*/ 1239 h 1353"/>
                  <a:gd name="T94" fmla="*/ 630 w 971"/>
                  <a:gd name="T95" fmla="*/ 1146 h 1353"/>
                  <a:gd name="T96" fmla="*/ 738 w 971"/>
                  <a:gd name="T97" fmla="*/ 1036 h 1353"/>
                  <a:gd name="T98" fmla="*/ 830 w 971"/>
                  <a:gd name="T99" fmla="*/ 914 h 1353"/>
                  <a:gd name="T100" fmla="*/ 869 w 971"/>
                  <a:gd name="T101" fmla="*/ 851 h 1353"/>
                  <a:gd name="T102" fmla="*/ 904 w 971"/>
                  <a:gd name="T103" fmla="*/ 787 h 1353"/>
                  <a:gd name="T104" fmla="*/ 949 w 971"/>
                  <a:gd name="T105" fmla="*/ 665 h 1353"/>
                  <a:gd name="T106" fmla="*/ 971 w 971"/>
                  <a:gd name="T107" fmla="*/ 550 h 1353"/>
                  <a:gd name="T108" fmla="*/ 969 w 971"/>
                  <a:gd name="T109" fmla="*/ 444 h 1353"/>
                  <a:gd name="T110" fmla="*/ 946 w 971"/>
                  <a:gd name="T111" fmla="*/ 345 h 1353"/>
                  <a:gd name="T112" fmla="*/ 905 w 971"/>
                  <a:gd name="T113" fmla="*/ 257 h 1353"/>
                  <a:gd name="T114" fmla="*/ 848 w 971"/>
                  <a:gd name="T115" fmla="*/ 180 h 1353"/>
                  <a:gd name="T116" fmla="*/ 777 w 971"/>
                  <a:gd name="T117" fmla="*/ 118 h 1353"/>
                  <a:gd name="T118" fmla="*/ 735 w 971"/>
                  <a:gd name="T119" fmla="*/ 92 h 1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71" h="1353">
                    <a:moveTo>
                      <a:pt x="735" y="92"/>
                    </a:moveTo>
                    <a:lnTo>
                      <a:pt x="692" y="69"/>
                    </a:lnTo>
                    <a:lnTo>
                      <a:pt x="603" y="33"/>
                    </a:lnTo>
                    <a:lnTo>
                      <a:pt x="511" y="8"/>
                    </a:lnTo>
                    <a:lnTo>
                      <a:pt x="419" y="0"/>
                    </a:lnTo>
                    <a:lnTo>
                      <a:pt x="332" y="12"/>
                    </a:lnTo>
                    <a:lnTo>
                      <a:pt x="272" y="34"/>
                    </a:lnTo>
                    <a:lnTo>
                      <a:pt x="235" y="56"/>
                    </a:lnTo>
                    <a:lnTo>
                      <a:pt x="201" y="84"/>
                    </a:lnTo>
                    <a:lnTo>
                      <a:pt x="171" y="118"/>
                    </a:lnTo>
                    <a:lnTo>
                      <a:pt x="145" y="160"/>
                    </a:lnTo>
                    <a:lnTo>
                      <a:pt x="123" y="208"/>
                    </a:lnTo>
                    <a:lnTo>
                      <a:pt x="114" y="235"/>
                    </a:lnTo>
                    <a:lnTo>
                      <a:pt x="109" y="257"/>
                    </a:lnTo>
                    <a:lnTo>
                      <a:pt x="104" y="297"/>
                    </a:lnTo>
                    <a:lnTo>
                      <a:pt x="108" y="333"/>
                    </a:lnTo>
                    <a:lnTo>
                      <a:pt x="120" y="366"/>
                    </a:lnTo>
                    <a:lnTo>
                      <a:pt x="145" y="411"/>
                    </a:lnTo>
                    <a:lnTo>
                      <a:pt x="196" y="463"/>
                    </a:lnTo>
                    <a:lnTo>
                      <a:pt x="288" y="536"/>
                    </a:lnTo>
                    <a:lnTo>
                      <a:pt x="372" y="613"/>
                    </a:lnTo>
                    <a:lnTo>
                      <a:pt x="402" y="657"/>
                    </a:lnTo>
                    <a:lnTo>
                      <a:pt x="415" y="691"/>
                    </a:lnTo>
                    <a:lnTo>
                      <a:pt x="419" y="708"/>
                    </a:lnTo>
                    <a:lnTo>
                      <a:pt x="423" y="740"/>
                    </a:lnTo>
                    <a:lnTo>
                      <a:pt x="420" y="797"/>
                    </a:lnTo>
                    <a:lnTo>
                      <a:pt x="406" y="851"/>
                    </a:lnTo>
                    <a:lnTo>
                      <a:pt x="380" y="898"/>
                    </a:lnTo>
                    <a:lnTo>
                      <a:pt x="346" y="943"/>
                    </a:lnTo>
                    <a:lnTo>
                      <a:pt x="307" y="981"/>
                    </a:lnTo>
                    <a:lnTo>
                      <a:pt x="240" y="1035"/>
                    </a:lnTo>
                    <a:lnTo>
                      <a:pt x="147" y="1095"/>
                    </a:lnTo>
                    <a:lnTo>
                      <a:pt x="65" y="1149"/>
                    </a:lnTo>
                    <a:lnTo>
                      <a:pt x="22" y="1185"/>
                    </a:lnTo>
                    <a:lnTo>
                      <a:pt x="5" y="1210"/>
                    </a:lnTo>
                    <a:lnTo>
                      <a:pt x="0" y="1235"/>
                    </a:lnTo>
                    <a:lnTo>
                      <a:pt x="9" y="1260"/>
                    </a:lnTo>
                    <a:lnTo>
                      <a:pt x="21" y="1274"/>
                    </a:lnTo>
                    <a:lnTo>
                      <a:pt x="42" y="1295"/>
                    </a:lnTo>
                    <a:lnTo>
                      <a:pt x="87" y="1326"/>
                    </a:lnTo>
                    <a:lnTo>
                      <a:pt x="136" y="1344"/>
                    </a:lnTo>
                    <a:lnTo>
                      <a:pt x="190" y="1353"/>
                    </a:lnTo>
                    <a:lnTo>
                      <a:pt x="245" y="1352"/>
                    </a:lnTo>
                    <a:lnTo>
                      <a:pt x="304" y="1340"/>
                    </a:lnTo>
                    <a:lnTo>
                      <a:pt x="363" y="1321"/>
                    </a:lnTo>
                    <a:lnTo>
                      <a:pt x="423" y="1294"/>
                    </a:lnTo>
                    <a:lnTo>
                      <a:pt x="514" y="1239"/>
                    </a:lnTo>
                    <a:lnTo>
                      <a:pt x="630" y="1146"/>
                    </a:lnTo>
                    <a:lnTo>
                      <a:pt x="738" y="1036"/>
                    </a:lnTo>
                    <a:lnTo>
                      <a:pt x="830" y="914"/>
                    </a:lnTo>
                    <a:lnTo>
                      <a:pt x="869" y="851"/>
                    </a:lnTo>
                    <a:lnTo>
                      <a:pt x="904" y="787"/>
                    </a:lnTo>
                    <a:lnTo>
                      <a:pt x="949" y="665"/>
                    </a:lnTo>
                    <a:lnTo>
                      <a:pt x="971" y="550"/>
                    </a:lnTo>
                    <a:lnTo>
                      <a:pt x="969" y="444"/>
                    </a:lnTo>
                    <a:lnTo>
                      <a:pt x="946" y="345"/>
                    </a:lnTo>
                    <a:lnTo>
                      <a:pt x="905" y="257"/>
                    </a:lnTo>
                    <a:lnTo>
                      <a:pt x="848" y="180"/>
                    </a:lnTo>
                    <a:lnTo>
                      <a:pt x="777" y="118"/>
                    </a:lnTo>
                    <a:lnTo>
                      <a:pt x="735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141"/>
              <p:cNvSpPr>
                <a:spLocks/>
              </p:cNvSpPr>
              <p:nvPr/>
            </p:nvSpPr>
            <p:spPr bwMode="auto">
              <a:xfrm rot="3600000">
                <a:off x="7175446" y="4536484"/>
                <a:ext cx="176326" cy="212541"/>
              </a:xfrm>
              <a:custGeom>
                <a:avLst/>
                <a:gdLst>
                  <a:gd name="T0" fmla="*/ 157 w 315"/>
                  <a:gd name="T1" fmla="*/ 0 h 315"/>
                  <a:gd name="T2" fmla="*/ 174 w 315"/>
                  <a:gd name="T3" fmla="*/ 1 h 315"/>
                  <a:gd name="T4" fmla="*/ 204 w 315"/>
                  <a:gd name="T5" fmla="*/ 6 h 315"/>
                  <a:gd name="T6" fmla="*/ 245 w 315"/>
                  <a:gd name="T7" fmla="*/ 26 h 315"/>
                  <a:gd name="T8" fmla="*/ 288 w 315"/>
                  <a:gd name="T9" fmla="*/ 69 h 315"/>
                  <a:gd name="T10" fmla="*/ 308 w 315"/>
                  <a:gd name="T11" fmla="*/ 110 h 315"/>
                  <a:gd name="T12" fmla="*/ 314 w 315"/>
                  <a:gd name="T13" fmla="*/ 141 h 315"/>
                  <a:gd name="T14" fmla="*/ 315 w 315"/>
                  <a:gd name="T15" fmla="*/ 158 h 315"/>
                  <a:gd name="T16" fmla="*/ 314 w 315"/>
                  <a:gd name="T17" fmla="*/ 173 h 315"/>
                  <a:gd name="T18" fmla="*/ 308 w 315"/>
                  <a:gd name="T19" fmla="*/ 205 h 315"/>
                  <a:gd name="T20" fmla="*/ 288 w 315"/>
                  <a:gd name="T21" fmla="*/ 246 h 315"/>
                  <a:gd name="T22" fmla="*/ 245 w 315"/>
                  <a:gd name="T23" fmla="*/ 289 h 315"/>
                  <a:gd name="T24" fmla="*/ 204 w 315"/>
                  <a:gd name="T25" fmla="*/ 308 h 315"/>
                  <a:gd name="T26" fmla="*/ 174 w 315"/>
                  <a:gd name="T27" fmla="*/ 315 h 315"/>
                  <a:gd name="T28" fmla="*/ 157 w 315"/>
                  <a:gd name="T29" fmla="*/ 315 h 315"/>
                  <a:gd name="T30" fmla="*/ 142 w 315"/>
                  <a:gd name="T31" fmla="*/ 315 h 315"/>
                  <a:gd name="T32" fmla="*/ 111 w 315"/>
                  <a:gd name="T33" fmla="*/ 308 h 315"/>
                  <a:gd name="T34" fmla="*/ 69 w 315"/>
                  <a:gd name="T35" fmla="*/ 289 h 315"/>
                  <a:gd name="T36" fmla="*/ 26 w 315"/>
                  <a:gd name="T37" fmla="*/ 246 h 315"/>
                  <a:gd name="T38" fmla="*/ 7 w 315"/>
                  <a:gd name="T39" fmla="*/ 205 h 315"/>
                  <a:gd name="T40" fmla="*/ 0 w 315"/>
                  <a:gd name="T41" fmla="*/ 173 h 315"/>
                  <a:gd name="T42" fmla="*/ 0 w 315"/>
                  <a:gd name="T43" fmla="*/ 158 h 315"/>
                  <a:gd name="T44" fmla="*/ 0 w 315"/>
                  <a:gd name="T45" fmla="*/ 141 h 315"/>
                  <a:gd name="T46" fmla="*/ 7 w 315"/>
                  <a:gd name="T47" fmla="*/ 110 h 315"/>
                  <a:gd name="T48" fmla="*/ 26 w 315"/>
                  <a:gd name="T49" fmla="*/ 69 h 315"/>
                  <a:gd name="T50" fmla="*/ 69 w 315"/>
                  <a:gd name="T51" fmla="*/ 26 h 315"/>
                  <a:gd name="T52" fmla="*/ 111 w 315"/>
                  <a:gd name="T53" fmla="*/ 6 h 315"/>
                  <a:gd name="T54" fmla="*/ 142 w 315"/>
                  <a:gd name="T55" fmla="*/ 1 h 315"/>
                  <a:gd name="T56" fmla="*/ 157 w 315"/>
                  <a:gd name="T57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5" h="315">
                    <a:moveTo>
                      <a:pt x="157" y="0"/>
                    </a:moveTo>
                    <a:lnTo>
                      <a:pt x="174" y="1"/>
                    </a:lnTo>
                    <a:lnTo>
                      <a:pt x="204" y="6"/>
                    </a:lnTo>
                    <a:lnTo>
                      <a:pt x="245" y="26"/>
                    </a:lnTo>
                    <a:lnTo>
                      <a:pt x="288" y="69"/>
                    </a:lnTo>
                    <a:lnTo>
                      <a:pt x="308" y="110"/>
                    </a:lnTo>
                    <a:lnTo>
                      <a:pt x="314" y="141"/>
                    </a:lnTo>
                    <a:lnTo>
                      <a:pt x="315" y="158"/>
                    </a:lnTo>
                    <a:lnTo>
                      <a:pt x="314" y="173"/>
                    </a:lnTo>
                    <a:lnTo>
                      <a:pt x="308" y="205"/>
                    </a:lnTo>
                    <a:lnTo>
                      <a:pt x="288" y="246"/>
                    </a:lnTo>
                    <a:lnTo>
                      <a:pt x="245" y="289"/>
                    </a:lnTo>
                    <a:lnTo>
                      <a:pt x="204" y="308"/>
                    </a:lnTo>
                    <a:lnTo>
                      <a:pt x="174" y="315"/>
                    </a:lnTo>
                    <a:lnTo>
                      <a:pt x="157" y="315"/>
                    </a:lnTo>
                    <a:lnTo>
                      <a:pt x="142" y="315"/>
                    </a:lnTo>
                    <a:lnTo>
                      <a:pt x="111" y="308"/>
                    </a:lnTo>
                    <a:lnTo>
                      <a:pt x="69" y="289"/>
                    </a:lnTo>
                    <a:lnTo>
                      <a:pt x="26" y="246"/>
                    </a:lnTo>
                    <a:lnTo>
                      <a:pt x="7" y="205"/>
                    </a:lnTo>
                    <a:lnTo>
                      <a:pt x="0" y="173"/>
                    </a:lnTo>
                    <a:lnTo>
                      <a:pt x="0" y="158"/>
                    </a:lnTo>
                    <a:lnTo>
                      <a:pt x="0" y="141"/>
                    </a:lnTo>
                    <a:lnTo>
                      <a:pt x="7" y="110"/>
                    </a:lnTo>
                    <a:lnTo>
                      <a:pt x="26" y="69"/>
                    </a:lnTo>
                    <a:lnTo>
                      <a:pt x="69" y="26"/>
                    </a:lnTo>
                    <a:lnTo>
                      <a:pt x="111" y="6"/>
                    </a:lnTo>
                    <a:lnTo>
                      <a:pt x="142" y="1"/>
                    </a:lnTo>
                    <a:lnTo>
                      <a:pt x="15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142"/>
              <p:cNvSpPr>
                <a:spLocks/>
              </p:cNvSpPr>
              <p:nvPr/>
            </p:nvSpPr>
            <p:spPr bwMode="auto">
              <a:xfrm rot="3600000">
                <a:off x="7240661" y="4760017"/>
                <a:ext cx="116062" cy="139900"/>
              </a:xfrm>
              <a:custGeom>
                <a:avLst/>
                <a:gdLst>
                  <a:gd name="T0" fmla="*/ 104 w 208"/>
                  <a:gd name="T1" fmla="*/ 0 h 207"/>
                  <a:gd name="T2" fmla="*/ 125 w 208"/>
                  <a:gd name="T3" fmla="*/ 1 h 207"/>
                  <a:gd name="T4" fmla="*/ 162 w 208"/>
                  <a:gd name="T5" fmla="*/ 17 h 207"/>
                  <a:gd name="T6" fmla="*/ 191 w 208"/>
                  <a:gd name="T7" fmla="*/ 45 h 207"/>
                  <a:gd name="T8" fmla="*/ 206 w 208"/>
                  <a:gd name="T9" fmla="*/ 83 h 207"/>
                  <a:gd name="T10" fmla="*/ 208 w 208"/>
                  <a:gd name="T11" fmla="*/ 104 h 207"/>
                  <a:gd name="T12" fmla="*/ 206 w 208"/>
                  <a:gd name="T13" fmla="*/ 124 h 207"/>
                  <a:gd name="T14" fmla="*/ 191 w 208"/>
                  <a:gd name="T15" fmla="*/ 162 h 207"/>
                  <a:gd name="T16" fmla="*/ 162 w 208"/>
                  <a:gd name="T17" fmla="*/ 190 h 207"/>
                  <a:gd name="T18" fmla="*/ 125 w 208"/>
                  <a:gd name="T19" fmla="*/ 206 h 207"/>
                  <a:gd name="T20" fmla="*/ 104 w 208"/>
                  <a:gd name="T21" fmla="*/ 207 h 207"/>
                  <a:gd name="T22" fmla="*/ 82 w 208"/>
                  <a:gd name="T23" fmla="*/ 206 h 207"/>
                  <a:gd name="T24" fmla="*/ 46 w 208"/>
                  <a:gd name="T25" fmla="*/ 190 h 207"/>
                  <a:gd name="T26" fmla="*/ 17 w 208"/>
                  <a:gd name="T27" fmla="*/ 162 h 207"/>
                  <a:gd name="T28" fmla="*/ 2 w 208"/>
                  <a:gd name="T29" fmla="*/ 124 h 207"/>
                  <a:gd name="T30" fmla="*/ 0 w 208"/>
                  <a:gd name="T31" fmla="*/ 104 h 207"/>
                  <a:gd name="T32" fmla="*/ 2 w 208"/>
                  <a:gd name="T33" fmla="*/ 83 h 207"/>
                  <a:gd name="T34" fmla="*/ 17 w 208"/>
                  <a:gd name="T35" fmla="*/ 45 h 207"/>
                  <a:gd name="T36" fmla="*/ 46 w 208"/>
                  <a:gd name="T37" fmla="*/ 17 h 207"/>
                  <a:gd name="T38" fmla="*/ 82 w 208"/>
                  <a:gd name="T39" fmla="*/ 1 h 207"/>
                  <a:gd name="T40" fmla="*/ 104 w 208"/>
                  <a:gd name="T41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8" h="207">
                    <a:moveTo>
                      <a:pt x="104" y="0"/>
                    </a:moveTo>
                    <a:lnTo>
                      <a:pt x="125" y="1"/>
                    </a:lnTo>
                    <a:lnTo>
                      <a:pt x="162" y="17"/>
                    </a:lnTo>
                    <a:lnTo>
                      <a:pt x="191" y="45"/>
                    </a:lnTo>
                    <a:lnTo>
                      <a:pt x="206" y="83"/>
                    </a:lnTo>
                    <a:lnTo>
                      <a:pt x="208" y="104"/>
                    </a:lnTo>
                    <a:lnTo>
                      <a:pt x="206" y="124"/>
                    </a:lnTo>
                    <a:lnTo>
                      <a:pt x="191" y="162"/>
                    </a:lnTo>
                    <a:lnTo>
                      <a:pt x="162" y="190"/>
                    </a:lnTo>
                    <a:lnTo>
                      <a:pt x="125" y="206"/>
                    </a:lnTo>
                    <a:lnTo>
                      <a:pt x="104" y="207"/>
                    </a:lnTo>
                    <a:lnTo>
                      <a:pt x="82" y="206"/>
                    </a:lnTo>
                    <a:lnTo>
                      <a:pt x="46" y="190"/>
                    </a:lnTo>
                    <a:lnTo>
                      <a:pt x="17" y="162"/>
                    </a:lnTo>
                    <a:lnTo>
                      <a:pt x="2" y="124"/>
                    </a:lnTo>
                    <a:lnTo>
                      <a:pt x="0" y="104"/>
                    </a:lnTo>
                    <a:lnTo>
                      <a:pt x="2" y="83"/>
                    </a:lnTo>
                    <a:lnTo>
                      <a:pt x="17" y="45"/>
                    </a:lnTo>
                    <a:lnTo>
                      <a:pt x="46" y="17"/>
                    </a:lnTo>
                    <a:lnTo>
                      <a:pt x="82" y="1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143"/>
              <p:cNvSpPr>
                <a:spLocks/>
              </p:cNvSpPr>
              <p:nvPr/>
            </p:nvSpPr>
            <p:spPr bwMode="auto">
              <a:xfrm rot="3600000">
                <a:off x="7224957" y="4917615"/>
                <a:ext cx="102670" cy="123757"/>
              </a:xfrm>
              <a:custGeom>
                <a:avLst/>
                <a:gdLst>
                  <a:gd name="T0" fmla="*/ 93 w 185"/>
                  <a:gd name="T1" fmla="*/ 0 h 185"/>
                  <a:gd name="T2" fmla="*/ 111 w 185"/>
                  <a:gd name="T3" fmla="*/ 1 h 185"/>
                  <a:gd name="T4" fmla="*/ 145 w 185"/>
                  <a:gd name="T5" fmla="*/ 15 h 185"/>
                  <a:gd name="T6" fmla="*/ 170 w 185"/>
                  <a:gd name="T7" fmla="*/ 40 h 185"/>
                  <a:gd name="T8" fmla="*/ 184 w 185"/>
                  <a:gd name="T9" fmla="*/ 74 h 185"/>
                  <a:gd name="T10" fmla="*/ 185 w 185"/>
                  <a:gd name="T11" fmla="*/ 93 h 185"/>
                  <a:gd name="T12" fmla="*/ 184 w 185"/>
                  <a:gd name="T13" fmla="*/ 111 h 185"/>
                  <a:gd name="T14" fmla="*/ 170 w 185"/>
                  <a:gd name="T15" fmla="*/ 145 h 185"/>
                  <a:gd name="T16" fmla="*/ 145 w 185"/>
                  <a:gd name="T17" fmla="*/ 170 h 185"/>
                  <a:gd name="T18" fmla="*/ 111 w 185"/>
                  <a:gd name="T19" fmla="*/ 184 h 185"/>
                  <a:gd name="T20" fmla="*/ 93 w 185"/>
                  <a:gd name="T21" fmla="*/ 185 h 185"/>
                  <a:gd name="T22" fmla="*/ 74 w 185"/>
                  <a:gd name="T23" fmla="*/ 184 h 185"/>
                  <a:gd name="T24" fmla="*/ 41 w 185"/>
                  <a:gd name="T25" fmla="*/ 170 h 185"/>
                  <a:gd name="T26" fmla="*/ 16 w 185"/>
                  <a:gd name="T27" fmla="*/ 145 h 185"/>
                  <a:gd name="T28" fmla="*/ 1 w 185"/>
                  <a:gd name="T29" fmla="*/ 111 h 185"/>
                  <a:gd name="T30" fmla="*/ 0 w 185"/>
                  <a:gd name="T31" fmla="*/ 93 h 185"/>
                  <a:gd name="T32" fmla="*/ 1 w 185"/>
                  <a:gd name="T33" fmla="*/ 74 h 185"/>
                  <a:gd name="T34" fmla="*/ 16 w 185"/>
                  <a:gd name="T35" fmla="*/ 40 h 185"/>
                  <a:gd name="T36" fmla="*/ 41 w 185"/>
                  <a:gd name="T37" fmla="*/ 15 h 185"/>
                  <a:gd name="T38" fmla="*/ 74 w 185"/>
                  <a:gd name="T39" fmla="*/ 1 h 185"/>
                  <a:gd name="T40" fmla="*/ 93 w 185"/>
                  <a:gd name="T41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5" h="185">
                    <a:moveTo>
                      <a:pt x="93" y="0"/>
                    </a:moveTo>
                    <a:lnTo>
                      <a:pt x="111" y="1"/>
                    </a:lnTo>
                    <a:lnTo>
                      <a:pt x="145" y="15"/>
                    </a:lnTo>
                    <a:lnTo>
                      <a:pt x="170" y="40"/>
                    </a:lnTo>
                    <a:lnTo>
                      <a:pt x="184" y="74"/>
                    </a:lnTo>
                    <a:lnTo>
                      <a:pt x="185" y="93"/>
                    </a:lnTo>
                    <a:lnTo>
                      <a:pt x="184" y="111"/>
                    </a:lnTo>
                    <a:lnTo>
                      <a:pt x="170" y="145"/>
                    </a:lnTo>
                    <a:lnTo>
                      <a:pt x="145" y="170"/>
                    </a:lnTo>
                    <a:lnTo>
                      <a:pt x="111" y="184"/>
                    </a:lnTo>
                    <a:lnTo>
                      <a:pt x="93" y="185"/>
                    </a:lnTo>
                    <a:lnTo>
                      <a:pt x="74" y="184"/>
                    </a:lnTo>
                    <a:lnTo>
                      <a:pt x="41" y="170"/>
                    </a:lnTo>
                    <a:lnTo>
                      <a:pt x="16" y="145"/>
                    </a:lnTo>
                    <a:lnTo>
                      <a:pt x="1" y="111"/>
                    </a:lnTo>
                    <a:lnTo>
                      <a:pt x="0" y="93"/>
                    </a:lnTo>
                    <a:lnTo>
                      <a:pt x="1" y="74"/>
                    </a:lnTo>
                    <a:lnTo>
                      <a:pt x="16" y="40"/>
                    </a:lnTo>
                    <a:lnTo>
                      <a:pt x="41" y="15"/>
                    </a:lnTo>
                    <a:lnTo>
                      <a:pt x="74" y="1"/>
                    </a:lnTo>
                    <a:lnTo>
                      <a:pt x="9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44"/>
              <p:cNvSpPr>
                <a:spLocks/>
              </p:cNvSpPr>
              <p:nvPr/>
            </p:nvSpPr>
            <p:spPr bwMode="auto">
              <a:xfrm rot="3600000">
                <a:off x="7183143" y="5052025"/>
                <a:ext cx="75887" cy="88783"/>
              </a:xfrm>
              <a:custGeom>
                <a:avLst/>
                <a:gdLst>
                  <a:gd name="T0" fmla="*/ 66 w 134"/>
                  <a:gd name="T1" fmla="*/ 0 h 133"/>
                  <a:gd name="T2" fmla="*/ 80 w 134"/>
                  <a:gd name="T3" fmla="*/ 1 h 133"/>
                  <a:gd name="T4" fmla="*/ 104 w 134"/>
                  <a:gd name="T5" fmla="*/ 10 h 133"/>
                  <a:gd name="T6" fmla="*/ 123 w 134"/>
                  <a:gd name="T7" fmla="*/ 28 h 133"/>
                  <a:gd name="T8" fmla="*/ 132 w 134"/>
                  <a:gd name="T9" fmla="*/ 53 h 133"/>
                  <a:gd name="T10" fmla="*/ 134 w 134"/>
                  <a:gd name="T11" fmla="*/ 67 h 133"/>
                  <a:gd name="T12" fmla="*/ 132 w 134"/>
                  <a:gd name="T13" fmla="*/ 80 h 133"/>
                  <a:gd name="T14" fmla="*/ 123 w 134"/>
                  <a:gd name="T15" fmla="*/ 105 h 133"/>
                  <a:gd name="T16" fmla="*/ 104 w 134"/>
                  <a:gd name="T17" fmla="*/ 123 h 133"/>
                  <a:gd name="T18" fmla="*/ 80 w 134"/>
                  <a:gd name="T19" fmla="*/ 133 h 133"/>
                  <a:gd name="T20" fmla="*/ 66 w 134"/>
                  <a:gd name="T21" fmla="*/ 133 h 133"/>
                  <a:gd name="T22" fmla="*/ 53 w 134"/>
                  <a:gd name="T23" fmla="*/ 133 h 133"/>
                  <a:gd name="T24" fmla="*/ 29 w 134"/>
                  <a:gd name="T25" fmla="*/ 123 h 133"/>
                  <a:gd name="T26" fmla="*/ 10 w 134"/>
                  <a:gd name="T27" fmla="*/ 105 h 133"/>
                  <a:gd name="T28" fmla="*/ 0 w 134"/>
                  <a:gd name="T29" fmla="*/ 80 h 133"/>
                  <a:gd name="T30" fmla="*/ 0 w 134"/>
                  <a:gd name="T31" fmla="*/ 67 h 133"/>
                  <a:gd name="T32" fmla="*/ 0 w 134"/>
                  <a:gd name="T33" fmla="*/ 53 h 133"/>
                  <a:gd name="T34" fmla="*/ 10 w 134"/>
                  <a:gd name="T35" fmla="*/ 28 h 133"/>
                  <a:gd name="T36" fmla="*/ 29 w 134"/>
                  <a:gd name="T37" fmla="*/ 10 h 133"/>
                  <a:gd name="T38" fmla="*/ 53 w 134"/>
                  <a:gd name="T39" fmla="*/ 1 h 133"/>
                  <a:gd name="T40" fmla="*/ 66 w 13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4" h="133">
                    <a:moveTo>
                      <a:pt x="66" y="0"/>
                    </a:moveTo>
                    <a:lnTo>
                      <a:pt x="80" y="1"/>
                    </a:lnTo>
                    <a:lnTo>
                      <a:pt x="104" y="10"/>
                    </a:lnTo>
                    <a:lnTo>
                      <a:pt x="123" y="28"/>
                    </a:lnTo>
                    <a:lnTo>
                      <a:pt x="132" y="53"/>
                    </a:lnTo>
                    <a:lnTo>
                      <a:pt x="134" y="67"/>
                    </a:lnTo>
                    <a:lnTo>
                      <a:pt x="132" y="80"/>
                    </a:lnTo>
                    <a:lnTo>
                      <a:pt x="123" y="105"/>
                    </a:lnTo>
                    <a:lnTo>
                      <a:pt x="104" y="123"/>
                    </a:lnTo>
                    <a:lnTo>
                      <a:pt x="80" y="133"/>
                    </a:lnTo>
                    <a:lnTo>
                      <a:pt x="66" y="133"/>
                    </a:lnTo>
                    <a:lnTo>
                      <a:pt x="53" y="133"/>
                    </a:lnTo>
                    <a:lnTo>
                      <a:pt x="29" y="123"/>
                    </a:lnTo>
                    <a:lnTo>
                      <a:pt x="10" y="105"/>
                    </a:lnTo>
                    <a:lnTo>
                      <a:pt x="0" y="80"/>
                    </a:lnTo>
                    <a:lnTo>
                      <a:pt x="0" y="67"/>
                    </a:lnTo>
                    <a:lnTo>
                      <a:pt x="0" y="53"/>
                    </a:lnTo>
                    <a:lnTo>
                      <a:pt x="10" y="28"/>
                    </a:lnTo>
                    <a:lnTo>
                      <a:pt x="29" y="10"/>
                    </a:lnTo>
                    <a:lnTo>
                      <a:pt x="53" y="1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145"/>
              <p:cNvSpPr>
                <a:spLocks/>
              </p:cNvSpPr>
              <p:nvPr/>
            </p:nvSpPr>
            <p:spPr bwMode="auto">
              <a:xfrm rot="3600000">
                <a:off x="7131218" y="5137392"/>
                <a:ext cx="46872" cy="59188"/>
              </a:xfrm>
              <a:custGeom>
                <a:avLst/>
                <a:gdLst>
                  <a:gd name="T0" fmla="*/ 43 w 86"/>
                  <a:gd name="T1" fmla="*/ 0 h 87"/>
                  <a:gd name="T2" fmla="*/ 52 w 86"/>
                  <a:gd name="T3" fmla="*/ 1 h 87"/>
                  <a:gd name="T4" fmla="*/ 67 w 86"/>
                  <a:gd name="T5" fmla="*/ 8 h 87"/>
                  <a:gd name="T6" fmla="*/ 79 w 86"/>
                  <a:gd name="T7" fmla="*/ 19 h 87"/>
                  <a:gd name="T8" fmla="*/ 86 w 86"/>
                  <a:gd name="T9" fmla="*/ 35 h 87"/>
                  <a:gd name="T10" fmla="*/ 86 w 86"/>
                  <a:gd name="T11" fmla="*/ 44 h 87"/>
                  <a:gd name="T12" fmla="*/ 86 w 86"/>
                  <a:gd name="T13" fmla="*/ 52 h 87"/>
                  <a:gd name="T14" fmla="*/ 79 w 86"/>
                  <a:gd name="T15" fmla="*/ 67 h 87"/>
                  <a:gd name="T16" fmla="*/ 67 w 86"/>
                  <a:gd name="T17" fmla="*/ 79 h 87"/>
                  <a:gd name="T18" fmla="*/ 52 w 86"/>
                  <a:gd name="T19" fmla="*/ 86 h 87"/>
                  <a:gd name="T20" fmla="*/ 43 w 86"/>
                  <a:gd name="T21" fmla="*/ 87 h 87"/>
                  <a:gd name="T22" fmla="*/ 35 w 86"/>
                  <a:gd name="T23" fmla="*/ 86 h 87"/>
                  <a:gd name="T24" fmla="*/ 19 w 86"/>
                  <a:gd name="T25" fmla="*/ 79 h 87"/>
                  <a:gd name="T26" fmla="*/ 8 w 86"/>
                  <a:gd name="T27" fmla="*/ 67 h 87"/>
                  <a:gd name="T28" fmla="*/ 1 w 86"/>
                  <a:gd name="T29" fmla="*/ 52 h 87"/>
                  <a:gd name="T30" fmla="*/ 0 w 86"/>
                  <a:gd name="T31" fmla="*/ 44 h 87"/>
                  <a:gd name="T32" fmla="*/ 1 w 86"/>
                  <a:gd name="T33" fmla="*/ 35 h 87"/>
                  <a:gd name="T34" fmla="*/ 8 w 86"/>
                  <a:gd name="T35" fmla="*/ 19 h 87"/>
                  <a:gd name="T36" fmla="*/ 19 w 86"/>
                  <a:gd name="T37" fmla="*/ 8 h 87"/>
                  <a:gd name="T38" fmla="*/ 35 w 86"/>
                  <a:gd name="T39" fmla="*/ 1 h 87"/>
                  <a:gd name="T40" fmla="*/ 43 w 86"/>
                  <a:gd name="T41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87">
                    <a:moveTo>
                      <a:pt x="43" y="0"/>
                    </a:moveTo>
                    <a:lnTo>
                      <a:pt x="52" y="1"/>
                    </a:lnTo>
                    <a:lnTo>
                      <a:pt x="67" y="8"/>
                    </a:lnTo>
                    <a:lnTo>
                      <a:pt x="79" y="19"/>
                    </a:lnTo>
                    <a:lnTo>
                      <a:pt x="86" y="35"/>
                    </a:lnTo>
                    <a:lnTo>
                      <a:pt x="86" y="44"/>
                    </a:lnTo>
                    <a:lnTo>
                      <a:pt x="86" y="52"/>
                    </a:lnTo>
                    <a:lnTo>
                      <a:pt x="79" y="67"/>
                    </a:lnTo>
                    <a:lnTo>
                      <a:pt x="67" y="79"/>
                    </a:lnTo>
                    <a:lnTo>
                      <a:pt x="52" y="86"/>
                    </a:lnTo>
                    <a:lnTo>
                      <a:pt x="43" y="87"/>
                    </a:lnTo>
                    <a:lnTo>
                      <a:pt x="35" y="86"/>
                    </a:lnTo>
                    <a:lnTo>
                      <a:pt x="19" y="79"/>
                    </a:lnTo>
                    <a:lnTo>
                      <a:pt x="8" y="67"/>
                    </a:lnTo>
                    <a:lnTo>
                      <a:pt x="1" y="52"/>
                    </a:lnTo>
                    <a:lnTo>
                      <a:pt x="0" y="44"/>
                    </a:lnTo>
                    <a:lnTo>
                      <a:pt x="1" y="35"/>
                    </a:lnTo>
                    <a:lnTo>
                      <a:pt x="8" y="19"/>
                    </a:lnTo>
                    <a:lnTo>
                      <a:pt x="19" y="8"/>
                    </a:lnTo>
                    <a:lnTo>
                      <a:pt x="35" y="1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1799957" y="4670530"/>
              <a:ext cx="1125141" cy="753043"/>
              <a:chOff x="5665787" y="4254070"/>
              <a:chExt cx="1125141" cy="753043"/>
            </a:xfrm>
            <a:grpFill/>
          </p:grpSpPr>
          <p:sp>
            <p:nvSpPr>
              <p:cNvPr id="53" name="Freeform 146"/>
              <p:cNvSpPr>
                <a:spLocks/>
              </p:cNvSpPr>
              <p:nvPr/>
            </p:nvSpPr>
            <p:spPr bwMode="auto">
              <a:xfrm rot="3600000">
                <a:off x="5850394" y="4282372"/>
                <a:ext cx="540134" cy="909348"/>
              </a:xfrm>
              <a:custGeom>
                <a:avLst/>
                <a:gdLst>
                  <a:gd name="T0" fmla="*/ 551 w 970"/>
                  <a:gd name="T1" fmla="*/ 707 h 1352"/>
                  <a:gd name="T2" fmla="*/ 555 w 970"/>
                  <a:gd name="T3" fmla="*/ 690 h 1352"/>
                  <a:gd name="T4" fmla="*/ 568 w 970"/>
                  <a:gd name="T5" fmla="*/ 656 h 1352"/>
                  <a:gd name="T6" fmla="*/ 598 w 970"/>
                  <a:gd name="T7" fmla="*/ 612 h 1352"/>
                  <a:gd name="T8" fmla="*/ 682 w 970"/>
                  <a:gd name="T9" fmla="*/ 534 h 1352"/>
                  <a:gd name="T10" fmla="*/ 774 w 970"/>
                  <a:gd name="T11" fmla="*/ 462 h 1352"/>
                  <a:gd name="T12" fmla="*/ 824 w 970"/>
                  <a:gd name="T13" fmla="*/ 410 h 1352"/>
                  <a:gd name="T14" fmla="*/ 852 w 970"/>
                  <a:gd name="T15" fmla="*/ 364 h 1352"/>
                  <a:gd name="T16" fmla="*/ 862 w 970"/>
                  <a:gd name="T17" fmla="*/ 332 h 1352"/>
                  <a:gd name="T18" fmla="*/ 866 w 970"/>
                  <a:gd name="T19" fmla="*/ 296 h 1352"/>
                  <a:gd name="T20" fmla="*/ 862 w 970"/>
                  <a:gd name="T21" fmla="*/ 255 h 1352"/>
                  <a:gd name="T22" fmla="*/ 856 w 970"/>
                  <a:gd name="T23" fmla="*/ 233 h 1352"/>
                  <a:gd name="T24" fmla="*/ 846 w 970"/>
                  <a:gd name="T25" fmla="*/ 206 h 1352"/>
                  <a:gd name="T26" fmla="*/ 824 w 970"/>
                  <a:gd name="T27" fmla="*/ 158 h 1352"/>
                  <a:gd name="T28" fmla="*/ 798 w 970"/>
                  <a:gd name="T29" fmla="*/ 117 h 1352"/>
                  <a:gd name="T30" fmla="*/ 769 w 970"/>
                  <a:gd name="T31" fmla="*/ 83 h 1352"/>
                  <a:gd name="T32" fmla="*/ 735 w 970"/>
                  <a:gd name="T33" fmla="*/ 55 h 1352"/>
                  <a:gd name="T34" fmla="*/ 699 w 970"/>
                  <a:gd name="T35" fmla="*/ 34 h 1352"/>
                  <a:gd name="T36" fmla="*/ 638 w 970"/>
                  <a:gd name="T37" fmla="*/ 11 h 1352"/>
                  <a:gd name="T38" fmla="*/ 551 w 970"/>
                  <a:gd name="T39" fmla="*/ 0 h 1352"/>
                  <a:gd name="T40" fmla="*/ 460 w 970"/>
                  <a:gd name="T41" fmla="*/ 7 h 1352"/>
                  <a:gd name="T42" fmla="*/ 367 w 970"/>
                  <a:gd name="T43" fmla="*/ 31 h 1352"/>
                  <a:gd name="T44" fmla="*/ 277 w 970"/>
                  <a:gd name="T45" fmla="*/ 68 h 1352"/>
                  <a:gd name="T46" fmla="*/ 235 w 970"/>
                  <a:gd name="T47" fmla="*/ 91 h 1352"/>
                  <a:gd name="T48" fmla="*/ 194 w 970"/>
                  <a:gd name="T49" fmla="*/ 117 h 1352"/>
                  <a:gd name="T50" fmla="*/ 122 w 970"/>
                  <a:gd name="T51" fmla="*/ 179 h 1352"/>
                  <a:gd name="T52" fmla="*/ 65 w 970"/>
                  <a:gd name="T53" fmla="*/ 255 h 1352"/>
                  <a:gd name="T54" fmla="*/ 23 w 970"/>
                  <a:gd name="T55" fmla="*/ 344 h 1352"/>
                  <a:gd name="T56" fmla="*/ 1 w 970"/>
                  <a:gd name="T57" fmla="*/ 442 h 1352"/>
                  <a:gd name="T58" fmla="*/ 0 w 970"/>
                  <a:gd name="T59" fmla="*/ 550 h 1352"/>
                  <a:gd name="T60" fmla="*/ 21 w 970"/>
                  <a:gd name="T61" fmla="*/ 665 h 1352"/>
                  <a:gd name="T62" fmla="*/ 67 w 970"/>
                  <a:gd name="T63" fmla="*/ 787 h 1352"/>
                  <a:gd name="T64" fmla="*/ 101 w 970"/>
                  <a:gd name="T65" fmla="*/ 849 h 1352"/>
                  <a:gd name="T66" fmla="*/ 140 w 970"/>
                  <a:gd name="T67" fmla="*/ 913 h 1352"/>
                  <a:gd name="T68" fmla="*/ 233 w 970"/>
                  <a:gd name="T69" fmla="*/ 1034 h 1352"/>
                  <a:gd name="T70" fmla="*/ 341 w 970"/>
                  <a:gd name="T71" fmla="*/ 1145 h 1352"/>
                  <a:gd name="T72" fmla="*/ 458 w 970"/>
                  <a:gd name="T73" fmla="*/ 1238 h 1352"/>
                  <a:gd name="T74" fmla="*/ 547 w 970"/>
                  <a:gd name="T75" fmla="*/ 1292 h 1352"/>
                  <a:gd name="T76" fmla="*/ 608 w 970"/>
                  <a:gd name="T77" fmla="*/ 1320 h 1352"/>
                  <a:gd name="T78" fmla="*/ 666 w 970"/>
                  <a:gd name="T79" fmla="*/ 1339 h 1352"/>
                  <a:gd name="T80" fmla="*/ 725 w 970"/>
                  <a:gd name="T81" fmla="*/ 1351 h 1352"/>
                  <a:gd name="T82" fmla="*/ 780 w 970"/>
                  <a:gd name="T83" fmla="*/ 1352 h 1352"/>
                  <a:gd name="T84" fmla="*/ 833 w 970"/>
                  <a:gd name="T85" fmla="*/ 1344 h 1352"/>
                  <a:gd name="T86" fmla="*/ 883 w 970"/>
                  <a:gd name="T87" fmla="*/ 1325 h 1352"/>
                  <a:gd name="T88" fmla="*/ 928 w 970"/>
                  <a:gd name="T89" fmla="*/ 1294 h 1352"/>
                  <a:gd name="T90" fmla="*/ 949 w 970"/>
                  <a:gd name="T91" fmla="*/ 1273 h 1352"/>
                  <a:gd name="T92" fmla="*/ 960 w 970"/>
                  <a:gd name="T93" fmla="*/ 1259 h 1352"/>
                  <a:gd name="T94" fmla="*/ 970 w 970"/>
                  <a:gd name="T95" fmla="*/ 1234 h 1352"/>
                  <a:gd name="T96" fmla="*/ 964 w 970"/>
                  <a:gd name="T97" fmla="*/ 1209 h 1352"/>
                  <a:gd name="T98" fmla="*/ 948 w 970"/>
                  <a:gd name="T99" fmla="*/ 1185 h 1352"/>
                  <a:gd name="T100" fmla="*/ 905 w 970"/>
                  <a:gd name="T101" fmla="*/ 1147 h 1352"/>
                  <a:gd name="T102" fmla="*/ 823 w 970"/>
                  <a:gd name="T103" fmla="*/ 1094 h 1352"/>
                  <a:gd name="T104" fmla="*/ 730 w 970"/>
                  <a:gd name="T105" fmla="*/ 1033 h 1352"/>
                  <a:gd name="T106" fmla="*/ 664 w 970"/>
                  <a:gd name="T107" fmla="*/ 980 h 1352"/>
                  <a:gd name="T108" fmla="*/ 623 w 970"/>
                  <a:gd name="T109" fmla="*/ 941 h 1352"/>
                  <a:gd name="T110" fmla="*/ 590 w 970"/>
                  <a:gd name="T111" fmla="*/ 897 h 1352"/>
                  <a:gd name="T112" fmla="*/ 564 w 970"/>
                  <a:gd name="T113" fmla="*/ 849 h 1352"/>
                  <a:gd name="T114" fmla="*/ 550 w 970"/>
                  <a:gd name="T115" fmla="*/ 797 h 1352"/>
                  <a:gd name="T116" fmla="*/ 547 w 970"/>
                  <a:gd name="T117" fmla="*/ 739 h 1352"/>
                  <a:gd name="T118" fmla="*/ 551 w 970"/>
                  <a:gd name="T119" fmla="*/ 707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70" h="1352">
                    <a:moveTo>
                      <a:pt x="551" y="707"/>
                    </a:moveTo>
                    <a:lnTo>
                      <a:pt x="555" y="690"/>
                    </a:lnTo>
                    <a:lnTo>
                      <a:pt x="568" y="656"/>
                    </a:lnTo>
                    <a:lnTo>
                      <a:pt x="598" y="612"/>
                    </a:lnTo>
                    <a:lnTo>
                      <a:pt x="682" y="534"/>
                    </a:lnTo>
                    <a:lnTo>
                      <a:pt x="774" y="462"/>
                    </a:lnTo>
                    <a:lnTo>
                      <a:pt x="824" y="410"/>
                    </a:lnTo>
                    <a:lnTo>
                      <a:pt x="852" y="364"/>
                    </a:lnTo>
                    <a:lnTo>
                      <a:pt x="862" y="332"/>
                    </a:lnTo>
                    <a:lnTo>
                      <a:pt x="866" y="296"/>
                    </a:lnTo>
                    <a:lnTo>
                      <a:pt x="862" y="255"/>
                    </a:lnTo>
                    <a:lnTo>
                      <a:pt x="856" y="233"/>
                    </a:lnTo>
                    <a:lnTo>
                      <a:pt x="846" y="206"/>
                    </a:lnTo>
                    <a:lnTo>
                      <a:pt x="824" y="158"/>
                    </a:lnTo>
                    <a:lnTo>
                      <a:pt x="798" y="117"/>
                    </a:lnTo>
                    <a:lnTo>
                      <a:pt x="769" y="83"/>
                    </a:lnTo>
                    <a:lnTo>
                      <a:pt x="735" y="55"/>
                    </a:lnTo>
                    <a:lnTo>
                      <a:pt x="699" y="34"/>
                    </a:lnTo>
                    <a:lnTo>
                      <a:pt x="638" y="11"/>
                    </a:lnTo>
                    <a:lnTo>
                      <a:pt x="551" y="0"/>
                    </a:lnTo>
                    <a:lnTo>
                      <a:pt x="460" y="7"/>
                    </a:lnTo>
                    <a:lnTo>
                      <a:pt x="367" y="31"/>
                    </a:lnTo>
                    <a:lnTo>
                      <a:pt x="277" y="68"/>
                    </a:lnTo>
                    <a:lnTo>
                      <a:pt x="235" y="91"/>
                    </a:lnTo>
                    <a:lnTo>
                      <a:pt x="194" y="117"/>
                    </a:lnTo>
                    <a:lnTo>
                      <a:pt x="122" y="179"/>
                    </a:lnTo>
                    <a:lnTo>
                      <a:pt x="65" y="255"/>
                    </a:lnTo>
                    <a:lnTo>
                      <a:pt x="23" y="344"/>
                    </a:lnTo>
                    <a:lnTo>
                      <a:pt x="1" y="442"/>
                    </a:lnTo>
                    <a:lnTo>
                      <a:pt x="0" y="550"/>
                    </a:lnTo>
                    <a:lnTo>
                      <a:pt x="21" y="665"/>
                    </a:lnTo>
                    <a:lnTo>
                      <a:pt x="67" y="787"/>
                    </a:lnTo>
                    <a:lnTo>
                      <a:pt x="101" y="849"/>
                    </a:lnTo>
                    <a:lnTo>
                      <a:pt x="140" y="913"/>
                    </a:lnTo>
                    <a:lnTo>
                      <a:pt x="233" y="1034"/>
                    </a:lnTo>
                    <a:lnTo>
                      <a:pt x="341" y="1145"/>
                    </a:lnTo>
                    <a:lnTo>
                      <a:pt x="458" y="1238"/>
                    </a:lnTo>
                    <a:lnTo>
                      <a:pt x="547" y="1292"/>
                    </a:lnTo>
                    <a:lnTo>
                      <a:pt x="608" y="1320"/>
                    </a:lnTo>
                    <a:lnTo>
                      <a:pt x="666" y="1339"/>
                    </a:lnTo>
                    <a:lnTo>
                      <a:pt x="725" y="1351"/>
                    </a:lnTo>
                    <a:lnTo>
                      <a:pt x="780" y="1352"/>
                    </a:lnTo>
                    <a:lnTo>
                      <a:pt x="833" y="1344"/>
                    </a:lnTo>
                    <a:lnTo>
                      <a:pt x="883" y="1325"/>
                    </a:lnTo>
                    <a:lnTo>
                      <a:pt x="928" y="1294"/>
                    </a:lnTo>
                    <a:lnTo>
                      <a:pt x="949" y="1273"/>
                    </a:lnTo>
                    <a:lnTo>
                      <a:pt x="960" y="1259"/>
                    </a:lnTo>
                    <a:lnTo>
                      <a:pt x="970" y="1234"/>
                    </a:lnTo>
                    <a:lnTo>
                      <a:pt x="964" y="1209"/>
                    </a:lnTo>
                    <a:lnTo>
                      <a:pt x="948" y="1185"/>
                    </a:lnTo>
                    <a:lnTo>
                      <a:pt x="905" y="1147"/>
                    </a:lnTo>
                    <a:lnTo>
                      <a:pt x="823" y="1094"/>
                    </a:lnTo>
                    <a:lnTo>
                      <a:pt x="730" y="1033"/>
                    </a:lnTo>
                    <a:lnTo>
                      <a:pt x="664" y="980"/>
                    </a:lnTo>
                    <a:lnTo>
                      <a:pt x="623" y="941"/>
                    </a:lnTo>
                    <a:lnTo>
                      <a:pt x="590" y="897"/>
                    </a:lnTo>
                    <a:lnTo>
                      <a:pt x="564" y="849"/>
                    </a:lnTo>
                    <a:lnTo>
                      <a:pt x="550" y="797"/>
                    </a:lnTo>
                    <a:lnTo>
                      <a:pt x="547" y="739"/>
                    </a:lnTo>
                    <a:lnTo>
                      <a:pt x="551" y="7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147"/>
              <p:cNvSpPr>
                <a:spLocks/>
              </p:cNvSpPr>
              <p:nvPr/>
            </p:nvSpPr>
            <p:spPr bwMode="auto">
              <a:xfrm rot="3600000">
                <a:off x="6596495" y="4378488"/>
                <a:ext cx="176326" cy="212541"/>
              </a:xfrm>
              <a:custGeom>
                <a:avLst/>
                <a:gdLst>
                  <a:gd name="T0" fmla="*/ 157 w 315"/>
                  <a:gd name="T1" fmla="*/ 0 h 315"/>
                  <a:gd name="T2" fmla="*/ 173 w 315"/>
                  <a:gd name="T3" fmla="*/ 2 h 315"/>
                  <a:gd name="T4" fmla="*/ 203 w 315"/>
                  <a:gd name="T5" fmla="*/ 8 h 315"/>
                  <a:gd name="T6" fmla="*/ 246 w 315"/>
                  <a:gd name="T7" fmla="*/ 26 h 315"/>
                  <a:gd name="T8" fmla="*/ 287 w 315"/>
                  <a:gd name="T9" fmla="*/ 69 h 315"/>
                  <a:gd name="T10" fmla="*/ 307 w 315"/>
                  <a:gd name="T11" fmla="*/ 111 h 315"/>
                  <a:gd name="T12" fmla="*/ 313 w 315"/>
                  <a:gd name="T13" fmla="*/ 142 h 315"/>
                  <a:gd name="T14" fmla="*/ 315 w 315"/>
                  <a:gd name="T15" fmla="*/ 159 h 315"/>
                  <a:gd name="T16" fmla="*/ 313 w 315"/>
                  <a:gd name="T17" fmla="*/ 174 h 315"/>
                  <a:gd name="T18" fmla="*/ 307 w 315"/>
                  <a:gd name="T19" fmla="*/ 205 h 315"/>
                  <a:gd name="T20" fmla="*/ 287 w 315"/>
                  <a:gd name="T21" fmla="*/ 247 h 315"/>
                  <a:gd name="T22" fmla="*/ 246 w 315"/>
                  <a:gd name="T23" fmla="*/ 289 h 315"/>
                  <a:gd name="T24" fmla="*/ 203 w 315"/>
                  <a:gd name="T25" fmla="*/ 309 h 315"/>
                  <a:gd name="T26" fmla="*/ 173 w 315"/>
                  <a:gd name="T27" fmla="*/ 315 h 315"/>
                  <a:gd name="T28" fmla="*/ 157 w 315"/>
                  <a:gd name="T29" fmla="*/ 315 h 315"/>
                  <a:gd name="T30" fmla="*/ 141 w 315"/>
                  <a:gd name="T31" fmla="*/ 315 h 315"/>
                  <a:gd name="T32" fmla="*/ 110 w 315"/>
                  <a:gd name="T33" fmla="*/ 309 h 315"/>
                  <a:gd name="T34" fmla="*/ 68 w 315"/>
                  <a:gd name="T35" fmla="*/ 289 h 315"/>
                  <a:gd name="T36" fmla="*/ 26 w 315"/>
                  <a:gd name="T37" fmla="*/ 247 h 315"/>
                  <a:gd name="T38" fmla="*/ 6 w 315"/>
                  <a:gd name="T39" fmla="*/ 205 h 315"/>
                  <a:gd name="T40" fmla="*/ 0 w 315"/>
                  <a:gd name="T41" fmla="*/ 174 h 315"/>
                  <a:gd name="T42" fmla="*/ 0 w 315"/>
                  <a:gd name="T43" fmla="*/ 159 h 315"/>
                  <a:gd name="T44" fmla="*/ 0 w 315"/>
                  <a:gd name="T45" fmla="*/ 142 h 315"/>
                  <a:gd name="T46" fmla="*/ 6 w 315"/>
                  <a:gd name="T47" fmla="*/ 111 h 315"/>
                  <a:gd name="T48" fmla="*/ 26 w 315"/>
                  <a:gd name="T49" fmla="*/ 69 h 315"/>
                  <a:gd name="T50" fmla="*/ 68 w 315"/>
                  <a:gd name="T51" fmla="*/ 26 h 315"/>
                  <a:gd name="T52" fmla="*/ 110 w 315"/>
                  <a:gd name="T53" fmla="*/ 8 h 315"/>
                  <a:gd name="T54" fmla="*/ 141 w 315"/>
                  <a:gd name="T55" fmla="*/ 2 h 315"/>
                  <a:gd name="T56" fmla="*/ 157 w 315"/>
                  <a:gd name="T57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5" h="315">
                    <a:moveTo>
                      <a:pt x="157" y="0"/>
                    </a:moveTo>
                    <a:lnTo>
                      <a:pt x="173" y="2"/>
                    </a:lnTo>
                    <a:lnTo>
                      <a:pt x="203" y="8"/>
                    </a:lnTo>
                    <a:lnTo>
                      <a:pt x="246" y="26"/>
                    </a:lnTo>
                    <a:lnTo>
                      <a:pt x="287" y="69"/>
                    </a:lnTo>
                    <a:lnTo>
                      <a:pt x="307" y="111"/>
                    </a:lnTo>
                    <a:lnTo>
                      <a:pt x="313" y="142"/>
                    </a:lnTo>
                    <a:lnTo>
                      <a:pt x="315" y="159"/>
                    </a:lnTo>
                    <a:lnTo>
                      <a:pt x="313" y="174"/>
                    </a:lnTo>
                    <a:lnTo>
                      <a:pt x="307" y="205"/>
                    </a:lnTo>
                    <a:lnTo>
                      <a:pt x="287" y="247"/>
                    </a:lnTo>
                    <a:lnTo>
                      <a:pt x="246" y="289"/>
                    </a:lnTo>
                    <a:lnTo>
                      <a:pt x="203" y="309"/>
                    </a:lnTo>
                    <a:lnTo>
                      <a:pt x="173" y="315"/>
                    </a:lnTo>
                    <a:lnTo>
                      <a:pt x="157" y="315"/>
                    </a:lnTo>
                    <a:lnTo>
                      <a:pt x="141" y="315"/>
                    </a:lnTo>
                    <a:lnTo>
                      <a:pt x="110" y="309"/>
                    </a:lnTo>
                    <a:lnTo>
                      <a:pt x="68" y="289"/>
                    </a:lnTo>
                    <a:lnTo>
                      <a:pt x="26" y="247"/>
                    </a:lnTo>
                    <a:lnTo>
                      <a:pt x="6" y="205"/>
                    </a:lnTo>
                    <a:lnTo>
                      <a:pt x="0" y="174"/>
                    </a:lnTo>
                    <a:lnTo>
                      <a:pt x="0" y="159"/>
                    </a:lnTo>
                    <a:lnTo>
                      <a:pt x="0" y="142"/>
                    </a:lnTo>
                    <a:lnTo>
                      <a:pt x="6" y="111"/>
                    </a:lnTo>
                    <a:lnTo>
                      <a:pt x="26" y="69"/>
                    </a:lnTo>
                    <a:lnTo>
                      <a:pt x="68" y="26"/>
                    </a:lnTo>
                    <a:lnTo>
                      <a:pt x="110" y="8"/>
                    </a:lnTo>
                    <a:lnTo>
                      <a:pt x="141" y="2"/>
                    </a:lnTo>
                    <a:lnTo>
                      <a:pt x="15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148"/>
              <p:cNvSpPr>
                <a:spLocks/>
              </p:cNvSpPr>
              <p:nvPr/>
            </p:nvSpPr>
            <p:spPr bwMode="auto">
              <a:xfrm rot="3600000">
                <a:off x="6480871" y="4292836"/>
                <a:ext cx="116062" cy="137210"/>
              </a:xfrm>
              <a:custGeom>
                <a:avLst/>
                <a:gdLst>
                  <a:gd name="T0" fmla="*/ 104 w 209"/>
                  <a:gd name="T1" fmla="*/ 0 h 208"/>
                  <a:gd name="T2" fmla="*/ 126 w 209"/>
                  <a:gd name="T3" fmla="*/ 2 h 208"/>
                  <a:gd name="T4" fmla="*/ 163 w 209"/>
                  <a:gd name="T5" fmla="*/ 17 h 208"/>
                  <a:gd name="T6" fmla="*/ 191 w 209"/>
                  <a:gd name="T7" fmla="*/ 46 h 208"/>
                  <a:gd name="T8" fmla="*/ 206 w 209"/>
                  <a:gd name="T9" fmla="*/ 83 h 208"/>
                  <a:gd name="T10" fmla="*/ 209 w 209"/>
                  <a:gd name="T11" fmla="*/ 104 h 208"/>
                  <a:gd name="T12" fmla="*/ 206 w 209"/>
                  <a:gd name="T13" fmla="*/ 126 h 208"/>
                  <a:gd name="T14" fmla="*/ 191 w 209"/>
                  <a:gd name="T15" fmla="*/ 163 h 208"/>
                  <a:gd name="T16" fmla="*/ 163 w 209"/>
                  <a:gd name="T17" fmla="*/ 191 h 208"/>
                  <a:gd name="T18" fmla="*/ 126 w 209"/>
                  <a:gd name="T19" fmla="*/ 207 h 208"/>
                  <a:gd name="T20" fmla="*/ 104 w 209"/>
                  <a:gd name="T21" fmla="*/ 208 h 208"/>
                  <a:gd name="T22" fmla="*/ 83 w 209"/>
                  <a:gd name="T23" fmla="*/ 207 h 208"/>
                  <a:gd name="T24" fmla="*/ 46 w 209"/>
                  <a:gd name="T25" fmla="*/ 191 h 208"/>
                  <a:gd name="T26" fmla="*/ 18 w 209"/>
                  <a:gd name="T27" fmla="*/ 163 h 208"/>
                  <a:gd name="T28" fmla="*/ 1 w 209"/>
                  <a:gd name="T29" fmla="*/ 126 h 208"/>
                  <a:gd name="T30" fmla="*/ 0 w 209"/>
                  <a:gd name="T31" fmla="*/ 104 h 208"/>
                  <a:gd name="T32" fmla="*/ 1 w 209"/>
                  <a:gd name="T33" fmla="*/ 83 h 208"/>
                  <a:gd name="T34" fmla="*/ 18 w 209"/>
                  <a:gd name="T35" fmla="*/ 46 h 208"/>
                  <a:gd name="T36" fmla="*/ 46 w 209"/>
                  <a:gd name="T37" fmla="*/ 17 h 208"/>
                  <a:gd name="T38" fmla="*/ 83 w 209"/>
                  <a:gd name="T39" fmla="*/ 2 h 208"/>
                  <a:gd name="T40" fmla="*/ 104 w 209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9" h="208">
                    <a:moveTo>
                      <a:pt x="104" y="0"/>
                    </a:moveTo>
                    <a:lnTo>
                      <a:pt x="126" y="2"/>
                    </a:lnTo>
                    <a:lnTo>
                      <a:pt x="163" y="17"/>
                    </a:lnTo>
                    <a:lnTo>
                      <a:pt x="191" y="46"/>
                    </a:lnTo>
                    <a:lnTo>
                      <a:pt x="206" y="83"/>
                    </a:lnTo>
                    <a:lnTo>
                      <a:pt x="209" y="104"/>
                    </a:lnTo>
                    <a:lnTo>
                      <a:pt x="206" y="126"/>
                    </a:lnTo>
                    <a:lnTo>
                      <a:pt x="191" y="163"/>
                    </a:lnTo>
                    <a:lnTo>
                      <a:pt x="163" y="191"/>
                    </a:lnTo>
                    <a:lnTo>
                      <a:pt x="126" y="207"/>
                    </a:lnTo>
                    <a:lnTo>
                      <a:pt x="104" y="208"/>
                    </a:lnTo>
                    <a:lnTo>
                      <a:pt x="83" y="207"/>
                    </a:lnTo>
                    <a:lnTo>
                      <a:pt x="46" y="191"/>
                    </a:lnTo>
                    <a:lnTo>
                      <a:pt x="18" y="163"/>
                    </a:lnTo>
                    <a:lnTo>
                      <a:pt x="1" y="126"/>
                    </a:lnTo>
                    <a:lnTo>
                      <a:pt x="0" y="104"/>
                    </a:lnTo>
                    <a:lnTo>
                      <a:pt x="1" y="83"/>
                    </a:lnTo>
                    <a:lnTo>
                      <a:pt x="18" y="46"/>
                    </a:lnTo>
                    <a:lnTo>
                      <a:pt x="46" y="17"/>
                    </a:lnTo>
                    <a:lnTo>
                      <a:pt x="83" y="2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149"/>
              <p:cNvSpPr>
                <a:spLocks/>
              </p:cNvSpPr>
              <p:nvPr/>
            </p:nvSpPr>
            <p:spPr bwMode="auto">
              <a:xfrm rot="3600000">
                <a:off x="6348037" y="4243526"/>
                <a:ext cx="102670" cy="123757"/>
              </a:xfrm>
              <a:custGeom>
                <a:avLst/>
                <a:gdLst>
                  <a:gd name="T0" fmla="*/ 92 w 185"/>
                  <a:gd name="T1" fmla="*/ 0 h 185"/>
                  <a:gd name="T2" fmla="*/ 111 w 185"/>
                  <a:gd name="T3" fmla="*/ 1 h 185"/>
                  <a:gd name="T4" fmla="*/ 145 w 185"/>
                  <a:gd name="T5" fmla="*/ 15 h 185"/>
                  <a:gd name="T6" fmla="*/ 169 w 185"/>
                  <a:gd name="T7" fmla="*/ 41 h 185"/>
                  <a:gd name="T8" fmla="*/ 184 w 185"/>
                  <a:gd name="T9" fmla="*/ 73 h 185"/>
                  <a:gd name="T10" fmla="*/ 185 w 185"/>
                  <a:gd name="T11" fmla="*/ 93 h 185"/>
                  <a:gd name="T12" fmla="*/ 184 w 185"/>
                  <a:gd name="T13" fmla="*/ 111 h 185"/>
                  <a:gd name="T14" fmla="*/ 169 w 185"/>
                  <a:gd name="T15" fmla="*/ 145 h 185"/>
                  <a:gd name="T16" fmla="*/ 145 w 185"/>
                  <a:gd name="T17" fmla="*/ 169 h 185"/>
                  <a:gd name="T18" fmla="*/ 111 w 185"/>
                  <a:gd name="T19" fmla="*/ 184 h 185"/>
                  <a:gd name="T20" fmla="*/ 92 w 185"/>
                  <a:gd name="T21" fmla="*/ 185 h 185"/>
                  <a:gd name="T22" fmla="*/ 73 w 185"/>
                  <a:gd name="T23" fmla="*/ 184 h 185"/>
                  <a:gd name="T24" fmla="*/ 40 w 185"/>
                  <a:gd name="T25" fmla="*/ 169 h 185"/>
                  <a:gd name="T26" fmla="*/ 15 w 185"/>
                  <a:gd name="T27" fmla="*/ 145 h 185"/>
                  <a:gd name="T28" fmla="*/ 1 w 185"/>
                  <a:gd name="T29" fmla="*/ 111 h 185"/>
                  <a:gd name="T30" fmla="*/ 0 w 185"/>
                  <a:gd name="T31" fmla="*/ 93 h 185"/>
                  <a:gd name="T32" fmla="*/ 1 w 185"/>
                  <a:gd name="T33" fmla="*/ 73 h 185"/>
                  <a:gd name="T34" fmla="*/ 15 w 185"/>
                  <a:gd name="T35" fmla="*/ 41 h 185"/>
                  <a:gd name="T36" fmla="*/ 40 w 185"/>
                  <a:gd name="T37" fmla="*/ 15 h 185"/>
                  <a:gd name="T38" fmla="*/ 73 w 185"/>
                  <a:gd name="T39" fmla="*/ 1 h 185"/>
                  <a:gd name="T40" fmla="*/ 92 w 185"/>
                  <a:gd name="T41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5" h="185">
                    <a:moveTo>
                      <a:pt x="92" y="0"/>
                    </a:moveTo>
                    <a:lnTo>
                      <a:pt x="111" y="1"/>
                    </a:lnTo>
                    <a:lnTo>
                      <a:pt x="145" y="15"/>
                    </a:lnTo>
                    <a:lnTo>
                      <a:pt x="169" y="41"/>
                    </a:lnTo>
                    <a:lnTo>
                      <a:pt x="184" y="73"/>
                    </a:lnTo>
                    <a:lnTo>
                      <a:pt x="185" y="93"/>
                    </a:lnTo>
                    <a:lnTo>
                      <a:pt x="184" y="111"/>
                    </a:lnTo>
                    <a:lnTo>
                      <a:pt x="169" y="145"/>
                    </a:lnTo>
                    <a:lnTo>
                      <a:pt x="145" y="169"/>
                    </a:lnTo>
                    <a:lnTo>
                      <a:pt x="111" y="184"/>
                    </a:lnTo>
                    <a:lnTo>
                      <a:pt x="92" y="185"/>
                    </a:lnTo>
                    <a:lnTo>
                      <a:pt x="73" y="184"/>
                    </a:lnTo>
                    <a:lnTo>
                      <a:pt x="40" y="169"/>
                    </a:lnTo>
                    <a:lnTo>
                      <a:pt x="15" y="145"/>
                    </a:lnTo>
                    <a:lnTo>
                      <a:pt x="1" y="111"/>
                    </a:lnTo>
                    <a:lnTo>
                      <a:pt x="0" y="93"/>
                    </a:lnTo>
                    <a:lnTo>
                      <a:pt x="1" y="73"/>
                    </a:lnTo>
                    <a:lnTo>
                      <a:pt x="15" y="41"/>
                    </a:lnTo>
                    <a:lnTo>
                      <a:pt x="40" y="15"/>
                    </a:lnTo>
                    <a:lnTo>
                      <a:pt x="73" y="1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150"/>
              <p:cNvSpPr>
                <a:spLocks/>
              </p:cNvSpPr>
              <p:nvPr/>
            </p:nvSpPr>
            <p:spPr bwMode="auto">
              <a:xfrm rot="3600000">
                <a:off x="6232569" y="4250362"/>
                <a:ext cx="75887" cy="88783"/>
              </a:xfrm>
              <a:custGeom>
                <a:avLst/>
                <a:gdLst>
                  <a:gd name="T0" fmla="*/ 68 w 135"/>
                  <a:gd name="T1" fmla="*/ 0 h 133"/>
                  <a:gd name="T2" fmla="*/ 81 w 135"/>
                  <a:gd name="T3" fmla="*/ 1 h 133"/>
                  <a:gd name="T4" fmla="*/ 105 w 135"/>
                  <a:gd name="T5" fmla="*/ 10 h 133"/>
                  <a:gd name="T6" fmla="*/ 123 w 135"/>
                  <a:gd name="T7" fmla="*/ 29 h 133"/>
                  <a:gd name="T8" fmla="*/ 134 w 135"/>
                  <a:gd name="T9" fmla="*/ 53 h 133"/>
                  <a:gd name="T10" fmla="*/ 135 w 135"/>
                  <a:gd name="T11" fmla="*/ 67 h 133"/>
                  <a:gd name="T12" fmla="*/ 134 w 135"/>
                  <a:gd name="T13" fmla="*/ 80 h 133"/>
                  <a:gd name="T14" fmla="*/ 123 w 135"/>
                  <a:gd name="T15" fmla="*/ 105 h 133"/>
                  <a:gd name="T16" fmla="*/ 105 w 135"/>
                  <a:gd name="T17" fmla="*/ 123 h 133"/>
                  <a:gd name="T18" fmla="*/ 81 w 135"/>
                  <a:gd name="T19" fmla="*/ 133 h 133"/>
                  <a:gd name="T20" fmla="*/ 68 w 135"/>
                  <a:gd name="T21" fmla="*/ 133 h 133"/>
                  <a:gd name="T22" fmla="*/ 53 w 135"/>
                  <a:gd name="T23" fmla="*/ 133 h 133"/>
                  <a:gd name="T24" fmla="*/ 30 w 135"/>
                  <a:gd name="T25" fmla="*/ 123 h 133"/>
                  <a:gd name="T26" fmla="*/ 12 w 135"/>
                  <a:gd name="T27" fmla="*/ 105 h 133"/>
                  <a:gd name="T28" fmla="*/ 2 w 135"/>
                  <a:gd name="T29" fmla="*/ 80 h 133"/>
                  <a:gd name="T30" fmla="*/ 0 w 135"/>
                  <a:gd name="T31" fmla="*/ 67 h 133"/>
                  <a:gd name="T32" fmla="*/ 2 w 135"/>
                  <a:gd name="T33" fmla="*/ 53 h 133"/>
                  <a:gd name="T34" fmla="*/ 12 w 135"/>
                  <a:gd name="T35" fmla="*/ 29 h 133"/>
                  <a:gd name="T36" fmla="*/ 30 w 135"/>
                  <a:gd name="T37" fmla="*/ 10 h 133"/>
                  <a:gd name="T38" fmla="*/ 53 w 135"/>
                  <a:gd name="T39" fmla="*/ 1 h 133"/>
                  <a:gd name="T40" fmla="*/ 68 w 135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5" h="133">
                    <a:moveTo>
                      <a:pt x="68" y="0"/>
                    </a:moveTo>
                    <a:lnTo>
                      <a:pt x="81" y="1"/>
                    </a:lnTo>
                    <a:lnTo>
                      <a:pt x="105" y="10"/>
                    </a:lnTo>
                    <a:lnTo>
                      <a:pt x="123" y="29"/>
                    </a:lnTo>
                    <a:lnTo>
                      <a:pt x="134" y="53"/>
                    </a:lnTo>
                    <a:lnTo>
                      <a:pt x="135" y="67"/>
                    </a:lnTo>
                    <a:lnTo>
                      <a:pt x="134" y="80"/>
                    </a:lnTo>
                    <a:lnTo>
                      <a:pt x="123" y="105"/>
                    </a:lnTo>
                    <a:lnTo>
                      <a:pt x="105" y="123"/>
                    </a:lnTo>
                    <a:lnTo>
                      <a:pt x="81" y="133"/>
                    </a:lnTo>
                    <a:lnTo>
                      <a:pt x="68" y="133"/>
                    </a:lnTo>
                    <a:lnTo>
                      <a:pt x="53" y="133"/>
                    </a:lnTo>
                    <a:lnTo>
                      <a:pt x="30" y="123"/>
                    </a:lnTo>
                    <a:lnTo>
                      <a:pt x="12" y="105"/>
                    </a:lnTo>
                    <a:lnTo>
                      <a:pt x="2" y="80"/>
                    </a:lnTo>
                    <a:lnTo>
                      <a:pt x="0" y="67"/>
                    </a:lnTo>
                    <a:lnTo>
                      <a:pt x="2" y="53"/>
                    </a:lnTo>
                    <a:lnTo>
                      <a:pt x="12" y="29"/>
                    </a:lnTo>
                    <a:lnTo>
                      <a:pt x="30" y="10"/>
                    </a:lnTo>
                    <a:lnTo>
                      <a:pt x="53" y="1"/>
                    </a:lnTo>
                    <a:lnTo>
                      <a:pt x="6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151"/>
              <p:cNvSpPr>
                <a:spLocks/>
              </p:cNvSpPr>
              <p:nvPr/>
            </p:nvSpPr>
            <p:spPr bwMode="auto">
              <a:xfrm rot="3600000">
                <a:off x="6151580" y="4289425"/>
                <a:ext cx="46872" cy="56499"/>
              </a:xfrm>
              <a:custGeom>
                <a:avLst/>
                <a:gdLst>
                  <a:gd name="T0" fmla="*/ 43 w 86"/>
                  <a:gd name="T1" fmla="*/ 0 h 85"/>
                  <a:gd name="T2" fmla="*/ 52 w 86"/>
                  <a:gd name="T3" fmla="*/ 0 h 85"/>
                  <a:gd name="T4" fmla="*/ 68 w 86"/>
                  <a:gd name="T5" fmla="*/ 6 h 85"/>
                  <a:gd name="T6" fmla="*/ 79 w 86"/>
                  <a:gd name="T7" fmla="*/ 18 h 85"/>
                  <a:gd name="T8" fmla="*/ 86 w 86"/>
                  <a:gd name="T9" fmla="*/ 34 h 85"/>
                  <a:gd name="T10" fmla="*/ 86 w 86"/>
                  <a:gd name="T11" fmla="*/ 43 h 85"/>
                  <a:gd name="T12" fmla="*/ 86 w 86"/>
                  <a:gd name="T13" fmla="*/ 50 h 85"/>
                  <a:gd name="T14" fmla="*/ 79 w 86"/>
                  <a:gd name="T15" fmla="*/ 66 h 85"/>
                  <a:gd name="T16" fmla="*/ 68 w 86"/>
                  <a:gd name="T17" fmla="*/ 78 h 85"/>
                  <a:gd name="T18" fmla="*/ 52 w 86"/>
                  <a:gd name="T19" fmla="*/ 84 h 85"/>
                  <a:gd name="T20" fmla="*/ 43 w 86"/>
                  <a:gd name="T21" fmla="*/ 85 h 85"/>
                  <a:gd name="T22" fmla="*/ 34 w 86"/>
                  <a:gd name="T23" fmla="*/ 84 h 85"/>
                  <a:gd name="T24" fmla="*/ 18 w 86"/>
                  <a:gd name="T25" fmla="*/ 78 h 85"/>
                  <a:gd name="T26" fmla="*/ 7 w 86"/>
                  <a:gd name="T27" fmla="*/ 66 h 85"/>
                  <a:gd name="T28" fmla="*/ 0 w 86"/>
                  <a:gd name="T29" fmla="*/ 50 h 85"/>
                  <a:gd name="T30" fmla="*/ 0 w 86"/>
                  <a:gd name="T31" fmla="*/ 43 h 85"/>
                  <a:gd name="T32" fmla="*/ 0 w 86"/>
                  <a:gd name="T33" fmla="*/ 34 h 85"/>
                  <a:gd name="T34" fmla="*/ 7 w 86"/>
                  <a:gd name="T35" fmla="*/ 18 h 85"/>
                  <a:gd name="T36" fmla="*/ 18 w 86"/>
                  <a:gd name="T37" fmla="*/ 6 h 85"/>
                  <a:gd name="T38" fmla="*/ 34 w 86"/>
                  <a:gd name="T39" fmla="*/ 0 h 85"/>
                  <a:gd name="T40" fmla="*/ 43 w 86"/>
                  <a:gd name="T41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85">
                    <a:moveTo>
                      <a:pt x="43" y="0"/>
                    </a:moveTo>
                    <a:lnTo>
                      <a:pt x="52" y="0"/>
                    </a:lnTo>
                    <a:lnTo>
                      <a:pt x="68" y="6"/>
                    </a:lnTo>
                    <a:lnTo>
                      <a:pt x="79" y="18"/>
                    </a:lnTo>
                    <a:lnTo>
                      <a:pt x="86" y="34"/>
                    </a:lnTo>
                    <a:lnTo>
                      <a:pt x="86" y="43"/>
                    </a:lnTo>
                    <a:lnTo>
                      <a:pt x="86" y="50"/>
                    </a:lnTo>
                    <a:lnTo>
                      <a:pt x="79" y="66"/>
                    </a:lnTo>
                    <a:lnTo>
                      <a:pt x="68" y="78"/>
                    </a:lnTo>
                    <a:lnTo>
                      <a:pt x="52" y="84"/>
                    </a:lnTo>
                    <a:lnTo>
                      <a:pt x="43" y="85"/>
                    </a:lnTo>
                    <a:lnTo>
                      <a:pt x="34" y="84"/>
                    </a:lnTo>
                    <a:lnTo>
                      <a:pt x="18" y="78"/>
                    </a:lnTo>
                    <a:lnTo>
                      <a:pt x="7" y="66"/>
                    </a:lnTo>
                    <a:lnTo>
                      <a:pt x="0" y="50"/>
                    </a:lnTo>
                    <a:lnTo>
                      <a:pt x="0" y="43"/>
                    </a:lnTo>
                    <a:lnTo>
                      <a:pt x="0" y="34"/>
                    </a:lnTo>
                    <a:lnTo>
                      <a:pt x="7" y="18"/>
                    </a:lnTo>
                    <a:lnTo>
                      <a:pt x="18" y="6"/>
                    </a:lnTo>
                    <a:lnTo>
                      <a:pt x="34" y="0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8065234" y="1422657"/>
            <a:ext cx="2466883" cy="1057294"/>
            <a:chOff x="1799957" y="4670530"/>
            <a:chExt cx="2591332" cy="1110632"/>
          </a:xfrm>
          <a:solidFill>
            <a:srgbClr val="C13018"/>
          </a:solidFill>
        </p:grpSpPr>
        <p:grpSp>
          <p:nvGrpSpPr>
            <p:cNvPr id="66" name="Group 65"/>
            <p:cNvGrpSpPr/>
            <p:nvPr/>
          </p:nvGrpSpPr>
          <p:grpSpPr>
            <a:xfrm>
              <a:off x="3332090" y="5061813"/>
              <a:ext cx="1059199" cy="719349"/>
              <a:chOff x="6310680" y="4554592"/>
              <a:chExt cx="1059199" cy="719349"/>
            </a:xfrm>
            <a:grpFill/>
          </p:grpSpPr>
          <p:sp>
            <p:nvSpPr>
              <p:cNvPr id="74" name="Freeform 140"/>
              <p:cNvSpPr>
                <a:spLocks/>
              </p:cNvSpPr>
              <p:nvPr/>
            </p:nvSpPr>
            <p:spPr bwMode="auto">
              <a:xfrm rot="3600000">
                <a:off x="6495287" y="4549200"/>
                <a:ext cx="540134" cy="909348"/>
              </a:xfrm>
              <a:custGeom>
                <a:avLst/>
                <a:gdLst>
                  <a:gd name="T0" fmla="*/ 735 w 971"/>
                  <a:gd name="T1" fmla="*/ 92 h 1353"/>
                  <a:gd name="T2" fmla="*/ 692 w 971"/>
                  <a:gd name="T3" fmla="*/ 69 h 1353"/>
                  <a:gd name="T4" fmla="*/ 603 w 971"/>
                  <a:gd name="T5" fmla="*/ 33 h 1353"/>
                  <a:gd name="T6" fmla="*/ 511 w 971"/>
                  <a:gd name="T7" fmla="*/ 8 h 1353"/>
                  <a:gd name="T8" fmla="*/ 419 w 971"/>
                  <a:gd name="T9" fmla="*/ 0 h 1353"/>
                  <a:gd name="T10" fmla="*/ 332 w 971"/>
                  <a:gd name="T11" fmla="*/ 12 h 1353"/>
                  <a:gd name="T12" fmla="*/ 272 w 971"/>
                  <a:gd name="T13" fmla="*/ 34 h 1353"/>
                  <a:gd name="T14" fmla="*/ 235 w 971"/>
                  <a:gd name="T15" fmla="*/ 56 h 1353"/>
                  <a:gd name="T16" fmla="*/ 201 w 971"/>
                  <a:gd name="T17" fmla="*/ 84 h 1353"/>
                  <a:gd name="T18" fmla="*/ 171 w 971"/>
                  <a:gd name="T19" fmla="*/ 118 h 1353"/>
                  <a:gd name="T20" fmla="*/ 145 w 971"/>
                  <a:gd name="T21" fmla="*/ 160 h 1353"/>
                  <a:gd name="T22" fmla="*/ 123 w 971"/>
                  <a:gd name="T23" fmla="*/ 208 h 1353"/>
                  <a:gd name="T24" fmla="*/ 114 w 971"/>
                  <a:gd name="T25" fmla="*/ 235 h 1353"/>
                  <a:gd name="T26" fmla="*/ 109 w 971"/>
                  <a:gd name="T27" fmla="*/ 257 h 1353"/>
                  <a:gd name="T28" fmla="*/ 104 w 971"/>
                  <a:gd name="T29" fmla="*/ 297 h 1353"/>
                  <a:gd name="T30" fmla="*/ 108 w 971"/>
                  <a:gd name="T31" fmla="*/ 333 h 1353"/>
                  <a:gd name="T32" fmla="*/ 120 w 971"/>
                  <a:gd name="T33" fmla="*/ 366 h 1353"/>
                  <a:gd name="T34" fmla="*/ 145 w 971"/>
                  <a:gd name="T35" fmla="*/ 411 h 1353"/>
                  <a:gd name="T36" fmla="*/ 196 w 971"/>
                  <a:gd name="T37" fmla="*/ 463 h 1353"/>
                  <a:gd name="T38" fmla="*/ 288 w 971"/>
                  <a:gd name="T39" fmla="*/ 536 h 1353"/>
                  <a:gd name="T40" fmla="*/ 372 w 971"/>
                  <a:gd name="T41" fmla="*/ 613 h 1353"/>
                  <a:gd name="T42" fmla="*/ 402 w 971"/>
                  <a:gd name="T43" fmla="*/ 657 h 1353"/>
                  <a:gd name="T44" fmla="*/ 415 w 971"/>
                  <a:gd name="T45" fmla="*/ 691 h 1353"/>
                  <a:gd name="T46" fmla="*/ 419 w 971"/>
                  <a:gd name="T47" fmla="*/ 708 h 1353"/>
                  <a:gd name="T48" fmla="*/ 423 w 971"/>
                  <a:gd name="T49" fmla="*/ 740 h 1353"/>
                  <a:gd name="T50" fmla="*/ 420 w 971"/>
                  <a:gd name="T51" fmla="*/ 797 h 1353"/>
                  <a:gd name="T52" fmla="*/ 406 w 971"/>
                  <a:gd name="T53" fmla="*/ 851 h 1353"/>
                  <a:gd name="T54" fmla="*/ 380 w 971"/>
                  <a:gd name="T55" fmla="*/ 898 h 1353"/>
                  <a:gd name="T56" fmla="*/ 346 w 971"/>
                  <a:gd name="T57" fmla="*/ 943 h 1353"/>
                  <a:gd name="T58" fmla="*/ 307 w 971"/>
                  <a:gd name="T59" fmla="*/ 981 h 1353"/>
                  <a:gd name="T60" fmla="*/ 240 w 971"/>
                  <a:gd name="T61" fmla="*/ 1035 h 1353"/>
                  <a:gd name="T62" fmla="*/ 147 w 971"/>
                  <a:gd name="T63" fmla="*/ 1095 h 1353"/>
                  <a:gd name="T64" fmla="*/ 65 w 971"/>
                  <a:gd name="T65" fmla="*/ 1149 h 1353"/>
                  <a:gd name="T66" fmla="*/ 22 w 971"/>
                  <a:gd name="T67" fmla="*/ 1185 h 1353"/>
                  <a:gd name="T68" fmla="*/ 5 w 971"/>
                  <a:gd name="T69" fmla="*/ 1210 h 1353"/>
                  <a:gd name="T70" fmla="*/ 0 w 971"/>
                  <a:gd name="T71" fmla="*/ 1235 h 1353"/>
                  <a:gd name="T72" fmla="*/ 9 w 971"/>
                  <a:gd name="T73" fmla="*/ 1260 h 1353"/>
                  <a:gd name="T74" fmla="*/ 21 w 971"/>
                  <a:gd name="T75" fmla="*/ 1274 h 1353"/>
                  <a:gd name="T76" fmla="*/ 42 w 971"/>
                  <a:gd name="T77" fmla="*/ 1295 h 1353"/>
                  <a:gd name="T78" fmla="*/ 87 w 971"/>
                  <a:gd name="T79" fmla="*/ 1326 h 1353"/>
                  <a:gd name="T80" fmla="*/ 136 w 971"/>
                  <a:gd name="T81" fmla="*/ 1344 h 1353"/>
                  <a:gd name="T82" fmla="*/ 190 w 971"/>
                  <a:gd name="T83" fmla="*/ 1353 h 1353"/>
                  <a:gd name="T84" fmla="*/ 245 w 971"/>
                  <a:gd name="T85" fmla="*/ 1352 h 1353"/>
                  <a:gd name="T86" fmla="*/ 304 w 971"/>
                  <a:gd name="T87" fmla="*/ 1340 h 1353"/>
                  <a:gd name="T88" fmla="*/ 363 w 971"/>
                  <a:gd name="T89" fmla="*/ 1321 h 1353"/>
                  <a:gd name="T90" fmla="*/ 423 w 971"/>
                  <a:gd name="T91" fmla="*/ 1294 h 1353"/>
                  <a:gd name="T92" fmla="*/ 514 w 971"/>
                  <a:gd name="T93" fmla="*/ 1239 h 1353"/>
                  <a:gd name="T94" fmla="*/ 630 w 971"/>
                  <a:gd name="T95" fmla="*/ 1146 h 1353"/>
                  <a:gd name="T96" fmla="*/ 738 w 971"/>
                  <a:gd name="T97" fmla="*/ 1036 h 1353"/>
                  <a:gd name="T98" fmla="*/ 830 w 971"/>
                  <a:gd name="T99" fmla="*/ 914 h 1353"/>
                  <a:gd name="T100" fmla="*/ 869 w 971"/>
                  <a:gd name="T101" fmla="*/ 851 h 1353"/>
                  <a:gd name="T102" fmla="*/ 904 w 971"/>
                  <a:gd name="T103" fmla="*/ 787 h 1353"/>
                  <a:gd name="T104" fmla="*/ 949 w 971"/>
                  <a:gd name="T105" fmla="*/ 665 h 1353"/>
                  <a:gd name="T106" fmla="*/ 971 w 971"/>
                  <a:gd name="T107" fmla="*/ 550 h 1353"/>
                  <a:gd name="T108" fmla="*/ 969 w 971"/>
                  <a:gd name="T109" fmla="*/ 444 h 1353"/>
                  <a:gd name="T110" fmla="*/ 946 w 971"/>
                  <a:gd name="T111" fmla="*/ 345 h 1353"/>
                  <a:gd name="T112" fmla="*/ 905 w 971"/>
                  <a:gd name="T113" fmla="*/ 257 h 1353"/>
                  <a:gd name="T114" fmla="*/ 848 w 971"/>
                  <a:gd name="T115" fmla="*/ 180 h 1353"/>
                  <a:gd name="T116" fmla="*/ 777 w 971"/>
                  <a:gd name="T117" fmla="*/ 118 h 1353"/>
                  <a:gd name="T118" fmla="*/ 735 w 971"/>
                  <a:gd name="T119" fmla="*/ 92 h 1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71" h="1353">
                    <a:moveTo>
                      <a:pt x="735" y="92"/>
                    </a:moveTo>
                    <a:lnTo>
                      <a:pt x="692" y="69"/>
                    </a:lnTo>
                    <a:lnTo>
                      <a:pt x="603" y="33"/>
                    </a:lnTo>
                    <a:lnTo>
                      <a:pt x="511" y="8"/>
                    </a:lnTo>
                    <a:lnTo>
                      <a:pt x="419" y="0"/>
                    </a:lnTo>
                    <a:lnTo>
                      <a:pt x="332" y="12"/>
                    </a:lnTo>
                    <a:lnTo>
                      <a:pt x="272" y="34"/>
                    </a:lnTo>
                    <a:lnTo>
                      <a:pt x="235" y="56"/>
                    </a:lnTo>
                    <a:lnTo>
                      <a:pt x="201" y="84"/>
                    </a:lnTo>
                    <a:lnTo>
                      <a:pt x="171" y="118"/>
                    </a:lnTo>
                    <a:lnTo>
                      <a:pt x="145" y="160"/>
                    </a:lnTo>
                    <a:lnTo>
                      <a:pt x="123" y="208"/>
                    </a:lnTo>
                    <a:lnTo>
                      <a:pt x="114" y="235"/>
                    </a:lnTo>
                    <a:lnTo>
                      <a:pt x="109" y="257"/>
                    </a:lnTo>
                    <a:lnTo>
                      <a:pt x="104" y="297"/>
                    </a:lnTo>
                    <a:lnTo>
                      <a:pt x="108" y="333"/>
                    </a:lnTo>
                    <a:lnTo>
                      <a:pt x="120" y="366"/>
                    </a:lnTo>
                    <a:lnTo>
                      <a:pt x="145" y="411"/>
                    </a:lnTo>
                    <a:lnTo>
                      <a:pt x="196" y="463"/>
                    </a:lnTo>
                    <a:lnTo>
                      <a:pt x="288" y="536"/>
                    </a:lnTo>
                    <a:lnTo>
                      <a:pt x="372" y="613"/>
                    </a:lnTo>
                    <a:lnTo>
                      <a:pt x="402" y="657"/>
                    </a:lnTo>
                    <a:lnTo>
                      <a:pt x="415" y="691"/>
                    </a:lnTo>
                    <a:lnTo>
                      <a:pt x="419" y="708"/>
                    </a:lnTo>
                    <a:lnTo>
                      <a:pt x="423" y="740"/>
                    </a:lnTo>
                    <a:lnTo>
                      <a:pt x="420" y="797"/>
                    </a:lnTo>
                    <a:lnTo>
                      <a:pt x="406" y="851"/>
                    </a:lnTo>
                    <a:lnTo>
                      <a:pt x="380" y="898"/>
                    </a:lnTo>
                    <a:lnTo>
                      <a:pt x="346" y="943"/>
                    </a:lnTo>
                    <a:lnTo>
                      <a:pt x="307" y="981"/>
                    </a:lnTo>
                    <a:lnTo>
                      <a:pt x="240" y="1035"/>
                    </a:lnTo>
                    <a:lnTo>
                      <a:pt x="147" y="1095"/>
                    </a:lnTo>
                    <a:lnTo>
                      <a:pt x="65" y="1149"/>
                    </a:lnTo>
                    <a:lnTo>
                      <a:pt x="22" y="1185"/>
                    </a:lnTo>
                    <a:lnTo>
                      <a:pt x="5" y="1210"/>
                    </a:lnTo>
                    <a:lnTo>
                      <a:pt x="0" y="1235"/>
                    </a:lnTo>
                    <a:lnTo>
                      <a:pt x="9" y="1260"/>
                    </a:lnTo>
                    <a:lnTo>
                      <a:pt x="21" y="1274"/>
                    </a:lnTo>
                    <a:lnTo>
                      <a:pt x="42" y="1295"/>
                    </a:lnTo>
                    <a:lnTo>
                      <a:pt x="87" y="1326"/>
                    </a:lnTo>
                    <a:lnTo>
                      <a:pt x="136" y="1344"/>
                    </a:lnTo>
                    <a:lnTo>
                      <a:pt x="190" y="1353"/>
                    </a:lnTo>
                    <a:lnTo>
                      <a:pt x="245" y="1352"/>
                    </a:lnTo>
                    <a:lnTo>
                      <a:pt x="304" y="1340"/>
                    </a:lnTo>
                    <a:lnTo>
                      <a:pt x="363" y="1321"/>
                    </a:lnTo>
                    <a:lnTo>
                      <a:pt x="423" y="1294"/>
                    </a:lnTo>
                    <a:lnTo>
                      <a:pt x="514" y="1239"/>
                    </a:lnTo>
                    <a:lnTo>
                      <a:pt x="630" y="1146"/>
                    </a:lnTo>
                    <a:lnTo>
                      <a:pt x="738" y="1036"/>
                    </a:lnTo>
                    <a:lnTo>
                      <a:pt x="830" y="914"/>
                    </a:lnTo>
                    <a:lnTo>
                      <a:pt x="869" y="851"/>
                    </a:lnTo>
                    <a:lnTo>
                      <a:pt x="904" y="787"/>
                    </a:lnTo>
                    <a:lnTo>
                      <a:pt x="949" y="665"/>
                    </a:lnTo>
                    <a:lnTo>
                      <a:pt x="971" y="550"/>
                    </a:lnTo>
                    <a:lnTo>
                      <a:pt x="969" y="444"/>
                    </a:lnTo>
                    <a:lnTo>
                      <a:pt x="946" y="345"/>
                    </a:lnTo>
                    <a:lnTo>
                      <a:pt x="905" y="257"/>
                    </a:lnTo>
                    <a:lnTo>
                      <a:pt x="848" y="180"/>
                    </a:lnTo>
                    <a:lnTo>
                      <a:pt x="777" y="118"/>
                    </a:lnTo>
                    <a:lnTo>
                      <a:pt x="735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141"/>
              <p:cNvSpPr>
                <a:spLocks/>
              </p:cNvSpPr>
              <p:nvPr/>
            </p:nvSpPr>
            <p:spPr bwMode="auto">
              <a:xfrm rot="3600000">
                <a:off x="7175446" y="4536484"/>
                <a:ext cx="176326" cy="212541"/>
              </a:xfrm>
              <a:custGeom>
                <a:avLst/>
                <a:gdLst>
                  <a:gd name="T0" fmla="*/ 157 w 315"/>
                  <a:gd name="T1" fmla="*/ 0 h 315"/>
                  <a:gd name="T2" fmla="*/ 174 w 315"/>
                  <a:gd name="T3" fmla="*/ 1 h 315"/>
                  <a:gd name="T4" fmla="*/ 204 w 315"/>
                  <a:gd name="T5" fmla="*/ 6 h 315"/>
                  <a:gd name="T6" fmla="*/ 245 w 315"/>
                  <a:gd name="T7" fmla="*/ 26 h 315"/>
                  <a:gd name="T8" fmla="*/ 288 w 315"/>
                  <a:gd name="T9" fmla="*/ 69 h 315"/>
                  <a:gd name="T10" fmla="*/ 308 w 315"/>
                  <a:gd name="T11" fmla="*/ 110 h 315"/>
                  <a:gd name="T12" fmla="*/ 314 w 315"/>
                  <a:gd name="T13" fmla="*/ 141 h 315"/>
                  <a:gd name="T14" fmla="*/ 315 w 315"/>
                  <a:gd name="T15" fmla="*/ 158 h 315"/>
                  <a:gd name="T16" fmla="*/ 314 w 315"/>
                  <a:gd name="T17" fmla="*/ 173 h 315"/>
                  <a:gd name="T18" fmla="*/ 308 w 315"/>
                  <a:gd name="T19" fmla="*/ 205 h 315"/>
                  <a:gd name="T20" fmla="*/ 288 w 315"/>
                  <a:gd name="T21" fmla="*/ 246 h 315"/>
                  <a:gd name="T22" fmla="*/ 245 w 315"/>
                  <a:gd name="T23" fmla="*/ 289 h 315"/>
                  <a:gd name="T24" fmla="*/ 204 w 315"/>
                  <a:gd name="T25" fmla="*/ 308 h 315"/>
                  <a:gd name="T26" fmla="*/ 174 w 315"/>
                  <a:gd name="T27" fmla="*/ 315 h 315"/>
                  <a:gd name="T28" fmla="*/ 157 w 315"/>
                  <a:gd name="T29" fmla="*/ 315 h 315"/>
                  <a:gd name="T30" fmla="*/ 142 w 315"/>
                  <a:gd name="T31" fmla="*/ 315 h 315"/>
                  <a:gd name="T32" fmla="*/ 111 w 315"/>
                  <a:gd name="T33" fmla="*/ 308 h 315"/>
                  <a:gd name="T34" fmla="*/ 69 w 315"/>
                  <a:gd name="T35" fmla="*/ 289 h 315"/>
                  <a:gd name="T36" fmla="*/ 26 w 315"/>
                  <a:gd name="T37" fmla="*/ 246 h 315"/>
                  <a:gd name="T38" fmla="*/ 7 w 315"/>
                  <a:gd name="T39" fmla="*/ 205 h 315"/>
                  <a:gd name="T40" fmla="*/ 0 w 315"/>
                  <a:gd name="T41" fmla="*/ 173 h 315"/>
                  <a:gd name="T42" fmla="*/ 0 w 315"/>
                  <a:gd name="T43" fmla="*/ 158 h 315"/>
                  <a:gd name="T44" fmla="*/ 0 w 315"/>
                  <a:gd name="T45" fmla="*/ 141 h 315"/>
                  <a:gd name="T46" fmla="*/ 7 w 315"/>
                  <a:gd name="T47" fmla="*/ 110 h 315"/>
                  <a:gd name="T48" fmla="*/ 26 w 315"/>
                  <a:gd name="T49" fmla="*/ 69 h 315"/>
                  <a:gd name="T50" fmla="*/ 69 w 315"/>
                  <a:gd name="T51" fmla="*/ 26 h 315"/>
                  <a:gd name="T52" fmla="*/ 111 w 315"/>
                  <a:gd name="T53" fmla="*/ 6 h 315"/>
                  <a:gd name="T54" fmla="*/ 142 w 315"/>
                  <a:gd name="T55" fmla="*/ 1 h 315"/>
                  <a:gd name="T56" fmla="*/ 157 w 315"/>
                  <a:gd name="T57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5" h="315">
                    <a:moveTo>
                      <a:pt x="157" y="0"/>
                    </a:moveTo>
                    <a:lnTo>
                      <a:pt x="174" y="1"/>
                    </a:lnTo>
                    <a:lnTo>
                      <a:pt x="204" y="6"/>
                    </a:lnTo>
                    <a:lnTo>
                      <a:pt x="245" y="26"/>
                    </a:lnTo>
                    <a:lnTo>
                      <a:pt x="288" y="69"/>
                    </a:lnTo>
                    <a:lnTo>
                      <a:pt x="308" y="110"/>
                    </a:lnTo>
                    <a:lnTo>
                      <a:pt x="314" y="141"/>
                    </a:lnTo>
                    <a:lnTo>
                      <a:pt x="315" y="158"/>
                    </a:lnTo>
                    <a:lnTo>
                      <a:pt x="314" y="173"/>
                    </a:lnTo>
                    <a:lnTo>
                      <a:pt x="308" y="205"/>
                    </a:lnTo>
                    <a:lnTo>
                      <a:pt x="288" y="246"/>
                    </a:lnTo>
                    <a:lnTo>
                      <a:pt x="245" y="289"/>
                    </a:lnTo>
                    <a:lnTo>
                      <a:pt x="204" y="308"/>
                    </a:lnTo>
                    <a:lnTo>
                      <a:pt x="174" y="315"/>
                    </a:lnTo>
                    <a:lnTo>
                      <a:pt x="157" y="315"/>
                    </a:lnTo>
                    <a:lnTo>
                      <a:pt x="142" y="315"/>
                    </a:lnTo>
                    <a:lnTo>
                      <a:pt x="111" y="308"/>
                    </a:lnTo>
                    <a:lnTo>
                      <a:pt x="69" y="289"/>
                    </a:lnTo>
                    <a:lnTo>
                      <a:pt x="26" y="246"/>
                    </a:lnTo>
                    <a:lnTo>
                      <a:pt x="7" y="205"/>
                    </a:lnTo>
                    <a:lnTo>
                      <a:pt x="0" y="173"/>
                    </a:lnTo>
                    <a:lnTo>
                      <a:pt x="0" y="158"/>
                    </a:lnTo>
                    <a:lnTo>
                      <a:pt x="0" y="141"/>
                    </a:lnTo>
                    <a:lnTo>
                      <a:pt x="7" y="110"/>
                    </a:lnTo>
                    <a:lnTo>
                      <a:pt x="26" y="69"/>
                    </a:lnTo>
                    <a:lnTo>
                      <a:pt x="69" y="26"/>
                    </a:lnTo>
                    <a:lnTo>
                      <a:pt x="111" y="6"/>
                    </a:lnTo>
                    <a:lnTo>
                      <a:pt x="142" y="1"/>
                    </a:lnTo>
                    <a:lnTo>
                      <a:pt x="15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142"/>
              <p:cNvSpPr>
                <a:spLocks/>
              </p:cNvSpPr>
              <p:nvPr/>
            </p:nvSpPr>
            <p:spPr bwMode="auto">
              <a:xfrm rot="3600000">
                <a:off x="7240661" y="4760017"/>
                <a:ext cx="116062" cy="139900"/>
              </a:xfrm>
              <a:custGeom>
                <a:avLst/>
                <a:gdLst>
                  <a:gd name="T0" fmla="*/ 104 w 208"/>
                  <a:gd name="T1" fmla="*/ 0 h 207"/>
                  <a:gd name="T2" fmla="*/ 125 w 208"/>
                  <a:gd name="T3" fmla="*/ 1 h 207"/>
                  <a:gd name="T4" fmla="*/ 162 w 208"/>
                  <a:gd name="T5" fmla="*/ 17 h 207"/>
                  <a:gd name="T6" fmla="*/ 191 w 208"/>
                  <a:gd name="T7" fmla="*/ 45 h 207"/>
                  <a:gd name="T8" fmla="*/ 206 w 208"/>
                  <a:gd name="T9" fmla="*/ 83 h 207"/>
                  <a:gd name="T10" fmla="*/ 208 w 208"/>
                  <a:gd name="T11" fmla="*/ 104 h 207"/>
                  <a:gd name="T12" fmla="*/ 206 w 208"/>
                  <a:gd name="T13" fmla="*/ 124 h 207"/>
                  <a:gd name="T14" fmla="*/ 191 w 208"/>
                  <a:gd name="T15" fmla="*/ 162 h 207"/>
                  <a:gd name="T16" fmla="*/ 162 w 208"/>
                  <a:gd name="T17" fmla="*/ 190 h 207"/>
                  <a:gd name="T18" fmla="*/ 125 w 208"/>
                  <a:gd name="T19" fmla="*/ 206 h 207"/>
                  <a:gd name="T20" fmla="*/ 104 w 208"/>
                  <a:gd name="T21" fmla="*/ 207 h 207"/>
                  <a:gd name="T22" fmla="*/ 82 w 208"/>
                  <a:gd name="T23" fmla="*/ 206 h 207"/>
                  <a:gd name="T24" fmla="*/ 46 w 208"/>
                  <a:gd name="T25" fmla="*/ 190 h 207"/>
                  <a:gd name="T26" fmla="*/ 17 w 208"/>
                  <a:gd name="T27" fmla="*/ 162 h 207"/>
                  <a:gd name="T28" fmla="*/ 2 w 208"/>
                  <a:gd name="T29" fmla="*/ 124 h 207"/>
                  <a:gd name="T30" fmla="*/ 0 w 208"/>
                  <a:gd name="T31" fmla="*/ 104 h 207"/>
                  <a:gd name="T32" fmla="*/ 2 w 208"/>
                  <a:gd name="T33" fmla="*/ 83 h 207"/>
                  <a:gd name="T34" fmla="*/ 17 w 208"/>
                  <a:gd name="T35" fmla="*/ 45 h 207"/>
                  <a:gd name="T36" fmla="*/ 46 w 208"/>
                  <a:gd name="T37" fmla="*/ 17 h 207"/>
                  <a:gd name="T38" fmla="*/ 82 w 208"/>
                  <a:gd name="T39" fmla="*/ 1 h 207"/>
                  <a:gd name="T40" fmla="*/ 104 w 208"/>
                  <a:gd name="T41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8" h="207">
                    <a:moveTo>
                      <a:pt x="104" y="0"/>
                    </a:moveTo>
                    <a:lnTo>
                      <a:pt x="125" y="1"/>
                    </a:lnTo>
                    <a:lnTo>
                      <a:pt x="162" y="17"/>
                    </a:lnTo>
                    <a:lnTo>
                      <a:pt x="191" y="45"/>
                    </a:lnTo>
                    <a:lnTo>
                      <a:pt x="206" y="83"/>
                    </a:lnTo>
                    <a:lnTo>
                      <a:pt x="208" y="104"/>
                    </a:lnTo>
                    <a:lnTo>
                      <a:pt x="206" y="124"/>
                    </a:lnTo>
                    <a:lnTo>
                      <a:pt x="191" y="162"/>
                    </a:lnTo>
                    <a:lnTo>
                      <a:pt x="162" y="190"/>
                    </a:lnTo>
                    <a:lnTo>
                      <a:pt x="125" y="206"/>
                    </a:lnTo>
                    <a:lnTo>
                      <a:pt x="104" y="207"/>
                    </a:lnTo>
                    <a:lnTo>
                      <a:pt x="82" y="206"/>
                    </a:lnTo>
                    <a:lnTo>
                      <a:pt x="46" y="190"/>
                    </a:lnTo>
                    <a:lnTo>
                      <a:pt x="17" y="162"/>
                    </a:lnTo>
                    <a:lnTo>
                      <a:pt x="2" y="124"/>
                    </a:lnTo>
                    <a:lnTo>
                      <a:pt x="0" y="104"/>
                    </a:lnTo>
                    <a:lnTo>
                      <a:pt x="2" y="83"/>
                    </a:lnTo>
                    <a:lnTo>
                      <a:pt x="17" y="45"/>
                    </a:lnTo>
                    <a:lnTo>
                      <a:pt x="46" y="17"/>
                    </a:lnTo>
                    <a:lnTo>
                      <a:pt x="82" y="1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143"/>
              <p:cNvSpPr>
                <a:spLocks/>
              </p:cNvSpPr>
              <p:nvPr/>
            </p:nvSpPr>
            <p:spPr bwMode="auto">
              <a:xfrm rot="3600000">
                <a:off x="7224957" y="4917615"/>
                <a:ext cx="102670" cy="123757"/>
              </a:xfrm>
              <a:custGeom>
                <a:avLst/>
                <a:gdLst>
                  <a:gd name="T0" fmla="*/ 93 w 185"/>
                  <a:gd name="T1" fmla="*/ 0 h 185"/>
                  <a:gd name="T2" fmla="*/ 111 w 185"/>
                  <a:gd name="T3" fmla="*/ 1 h 185"/>
                  <a:gd name="T4" fmla="*/ 145 w 185"/>
                  <a:gd name="T5" fmla="*/ 15 h 185"/>
                  <a:gd name="T6" fmla="*/ 170 w 185"/>
                  <a:gd name="T7" fmla="*/ 40 h 185"/>
                  <a:gd name="T8" fmla="*/ 184 w 185"/>
                  <a:gd name="T9" fmla="*/ 74 h 185"/>
                  <a:gd name="T10" fmla="*/ 185 w 185"/>
                  <a:gd name="T11" fmla="*/ 93 h 185"/>
                  <a:gd name="T12" fmla="*/ 184 w 185"/>
                  <a:gd name="T13" fmla="*/ 111 h 185"/>
                  <a:gd name="T14" fmla="*/ 170 w 185"/>
                  <a:gd name="T15" fmla="*/ 145 h 185"/>
                  <a:gd name="T16" fmla="*/ 145 w 185"/>
                  <a:gd name="T17" fmla="*/ 170 h 185"/>
                  <a:gd name="T18" fmla="*/ 111 w 185"/>
                  <a:gd name="T19" fmla="*/ 184 h 185"/>
                  <a:gd name="T20" fmla="*/ 93 w 185"/>
                  <a:gd name="T21" fmla="*/ 185 h 185"/>
                  <a:gd name="T22" fmla="*/ 74 w 185"/>
                  <a:gd name="T23" fmla="*/ 184 h 185"/>
                  <a:gd name="T24" fmla="*/ 41 w 185"/>
                  <a:gd name="T25" fmla="*/ 170 h 185"/>
                  <a:gd name="T26" fmla="*/ 16 w 185"/>
                  <a:gd name="T27" fmla="*/ 145 h 185"/>
                  <a:gd name="T28" fmla="*/ 1 w 185"/>
                  <a:gd name="T29" fmla="*/ 111 h 185"/>
                  <a:gd name="T30" fmla="*/ 0 w 185"/>
                  <a:gd name="T31" fmla="*/ 93 h 185"/>
                  <a:gd name="T32" fmla="*/ 1 w 185"/>
                  <a:gd name="T33" fmla="*/ 74 h 185"/>
                  <a:gd name="T34" fmla="*/ 16 w 185"/>
                  <a:gd name="T35" fmla="*/ 40 h 185"/>
                  <a:gd name="T36" fmla="*/ 41 w 185"/>
                  <a:gd name="T37" fmla="*/ 15 h 185"/>
                  <a:gd name="T38" fmla="*/ 74 w 185"/>
                  <a:gd name="T39" fmla="*/ 1 h 185"/>
                  <a:gd name="T40" fmla="*/ 93 w 185"/>
                  <a:gd name="T41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5" h="185">
                    <a:moveTo>
                      <a:pt x="93" y="0"/>
                    </a:moveTo>
                    <a:lnTo>
                      <a:pt x="111" y="1"/>
                    </a:lnTo>
                    <a:lnTo>
                      <a:pt x="145" y="15"/>
                    </a:lnTo>
                    <a:lnTo>
                      <a:pt x="170" y="40"/>
                    </a:lnTo>
                    <a:lnTo>
                      <a:pt x="184" y="74"/>
                    </a:lnTo>
                    <a:lnTo>
                      <a:pt x="185" y="93"/>
                    </a:lnTo>
                    <a:lnTo>
                      <a:pt x="184" y="111"/>
                    </a:lnTo>
                    <a:lnTo>
                      <a:pt x="170" y="145"/>
                    </a:lnTo>
                    <a:lnTo>
                      <a:pt x="145" y="170"/>
                    </a:lnTo>
                    <a:lnTo>
                      <a:pt x="111" y="184"/>
                    </a:lnTo>
                    <a:lnTo>
                      <a:pt x="93" y="185"/>
                    </a:lnTo>
                    <a:lnTo>
                      <a:pt x="74" y="184"/>
                    </a:lnTo>
                    <a:lnTo>
                      <a:pt x="41" y="170"/>
                    </a:lnTo>
                    <a:lnTo>
                      <a:pt x="16" y="145"/>
                    </a:lnTo>
                    <a:lnTo>
                      <a:pt x="1" y="111"/>
                    </a:lnTo>
                    <a:lnTo>
                      <a:pt x="0" y="93"/>
                    </a:lnTo>
                    <a:lnTo>
                      <a:pt x="1" y="74"/>
                    </a:lnTo>
                    <a:lnTo>
                      <a:pt x="16" y="40"/>
                    </a:lnTo>
                    <a:lnTo>
                      <a:pt x="41" y="15"/>
                    </a:lnTo>
                    <a:lnTo>
                      <a:pt x="74" y="1"/>
                    </a:lnTo>
                    <a:lnTo>
                      <a:pt x="9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144"/>
              <p:cNvSpPr>
                <a:spLocks/>
              </p:cNvSpPr>
              <p:nvPr/>
            </p:nvSpPr>
            <p:spPr bwMode="auto">
              <a:xfrm rot="3600000">
                <a:off x="7183143" y="5052025"/>
                <a:ext cx="75887" cy="88783"/>
              </a:xfrm>
              <a:custGeom>
                <a:avLst/>
                <a:gdLst>
                  <a:gd name="T0" fmla="*/ 66 w 134"/>
                  <a:gd name="T1" fmla="*/ 0 h 133"/>
                  <a:gd name="T2" fmla="*/ 80 w 134"/>
                  <a:gd name="T3" fmla="*/ 1 h 133"/>
                  <a:gd name="T4" fmla="*/ 104 w 134"/>
                  <a:gd name="T5" fmla="*/ 10 h 133"/>
                  <a:gd name="T6" fmla="*/ 123 w 134"/>
                  <a:gd name="T7" fmla="*/ 28 h 133"/>
                  <a:gd name="T8" fmla="*/ 132 w 134"/>
                  <a:gd name="T9" fmla="*/ 53 h 133"/>
                  <a:gd name="T10" fmla="*/ 134 w 134"/>
                  <a:gd name="T11" fmla="*/ 67 h 133"/>
                  <a:gd name="T12" fmla="*/ 132 w 134"/>
                  <a:gd name="T13" fmla="*/ 80 h 133"/>
                  <a:gd name="T14" fmla="*/ 123 w 134"/>
                  <a:gd name="T15" fmla="*/ 105 h 133"/>
                  <a:gd name="T16" fmla="*/ 104 w 134"/>
                  <a:gd name="T17" fmla="*/ 123 h 133"/>
                  <a:gd name="T18" fmla="*/ 80 w 134"/>
                  <a:gd name="T19" fmla="*/ 133 h 133"/>
                  <a:gd name="T20" fmla="*/ 66 w 134"/>
                  <a:gd name="T21" fmla="*/ 133 h 133"/>
                  <a:gd name="T22" fmla="*/ 53 w 134"/>
                  <a:gd name="T23" fmla="*/ 133 h 133"/>
                  <a:gd name="T24" fmla="*/ 29 w 134"/>
                  <a:gd name="T25" fmla="*/ 123 h 133"/>
                  <a:gd name="T26" fmla="*/ 10 w 134"/>
                  <a:gd name="T27" fmla="*/ 105 h 133"/>
                  <a:gd name="T28" fmla="*/ 0 w 134"/>
                  <a:gd name="T29" fmla="*/ 80 h 133"/>
                  <a:gd name="T30" fmla="*/ 0 w 134"/>
                  <a:gd name="T31" fmla="*/ 67 h 133"/>
                  <a:gd name="T32" fmla="*/ 0 w 134"/>
                  <a:gd name="T33" fmla="*/ 53 h 133"/>
                  <a:gd name="T34" fmla="*/ 10 w 134"/>
                  <a:gd name="T35" fmla="*/ 28 h 133"/>
                  <a:gd name="T36" fmla="*/ 29 w 134"/>
                  <a:gd name="T37" fmla="*/ 10 h 133"/>
                  <a:gd name="T38" fmla="*/ 53 w 134"/>
                  <a:gd name="T39" fmla="*/ 1 h 133"/>
                  <a:gd name="T40" fmla="*/ 66 w 13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4" h="133">
                    <a:moveTo>
                      <a:pt x="66" y="0"/>
                    </a:moveTo>
                    <a:lnTo>
                      <a:pt x="80" y="1"/>
                    </a:lnTo>
                    <a:lnTo>
                      <a:pt x="104" y="10"/>
                    </a:lnTo>
                    <a:lnTo>
                      <a:pt x="123" y="28"/>
                    </a:lnTo>
                    <a:lnTo>
                      <a:pt x="132" y="53"/>
                    </a:lnTo>
                    <a:lnTo>
                      <a:pt x="134" y="67"/>
                    </a:lnTo>
                    <a:lnTo>
                      <a:pt x="132" y="80"/>
                    </a:lnTo>
                    <a:lnTo>
                      <a:pt x="123" y="105"/>
                    </a:lnTo>
                    <a:lnTo>
                      <a:pt x="104" y="123"/>
                    </a:lnTo>
                    <a:lnTo>
                      <a:pt x="80" y="133"/>
                    </a:lnTo>
                    <a:lnTo>
                      <a:pt x="66" y="133"/>
                    </a:lnTo>
                    <a:lnTo>
                      <a:pt x="53" y="133"/>
                    </a:lnTo>
                    <a:lnTo>
                      <a:pt x="29" y="123"/>
                    </a:lnTo>
                    <a:lnTo>
                      <a:pt x="10" y="105"/>
                    </a:lnTo>
                    <a:lnTo>
                      <a:pt x="0" y="80"/>
                    </a:lnTo>
                    <a:lnTo>
                      <a:pt x="0" y="67"/>
                    </a:lnTo>
                    <a:lnTo>
                      <a:pt x="0" y="53"/>
                    </a:lnTo>
                    <a:lnTo>
                      <a:pt x="10" y="28"/>
                    </a:lnTo>
                    <a:lnTo>
                      <a:pt x="29" y="10"/>
                    </a:lnTo>
                    <a:lnTo>
                      <a:pt x="53" y="1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145"/>
              <p:cNvSpPr>
                <a:spLocks/>
              </p:cNvSpPr>
              <p:nvPr/>
            </p:nvSpPr>
            <p:spPr bwMode="auto">
              <a:xfrm rot="3600000">
                <a:off x="7131218" y="5137392"/>
                <a:ext cx="46872" cy="59188"/>
              </a:xfrm>
              <a:custGeom>
                <a:avLst/>
                <a:gdLst>
                  <a:gd name="T0" fmla="*/ 43 w 86"/>
                  <a:gd name="T1" fmla="*/ 0 h 87"/>
                  <a:gd name="T2" fmla="*/ 52 w 86"/>
                  <a:gd name="T3" fmla="*/ 1 h 87"/>
                  <a:gd name="T4" fmla="*/ 67 w 86"/>
                  <a:gd name="T5" fmla="*/ 8 h 87"/>
                  <a:gd name="T6" fmla="*/ 79 w 86"/>
                  <a:gd name="T7" fmla="*/ 19 h 87"/>
                  <a:gd name="T8" fmla="*/ 86 w 86"/>
                  <a:gd name="T9" fmla="*/ 35 h 87"/>
                  <a:gd name="T10" fmla="*/ 86 w 86"/>
                  <a:gd name="T11" fmla="*/ 44 h 87"/>
                  <a:gd name="T12" fmla="*/ 86 w 86"/>
                  <a:gd name="T13" fmla="*/ 52 h 87"/>
                  <a:gd name="T14" fmla="*/ 79 w 86"/>
                  <a:gd name="T15" fmla="*/ 67 h 87"/>
                  <a:gd name="T16" fmla="*/ 67 w 86"/>
                  <a:gd name="T17" fmla="*/ 79 h 87"/>
                  <a:gd name="T18" fmla="*/ 52 w 86"/>
                  <a:gd name="T19" fmla="*/ 86 h 87"/>
                  <a:gd name="T20" fmla="*/ 43 w 86"/>
                  <a:gd name="T21" fmla="*/ 87 h 87"/>
                  <a:gd name="T22" fmla="*/ 35 w 86"/>
                  <a:gd name="T23" fmla="*/ 86 h 87"/>
                  <a:gd name="T24" fmla="*/ 19 w 86"/>
                  <a:gd name="T25" fmla="*/ 79 h 87"/>
                  <a:gd name="T26" fmla="*/ 8 w 86"/>
                  <a:gd name="T27" fmla="*/ 67 h 87"/>
                  <a:gd name="T28" fmla="*/ 1 w 86"/>
                  <a:gd name="T29" fmla="*/ 52 h 87"/>
                  <a:gd name="T30" fmla="*/ 0 w 86"/>
                  <a:gd name="T31" fmla="*/ 44 h 87"/>
                  <a:gd name="T32" fmla="*/ 1 w 86"/>
                  <a:gd name="T33" fmla="*/ 35 h 87"/>
                  <a:gd name="T34" fmla="*/ 8 w 86"/>
                  <a:gd name="T35" fmla="*/ 19 h 87"/>
                  <a:gd name="T36" fmla="*/ 19 w 86"/>
                  <a:gd name="T37" fmla="*/ 8 h 87"/>
                  <a:gd name="T38" fmla="*/ 35 w 86"/>
                  <a:gd name="T39" fmla="*/ 1 h 87"/>
                  <a:gd name="T40" fmla="*/ 43 w 86"/>
                  <a:gd name="T41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87">
                    <a:moveTo>
                      <a:pt x="43" y="0"/>
                    </a:moveTo>
                    <a:lnTo>
                      <a:pt x="52" y="1"/>
                    </a:lnTo>
                    <a:lnTo>
                      <a:pt x="67" y="8"/>
                    </a:lnTo>
                    <a:lnTo>
                      <a:pt x="79" y="19"/>
                    </a:lnTo>
                    <a:lnTo>
                      <a:pt x="86" y="35"/>
                    </a:lnTo>
                    <a:lnTo>
                      <a:pt x="86" y="44"/>
                    </a:lnTo>
                    <a:lnTo>
                      <a:pt x="86" y="52"/>
                    </a:lnTo>
                    <a:lnTo>
                      <a:pt x="79" y="67"/>
                    </a:lnTo>
                    <a:lnTo>
                      <a:pt x="67" y="79"/>
                    </a:lnTo>
                    <a:lnTo>
                      <a:pt x="52" y="86"/>
                    </a:lnTo>
                    <a:lnTo>
                      <a:pt x="43" y="87"/>
                    </a:lnTo>
                    <a:lnTo>
                      <a:pt x="35" y="86"/>
                    </a:lnTo>
                    <a:lnTo>
                      <a:pt x="19" y="79"/>
                    </a:lnTo>
                    <a:lnTo>
                      <a:pt x="8" y="67"/>
                    </a:lnTo>
                    <a:lnTo>
                      <a:pt x="1" y="52"/>
                    </a:lnTo>
                    <a:lnTo>
                      <a:pt x="0" y="44"/>
                    </a:lnTo>
                    <a:lnTo>
                      <a:pt x="1" y="35"/>
                    </a:lnTo>
                    <a:lnTo>
                      <a:pt x="8" y="19"/>
                    </a:lnTo>
                    <a:lnTo>
                      <a:pt x="19" y="8"/>
                    </a:lnTo>
                    <a:lnTo>
                      <a:pt x="35" y="1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1799957" y="4670530"/>
              <a:ext cx="1125141" cy="753043"/>
              <a:chOff x="5665787" y="4254070"/>
              <a:chExt cx="1125141" cy="753043"/>
            </a:xfrm>
            <a:grpFill/>
          </p:grpSpPr>
          <p:sp>
            <p:nvSpPr>
              <p:cNvPr id="68" name="Freeform 146"/>
              <p:cNvSpPr>
                <a:spLocks/>
              </p:cNvSpPr>
              <p:nvPr/>
            </p:nvSpPr>
            <p:spPr bwMode="auto">
              <a:xfrm rot="3600000">
                <a:off x="5850394" y="4282372"/>
                <a:ext cx="540134" cy="909348"/>
              </a:xfrm>
              <a:custGeom>
                <a:avLst/>
                <a:gdLst>
                  <a:gd name="T0" fmla="*/ 551 w 970"/>
                  <a:gd name="T1" fmla="*/ 707 h 1352"/>
                  <a:gd name="T2" fmla="*/ 555 w 970"/>
                  <a:gd name="T3" fmla="*/ 690 h 1352"/>
                  <a:gd name="T4" fmla="*/ 568 w 970"/>
                  <a:gd name="T5" fmla="*/ 656 h 1352"/>
                  <a:gd name="T6" fmla="*/ 598 w 970"/>
                  <a:gd name="T7" fmla="*/ 612 h 1352"/>
                  <a:gd name="T8" fmla="*/ 682 w 970"/>
                  <a:gd name="T9" fmla="*/ 534 h 1352"/>
                  <a:gd name="T10" fmla="*/ 774 w 970"/>
                  <a:gd name="T11" fmla="*/ 462 h 1352"/>
                  <a:gd name="T12" fmla="*/ 824 w 970"/>
                  <a:gd name="T13" fmla="*/ 410 h 1352"/>
                  <a:gd name="T14" fmla="*/ 852 w 970"/>
                  <a:gd name="T15" fmla="*/ 364 h 1352"/>
                  <a:gd name="T16" fmla="*/ 862 w 970"/>
                  <a:gd name="T17" fmla="*/ 332 h 1352"/>
                  <a:gd name="T18" fmla="*/ 866 w 970"/>
                  <a:gd name="T19" fmla="*/ 296 h 1352"/>
                  <a:gd name="T20" fmla="*/ 862 w 970"/>
                  <a:gd name="T21" fmla="*/ 255 h 1352"/>
                  <a:gd name="T22" fmla="*/ 856 w 970"/>
                  <a:gd name="T23" fmla="*/ 233 h 1352"/>
                  <a:gd name="T24" fmla="*/ 846 w 970"/>
                  <a:gd name="T25" fmla="*/ 206 h 1352"/>
                  <a:gd name="T26" fmla="*/ 824 w 970"/>
                  <a:gd name="T27" fmla="*/ 158 h 1352"/>
                  <a:gd name="T28" fmla="*/ 798 w 970"/>
                  <a:gd name="T29" fmla="*/ 117 h 1352"/>
                  <a:gd name="T30" fmla="*/ 769 w 970"/>
                  <a:gd name="T31" fmla="*/ 83 h 1352"/>
                  <a:gd name="T32" fmla="*/ 735 w 970"/>
                  <a:gd name="T33" fmla="*/ 55 h 1352"/>
                  <a:gd name="T34" fmla="*/ 699 w 970"/>
                  <a:gd name="T35" fmla="*/ 34 h 1352"/>
                  <a:gd name="T36" fmla="*/ 638 w 970"/>
                  <a:gd name="T37" fmla="*/ 11 h 1352"/>
                  <a:gd name="T38" fmla="*/ 551 w 970"/>
                  <a:gd name="T39" fmla="*/ 0 h 1352"/>
                  <a:gd name="T40" fmla="*/ 460 w 970"/>
                  <a:gd name="T41" fmla="*/ 7 h 1352"/>
                  <a:gd name="T42" fmla="*/ 367 w 970"/>
                  <a:gd name="T43" fmla="*/ 31 h 1352"/>
                  <a:gd name="T44" fmla="*/ 277 w 970"/>
                  <a:gd name="T45" fmla="*/ 68 h 1352"/>
                  <a:gd name="T46" fmla="*/ 235 w 970"/>
                  <a:gd name="T47" fmla="*/ 91 h 1352"/>
                  <a:gd name="T48" fmla="*/ 194 w 970"/>
                  <a:gd name="T49" fmla="*/ 117 h 1352"/>
                  <a:gd name="T50" fmla="*/ 122 w 970"/>
                  <a:gd name="T51" fmla="*/ 179 h 1352"/>
                  <a:gd name="T52" fmla="*/ 65 w 970"/>
                  <a:gd name="T53" fmla="*/ 255 h 1352"/>
                  <a:gd name="T54" fmla="*/ 23 w 970"/>
                  <a:gd name="T55" fmla="*/ 344 h 1352"/>
                  <a:gd name="T56" fmla="*/ 1 w 970"/>
                  <a:gd name="T57" fmla="*/ 442 h 1352"/>
                  <a:gd name="T58" fmla="*/ 0 w 970"/>
                  <a:gd name="T59" fmla="*/ 550 h 1352"/>
                  <a:gd name="T60" fmla="*/ 21 w 970"/>
                  <a:gd name="T61" fmla="*/ 665 h 1352"/>
                  <a:gd name="T62" fmla="*/ 67 w 970"/>
                  <a:gd name="T63" fmla="*/ 787 h 1352"/>
                  <a:gd name="T64" fmla="*/ 101 w 970"/>
                  <a:gd name="T65" fmla="*/ 849 h 1352"/>
                  <a:gd name="T66" fmla="*/ 140 w 970"/>
                  <a:gd name="T67" fmla="*/ 913 h 1352"/>
                  <a:gd name="T68" fmla="*/ 233 w 970"/>
                  <a:gd name="T69" fmla="*/ 1034 h 1352"/>
                  <a:gd name="T70" fmla="*/ 341 w 970"/>
                  <a:gd name="T71" fmla="*/ 1145 h 1352"/>
                  <a:gd name="T72" fmla="*/ 458 w 970"/>
                  <a:gd name="T73" fmla="*/ 1238 h 1352"/>
                  <a:gd name="T74" fmla="*/ 547 w 970"/>
                  <a:gd name="T75" fmla="*/ 1292 h 1352"/>
                  <a:gd name="T76" fmla="*/ 608 w 970"/>
                  <a:gd name="T77" fmla="*/ 1320 h 1352"/>
                  <a:gd name="T78" fmla="*/ 666 w 970"/>
                  <a:gd name="T79" fmla="*/ 1339 h 1352"/>
                  <a:gd name="T80" fmla="*/ 725 w 970"/>
                  <a:gd name="T81" fmla="*/ 1351 h 1352"/>
                  <a:gd name="T82" fmla="*/ 780 w 970"/>
                  <a:gd name="T83" fmla="*/ 1352 h 1352"/>
                  <a:gd name="T84" fmla="*/ 833 w 970"/>
                  <a:gd name="T85" fmla="*/ 1344 h 1352"/>
                  <a:gd name="T86" fmla="*/ 883 w 970"/>
                  <a:gd name="T87" fmla="*/ 1325 h 1352"/>
                  <a:gd name="T88" fmla="*/ 928 w 970"/>
                  <a:gd name="T89" fmla="*/ 1294 h 1352"/>
                  <a:gd name="T90" fmla="*/ 949 w 970"/>
                  <a:gd name="T91" fmla="*/ 1273 h 1352"/>
                  <a:gd name="T92" fmla="*/ 960 w 970"/>
                  <a:gd name="T93" fmla="*/ 1259 h 1352"/>
                  <a:gd name="T94" fmla="*/ 970 w 970"/>
                  <a:gd name="T95" fmla="*/ 1234 h 1352"/>
                  <a:gd name="T96" fmla="*/ 964 w 970"/>
                  <a:gd name="T97" fmla="*/ 1209 h 1352"/>
                  <a:gd name="T98" fmla="*/ 948 w 970"/>
                  <a:gd name="T99" fmla="*/ 1185 h 1352"/>
                  <a:gd name="T100" fmla="*/ 905 w 970"/>
                  <a:gd name="T101" fmla="*/ 1147 h 1352"/>
                  <a:gd name="T102" fmla="*/ 823 w 970"/>
                  <a:gd name="T103" fmla="*/ 1094 h 1352"/>
                  <a:gd name="T104" fmla="*/ 730 w 970"/>
                  <a:gd name="T105" fmla="*/ 1033 h 1352"/>
                  <a:gd name="T106" fmla="*/ 664 w 970"/>
                  <a:gd name="T107" fmla="*/ 980 h 1352"/>
                  <a:gd name="T108" fmla="*/ 623 w 970"/>
                  <a:gd name="T109" fmla="*/ 941 h 1352"/>
                  <a:gd name="T110" fmla="*/ 590 w 970"/>
                  <a:gd name="T111" fmla="*/ 897 h 1352"/>
                  <a:gd name="T112" fmla="*/ 564 w 970"/>
                  <a:gd name="T113" fmla="*/ 849 h 1352"/>
                  <a:gd name="T114" fmla="*/ 550 w 970"/>
                  <a:gd name="T115" fmla="*/ 797 h 1352"/>
                  <a:gd name="T116" fmla="*/ 547 w 970"/>
                  <a:gd name="T117" fmla="*/ 739 h 1352"/>
                  <a:gd name="T118" fmla="*/ 551 w 970"/>
                  <a:gd name="T119" fmla="*/ 707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70" h="1352">
                    <a:moveTo>
                      <a:pt x="551" y="707"/>
                    </a:moveTo>
                    <a:lnTo>
                      <a:pt x="555" y="690"/>
                    </a:lnTo>
                    <a:lnTo>
                      <a:pt x="568" y="656"/>
                    </a:lnTo>
                    <a:lnTo>
                      <a:pt x="598" y="612"/>
                    </a:lnTo>
                    <a:lnTo>
                      <a:pt x="682" y="534"/>
                    </a:lnTo>
                    <a:lnTo>
                      <a:pt x="774" y="462"/>
                    </a:lnTo>
                    <a:lnTo>
                      <a:pt x="824" y="410"/>
                    </a:lnTo>
                    <a:lnTo>
                      <a:pt x="852" y="364"/>
                    </a:lnTo>
                    <a:lnTo>
                      <a:pt x="862" y="332"/>
                    </a:lnTo>
                    <a:lnTo>
                      <a:pt x="866" y="296"/>
                    </a:lnTo>
                    <a:lnTo>
                      <a:pt x="862" y="255"/>
                    </a:lnTo>
                    <a:lnTo>
                      <a:pt x="856" y="233"/>
                    </a:lnTo>
                    <a:lnTo>
                      <a:pt x="846" y="206"/>
                    </a:lnTo>
                    <a:lnTo>
                      <a:pt x="824" y="158"/>
                    </a:lnTo>
                    <a:lnTo>
                      <a:pt x="798" y="117"/>
                    </a:lnTo>
                    <a:lnTo>
                      <a:pt x="769" y="83"/>
                    </a:lnTo>
                    <a:lnTo>
                      <a:pt x="735" y="55"/>
                    </a:lnTo>
                    <a:lnTo>
                      <a:pt x="699" y="34"/>
                    </a:lnTo>
                    <a:lnTo>
                      <a:pt x="638" y="11"/>
                    </a:lnTo>
                    <a:lnTo>
                      <a:pt x="551" y="0"/>
                    </a:lnTo>
                    <a:lnTo>
                      <a:pt x="460" y="7"/>
                    </a:lnTo>
                    <a:lnTo>
                      <a:pt x="367" y="31"/>
                    </a:lnTo>
                    <a:lnTo>
                      <a:pt x="277" y="68"/>
                    </a:lnTo>
                    <a:lnTo>
                      <a:pt x="235" y="91"/>
                    </a:lnTo>
                    <a:lnTo>
                      <a:pt x="194" y="117"/>
                    </a:lnTo>
                    <a:lnTo>
                      <a:pt x="122" y="179"/>
                    </a:lnTo>
                    <a:lnTo>
                      <a:pt x="65" y="255"/>
                    </a:lnTo>
                    <a:lnTo>
                      <a:pt x="23" y="344"/>
                    </a:lnTo>
                    <a:lnTo>
                      <a:pt x="1" y="442"/>
                    </a:lnTo>
                    <a:lnTo>
                      <a:pt x="0" y="550"/>
                    </a:lnTo>
                    <a:lnTo>
                      <a:pt x="21" y="665"/>
                    </a:lnTo>
                    <a:lnTo>
                      <a:pt x="67" y="787"/>
                    </a:lnTo>
                    <a:lnTo>
                      <a:pt x="101" y="849"/>
                    </a:lnTo>
                    <a:lnTo>
                      <a:pt x="140" y="913"/>
                    </a:lnTo>
                    <a:lnTo>
                      <a:pt x="233" y="1034"/>
                    </a:lnTo>
                    <a:lnTo>
                      <a:pt x="341" y="1145"/>
                    </a:lnTo>
                    <a:lnTo>
                      <a:pt x="458" y="1238"/>
                    </a:lnTo>
                    <a:lnTo>
                      <a:pt x="547" y="1292"/>
                    </a:lnTo>
                    <a:lnTo>
                      <a:pt x="608" y="1320"/>
                    </a:lnTo>
                    <a:lnTo>
                      <a:pt x="666" y="1339"/>
                    </a:lnTo>
                    <a:lnTo>
                      <a:pt x="725" y="1351"/>
                    </a:lnTo>
                    <a:lnTo>
                      <a:pt x="780" y="1352"/>
                    </a:lnTo>
                    <a:lnTo>
                      <a:pt x="833" y="1344"/>
                    </a:lnTo>
                    <a:lnTo>
                      <a:pt x="883" y="1325"/>
                    </a:lnTo>
                    <a:lnTo>
                      <a:pt x="928" y="1294"/>
                    </a:lnTo>
                    <a:lnTo>
                      <a:pt x="949" y="1273"/>
                    </a:lnTo>
                    <a:lnTo>
                      <a:pt x="960" y="1259"/>
                    </a:lnTo>
                    <a:lnTo>
                      <a:pt x="970" y="1234"/>
                    </a:lnTo>
                    <a:lnTo>
                      <a:pt x="964" y="1209"/>
                    </a:lnTo>
                    <a:lnTo>
                      <a:pt x="948" y="1185"/>
                    </a:lnTo>
                    <a:lnTo>
                      <a:pt x="905" y="1147"/>
                    </a:lnTo>
                    <a:lnTo>
                      <a:pt x="823" y="1094"/>
                    </a:lnTo>
                    <a:lnTo>
                      <a:pt x="730" y="1033"/>
                    </a:lnTo>
                    <a:lnTo>
                      <a:pt x="664" y="980"/>
                    </a:lnTo>
                    <a:lnTo>
                      <a:pt x="623" y="941"/>
                    </a:lnTo>
                    <a:lnTo>
                      <a:pt x="590" y="897"/>
                    </a:lnTo>
                    <a:lnTo>
                      <a:pt x="564" y="849"/>
                    </a:lnTo>
                    <a:lnTo>
                      <a:pt x="550" y="797"/>
                    </a:lnTo>
                    <a:lnTo>
                      <a:pt x="547" y="739"/>
                    </a:lnTo>
                    <a:lnTo>
                      <a:pt x="551" y="7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47"/>
              <p:cNvSpPr>
                <a:spLocks/>
              </p:cNvSpPr>
              <p:nvPr/>
            </p:nvSpPr>
            <p:spPr bwMode="auto">
              <a:xfrm rot="3600000">
                <a:off x="6596495" y="4378488"/>
                <a:ext cx="176326" cy="212541"/>
              </a:xfrm>
              <a:custGeom>
                <a:avLst/>
                <a:gdLst>
                  <a:gd name="T0" fmla="*/ 157 w 315"/>
                  <a:gd name="T1" fmla="*/ 0 h 315"/>
                  <a:gd name="T2" fmla="*/ 173 w 315"/>
                  <a:gd name="T3" fmla="*/ 2 h 315"/>
                  <a:gd name="T4" fmla="*/ 203 w 315"/>
                  <a:gd name="T5" fmla="*/ 8 h 315"/>
                  <a:gd name="T6" fmla="*/ 246 w 315"/>
                  <a:gd name="T7" fmla="*/ 26 h 315"/>
                  <a:gd name="T8" fmla="*/ 287 w 315"/>
                  <a:gd name="T9" fmla="*/ 69 h 315"/>
                  <a:gd name="T10" fmla="*/ 307 w 315"/>
                  <a:gd name="T11" fmla="*/ 111 h 315"/>
                  <a:gd name="T12" fmla="*/ 313 w 315"/>
                  <a:gd name="T13" fmla="*/ 142 h 315"/>
                  <a:gd name="T14" fmla="*/ 315 w 315"/>
                  <a:gd name="T15" fmla="*/ 159 h 315"/>
                  <a:gd name="T16" fmla="*/ 313 w 315"/>
                  <a:gd name="T17" fmla="*/ 174 h 315"/>
                  <a:gd name="T18" fmla="*/ 307 w 315"/>
                  <a:gd name="T19" fmla="*/ 205 h 315"/>
                  <a:gd name="T20" fmla="*/ 287 w 315"/>
                  <a:gd name="T21" fmla="*/ 247 h 315"/>
                  <a:gd name="T22" fmla="*/ 246 w 315"/>
                  <a:gd name="T23" fmla="*/ 289 h 315"/>
                  <a:gd name="T24" fmla="*/ 203 w 315"/>
                  <a:gd name="T25" fmla="*/ 309 h 315"/>
                  <a:gd name="T26" fmla="*/ 173 w 315"/>
                  <a:gd name="T27" fmla="*/ 315 h 315"/>
                  <a:gd name="T28" fmla="*/ 157 w 315"/>
                  <a:gd name="T29" fmla="*/ 315 h 315"/>
                  <a:gd name="T30" fmla="*/ 141 w 315"/>
                  <a:gd name="T31" fmla="*/ 315 h 315"/>
                  <a:gd name="T32" fmla="*/ 110 w 315"/>
                  <a:gd name="T33" fmla="*/ 309 h 315"/>
                  <a:gd name="T34" fmla="*/ 68 w 315"/>
                  <a:gd name="T35" fmla="*/ 289 h 315"/>
                  <a:gd name="T36" fmla="*/ 26 w 315"/>
                  <a:gd name="T37" fmla="*/ 247 h 315"/>
                  <a:gd name="T38" fmla="*/ 6 w 315"/>
                  <a:gd name="T39" fmla="*/ 205 h 315"/>
                  <a:gd name="T40" fmla="*/ 0 w 315"/>
                  <a:gd name="T41" fmla="*/ 174 h 315"/>
                  <a:gd name="T42" fmla="*/ 0 w 315"/>
                  <a:gd name="T43" fmla="*/ 159 h 315"/>
                  <a:gd name="T44" fmla="*/ 0 w 315"/>
                  <a:gd name="T45" fmla="*/ 142 h 315"/>
                  <a:gd name="T46" fmla="*/ 6 w 315"/>
                  <a:gd name="T47" fmla="*/ 111 h 315"/>
                  <a:gd name="T48" fmla="*/ 26 w 315"/>
                  <a:gd name="T49" fmla="*/ 69 h 315"/>
                  <a:gd name="T50" fmla="*/ 68 w 315"/>
                  <a:gd name="T51" fmla="*/ 26 h 315"/>
                  <a:gd name="T52" fmla="*/ 110 w 315"/>
                  <a:gd name="T53" fmla="*/ 8 h 315"/>
                  <a:gd name="T54" fmla="*/ 141 w 315"/>
                  <a:gd name="T55" fmla="*/ 2 h 315"/>
                  <a:gd name="T56" fmla="*/ 157 w 315"/>
                  <a:gd name="T57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5" h="315">
                    <a:moveTo>
                      <a:pt x="157" y="0"/>
                    </a:moveTo>
                    <a:lnTo>
                      <a:pt x="173" y="2"/>
                    </a:lnTo>
                    <a:lnTo>
                      <a:pt x="203" y="8"/>
                    </a:lnTo>
                    <a:lnTo>
                      <a:pt x="246" y="26"/>
                    </a:lnTo>
                    <a:lnTo>
                      <a:pt x="287" y="69"/>
                    </a:lnTo>
                    <a:lnTo>
                      <a:pt x="307" y="111"/>
                    </a:lnTo>
                    <a:lnTo>
                      <a:pt x="313" y="142"/>
                    </a:lnTo>
                    <a:lnTo>
                      <a:pt x="315" y="159"/>
                    </a:lnTo>
                    <a:lnTo>
                      <a:pt x="313" y="174"/>
                    </a:lnTo>
                    <a:lnTo>
                      <a:pt x="307" y="205"/>
                    </a:lnTo>
                    <a:lnTo>
                      <a:pt x="287" y="247"/>
                    </a:lnTo>
                    <a:lnTo>
                      <a:pt x="246" y="289"/>
                    </a:lnTo>
                    <a:lnTo>
                      <a:pt x="203" y="309"/>
                    </a:lnTo>
                    <a:lnTo>
                      <a:pt x="173" y="315"/>
                    </a:lnTo>
                    <a:lnTo>
                      <a:pt x="157" y="315"/>
                    </a:lnTo>
                    <a:lnTo>
                      <a:pt x="141" y="315"/>
                    </a:lnTo>
                    <a:lnTo>
                      <a:pt x="110" y="309"/>
                    </a:lnTo>
                    <a:lnTo>
                      <a:pt x="68" y="289"/>
                    </a:lnTo>
                    <a:lnTo>
                      <a:pt x="26" y="247"/>
                    </a:lnTo>
                    <a:lnTo>
                      <a:pt x="6" y="205"/>
                    </a:lnTo>
                    <a:lnTo>
                      <a:pt x="0" y="174"/>
                    </a:lnTo>
                    <a:lnTo>
                      <a:pt x="0" y="159"/>
                    </a:lnTo>
                    <a:lnTo>
                      <a:pt x="0" y="142"/>
                    </a:lnTo>
                    <a:lnTo>
                      <a:pt x="6" y="111"/>
                    </a:lnTo>
                    <a:lnTo>
                      <a:pt x="26" y="69"/>
                    </a:lnTo>
                    <a:lnTo>
                      <a:pt x="68" y="26"/>
                    </a:lnTo>
                    <a:lnTo>
                      <a:pt x="110" y="8"/>
                    </a:lnTo>
                    <a:lnTo>
                      <a:pt x="141" y="2"/>
                    </a:lnTo>
                    <a:lnTo>
                      <a:pt x="15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48"/>
              <p:cNvSpPr>
                <a:spLocks/>
              </p:cNvSpPr>
              <p:nvPr/>
            </p:nvSpPr>
            <p:spPr bwMode="auto">
              <a:xfrm rot="3600000">
                <a:off x="6480871" y="4292836"/>
                <a:ext cx="116062" cy="137210"/>
              </a:xfrm>
              <a:custGeom>
                <a:avLst/>
                <a:gdLst>
                  <a:gd name="T0" fmla="*/ 104 w 209"/>
                  <a:gd name="T1" fmla="*/ 0 h 208"/>
                  <a:gd name="T2" fmla="*/ 126 w 209"/>
                  <a:gd name="T3" fmla="*/ 2 h 208"/>
                  <a:gd name="T4" fmla="*/ 163 w 209"/>
                  <a:gd name="T5" fmla="*/ 17 h 208"/>
                  <a:gd name="T6" fmla="*/ 191 w 209"/>
                  <a:gd name="T7" fmla="*/ 46 h 208"/>
                  <a:gd name="T8" fmla="*/ 206 w 209"/>
                  <a:gd name="T9" fmla="*/ 83 h 208"/>
                  <a:gd name="T10" fmla="*/ 209 w 209"/>
                  <a:gd name="T11" fmla="*/ 104 h 208"/>
                  <a:gd name="T12" fmla="*/ 206 w 209"/>
                  <a:gd name="T13" fmla="*/ 126 h 208"/>
                  <a:gd name="T14" fmla="*/ 191 w 209"/>
                  <a:gd name="T15" fmla="*/ 163 h 208"/>
                  <a:gd name="T16" fmla="*/ 163 w 209"/>
                  <a:gd name="T17" fmla="*/ 191 h 208"/>
                  <a:gd name="T18" fmla="*/ 126 w 209"/>
                  <a:gd name="T19" fmla="*/ 207 h 208"/>
                  <a:gd name="T20" fmla="*/ 104 w 209"/>
                  <a:gd name="T21" fmla="*/ 208 h 208"/>
                  <a:gd name="T22" fmla="*/ 83 w 209"/>
                  <a:gd name="T23" fmla="*/ 207 h 208"/>
                  <a:gd name="T24" fmla="*/ 46 w 209"/>
                  <a:gd name="T25" fmla="*/ 191 h 208"/>
                  <a:gd name="T26" fmla="*/ 18 w 209"/>
                  <a:gd name="T27" fmla="*/ 163 h 208"/>
                  <a:gd name="T28" fmla="*/ 1 w 209"/>
                  <a:gd name="T29" fmla="*/ 126 h 208"/>
                  <a:gd name="T30" fmla="*/ 0 w 209"/>
                  <a:gd name="T31" fmla="*/ 104 h 208"/>
                  <a:gd name="T32" fmla="*/ 1 w 209"/>
                  <a:gd name="T33" fmla="*/ 83 h 208"/>
                  <a:gd name="T34" fmla="*/ 18 w 209"/>
                  <a:gd name="T35" fmla="*/ 46 h 208"/>
                  <a:gd name="T36" fmla="*/ 46 w 209"/>
                  <a:gd name="T37" fmla="*/ 17 h 208"/>
                  <a:gd name="T38" fmla="*/ 83 w 209"/>
                  <a:gd name="T39" fmla="*/ 2 h 208"/>
                  <a:gd name="T40" fmla="*/ 104 w 209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9" h="208">
                    <a:moveTo>
                      <a:pt x="104" y="0"/>
                    </a:moveTo>
                    <a:lnTo>
                      <a:pt x="126" y="2"/>
                    </a:lnTo>
                    <a:lnTo>
                      <a:pt x="163" y="17"/>
                    </a:lnTo>
                    <a:lnTo>
                      <a:pt x="191" y="46"/>
                    </a:lnTo>
                    <a:lnTo>
                      <a:pt x="206" y="83"/>
                    </a:lnTo>
                    <a:lnTo>
                      <a:pt x="209" y="104"/>
                    </a:lnTo>
                    <a:lnTo>
                      <a:pt x="206" y="126"/>
                    </a:lnTo>
                    <a:lnTo>
                      <a:pt x="191" y="163"/>
                    </a:lnTo>
                    <a:lnTo>
                      <a:pt x="163" y="191"/>
                    </a:lnTo>
                    <a:lnTo>
                      <a:pt x="126" y="207"/>
                    </a:lnTo>
                    <a:lnTo>
                      <a:pt x="104" y="208"/>
                    </a:lnTo>
                    <a:lnTo>
                      <a:pt x="83" y="207"/>
                    </a:lnTo>
                    <a:lnTo>
                      <a:pt x="46" y="191"/>
                    </a:lnTo>
                    <a:lnTo>
                      <a:pt x="18" y="163"/>
                    </a:lnTo>
                    <a:lnTo>
                      <a:pt x="1" y="126"/>
                    </a:lnTo>
                    <a:lnTo>
                      <a:pt x="0" y="104"/>
                    </a:lnTo>
                    <a:lnTo>
                      <a:pt x="1" y="83"/>
                    </a:lnTo>
                    <a:lnTo>
                      <a:pt x="18" y="46"/>
                    </a:lnTo>
                    <a:lnTo>
                      <a:pt x="46" y="17"/>
                    </a:lnTo>
                    <a:lnTo>
                      <a:pt x="83" y="2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149"/>
              <p:cNvSpPr>
                <a:spLocks/>
              </p:cNvSpPr>
              <p:nvPr/>
            </p:nvSpPr>
            <p:spPr bwMode="auto">
              <a:xfrm rot="3600000">
                <a:off x="6348037" y="4243526"/>
                <a:ext cx="102670" cy="123757"/>
              </a:xfrm>
              <a:custGeom>
                <a:avLst/>
                <a:gdLst>
                  <a:gd name="T0" fmla="*/ 92 w 185"/>
                  <a:gd name="T1" fmla="*/ 0 h 185"/>
                  <a:gd name="T2" fmla="*/ 111 w 185"/>
                  <a:gd name="T3" fmla="*/ 1 h 185"/>
                  <a:gd name="T4" fmla="*/ 145 w 185"/>
                  <a:gd name="T5" fmla="*/ 15 h 185"/>
                  <a:gd name="T6" fmla="*/ 169 w 185"/>
                  <a:gd name="T7" fmla="*/ 41 h 185"/>
                  <a:gd name="T8" fmla="*/ 184 w 185"/>
                  <a:gd name="T9" fmla="*/ 73 h 185"/>
                  <a:gd name="T10" fmla="*/ 185 w 185"/>
                  <a:gd name="T11" fmla="*/ 93 h 185"/>
                  <a:gd name="T12" fmla="*/ 184 w 185"/>
                  <a:gd name="T13" fmla="*/ 111 h 185"/>
                  <a:gd name="T14" fmla="*/ 169 w 185"/>
                  <a:gd name="T15" fmla="*/ 145 h 185"/>
                  <a:gd name="T16" fmla="*/ 145 w 185"/>
                  <a:gd name="T17" fmla="*/ 169 h 185"/>
                  <a:gd name="T18" fmla="*/ 111 w 185"/>
                  <a:gd name="T19" fmla="*/ 184 h 185"/>
                  <a:gd name="T20" fmla="*/ 92 w 185"/>
                  <a:gd name="T21" fmla="*/ 185 h 185"/>
                  <a:gd name="T22" fmla="*/ 73 w 185"/>
                  <a:gd name="T23" fmla="*/ 184 h 185"/>
                  <a:gd name="T24" fmla="*/ 40 w 185"/>
                  <a:gd name="T25" fmla="*/ 169 h 185"/>
                  <a:gd name="T26" fmla="*/ 15 w 185"/>
                  <a:gd name="T27" fmla="*/ 145 h 185"/>
                  <a:gd name="T28" fmla="*/ 1 w 185"/>
                  <a:gd name="T29" fmla="*/ 111 h 185"/>
                  <a:gd name="T30" fmla="*/ 0 w 185"/>
                  <a:gd name="T31" fmla="*/ 93 h 185"/>
                  <a:gd name="T32" fmla="*/ 1 w 185"/>
                  <a:gd name="T33" fmla="*/ 73 h 185"/>
                  <a:gd name="T34" fmla="*/ 15 w 185"/>
                  <a:gd name="T35" fmla="*/ 41 h 185"/>
                  <a:gd name="T36" fmla="*/ 40 w 185"/>
                  <a:gd name="T37" fmla="*/ 15 h 185"/>
                  <a:gd name="T38" fmla="*/ 73 w 185"/>
                  <a:gd name="T39" fmla="*/ 1 h 185"/>
                  <a:gd name="T40" fmla="*/ 92 w 185"/>
                  <a:gd name="T41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5" h="185">
                    <a:moveTo>
                      <a:pt x="92" y="0"/>
                    </a:moveTo>
                    <a:lnTo>
                      <a:pt x="111" y="1"/>
                    </a:lnTo>
                    <a:lnTo>
                      <a:pt x="145" y="15"/>
                    </a:lnTo>
                    <a:lnTo>
                      <a:pt x="169" y="41"/>
                    </a:lnTo>
                    <a:lnTo>
                      <a:pt x="184" y="73"/>
                    </a:lnTo>
                    <a:lnTo>
                      <a:pt x="185" y="93"/>
                    </a:lnTo>
                    <a:lnTo>
                      <a:pt x="184" y="111"/>
                    </a:lnTo>
                    <a:lnTo>
                      <a:pt x="169" y="145"/>
                    </a:lnTo>
                    <a:lnTo>
                      <a:pt x="145" y="169"/>
                    </a:lnTo>
                    <a:lnTo>
                      <a:pt x="111" y="184"/>
                    </a:lnTo>
                    <a:lnTo>
                      <a:pt x="92" y="185"/>
                    </a:lnTo>
                    <a:lnTo>
                      <a:pt x="73" y="184"/>
                    </a:lnTo>
                    <a:lnTo>
                      <a:pt x="40" y="169"/>
                    </a:lnTo>
                    <a:lnTo>
                      <a:pt x="15" y="145"/>
                    </a:lnTo>
                    <a:lnTo>
                      <a:pt x="1" y="111"/>
                    </a:lnTo>
                    <a:lnTo>
                      <a:pt x="0" y="93"/>
                    </a:lnTo>
                    <a:lnTo>
                      <a:pt x="1" y="73"/>
                    </a:lnTo>
                    <a:lnTo>
                      <a:pt x="15" y="41"/>
                    </a:lnTo>
                    <a:lnTo>
                      <a:pt x="40" y="15"/>
                    </a:lnTo>
                    <a:lnTo>
                      <a:pt x="73" y="1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150"/>
              <p:cNvSpPr>
                <a:spLocks/>
              </p:cNvSpPr>
              <p:nvPr/>
            </p:nvSpPr>
            <p:spPr bwMode="auto">
              <a:xfrm rot="3600000">
                <a:off x="6232569" y="4250362"/>
                <a:ext cx="75887" cy="88783"/>
              </a:xfrm>
              <a:custGeom>
                <a:avLst/>
                <a:gdLst>
                  <a:gd name="T0" fmla="*/ 68 w 135"/>
                  <a:gd name="T1" fmla="*/ 0 h 133"/>
                  <a:gd name="T2" fmla="*/ 81 w 135"/>
                  <a:gd name="T3" fmla="*/ 1 h 133"/>
                  <a:gd name="T4" fmla="*/ 105 w 135"/>
                  <a:gd name="T5" fmla="*/ 10 h 133"/>
                  <a:gd name="T6" fmla="*/ 123 w 135"/>
                  <a:gd name="T7" fmla="*/ 29 h 133"/>
                  <a:gd name="T8" fmla="*/ 134 w 135"/>
                  <a:gd name="T9" fmla="*/ 53 h 133"/>
                  <a:gd name="T10" fmla="*/ 135 w 135"/>
                  <a:gd name="T11" fmla="*/ 67 h 133"/>
                  <a:gd name="T12" fmla="*/ 134 w 135"/>
                  <a:gd name="T13" fmla="*/ 80 h 133"/>
                  <a:gd name="T14" fmla="*/ 123 w 135"/>
                  <a:gd name="T15" fmla="*/ 105 h 133"/>
                  <a:gd name="T16" fmla="*/ 105 w 135"/>
                  <a:gd name="T17" fmla="*/ 123 h 133"/>
                  <a:gd name="T18" fmla="*/ 81 w 135"/>
                  <a:gd name="T19" fmla="*/ 133 h 133"/>
                  <a:gd name="T20" fmla="*/ 68 w 135"/>
                  <a:gd name="T21" fmla="*/ 133 h 133"/>
                  <a:gd name="T22" fmla="*/ 53 w 135"/>
                  <a:gd name="T23" fmla="*/ 133 h 133"/>
                  <a:gd name="T24" fmla="*/ 30 w 135"/>
                  <a:gd name="T25" fmla="*/ 123 h 133"/>
                  <a:gd name="T26" fmla="*/ 12 w 135"/>
                  <a:gd name="T27" fmla="*/ 105 h 133"/>
                  <a:gd name="T28" fmla="*/ 2 w 135"/>
                  <a:gd name="T29" fmla="*/ 80 h 133"/>
                  <a:gd name="T30" fmla="*/ 0 w 135"/>
                  <a:gd name="T31" fmla="*/ 67 h 133"/>
                  <a:gd name="T32" fmla="*/ 2 w 135"/>
                  <a:gd name="T33" fmla="*/ 53 h 133"/>
                  <a:gd name="T34" fmla="*/ 12 w 135"/>
                  <a:gd name="T35" fmla="*/ 29 h 133"/>
                  <a:gd name="T36" fmla="*/ 30 w 135"/>
                  <a:gd name="T37" fmla="*/ 10 h 133"/>
                  <a:gd name="T38" fmla="*/ 53 w 135"/>
                  <a:gd name="T39" fmla="*/ 1 h 133"/>
                  <a:gd name="T40" fmla="*/ 68 w 135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5" h="133">
                    <a:moveTo>
                      <a:pt x="68" y="0"/>
                    </a:moveTo>
                    <a:lnTo>
                      <a:pt x="81" y="1"/>
                    </a:lnTo>
                    <a:lnTo>
                      <a:pt x="105" y="10"/>
                    </a:lnTo>
                    <a:lnTo>
                      <a:pt x="123" y="29"/>
                    </a:lnTo>
                    <a:lnTo>
                      <a:pt x="134" y="53"/>
                    </a:lnTo>
                    <a:lnTo>
                      <a:pt x="135" y="67"/>
                    </a:lnTo>
                    <a:lnTo>
                      <a:pt x="134" y="80"/>
                    </a:lnTo>
                    <a:lnTo>
                      <a:pt x="123" y="105"/>
                    </a:lnTo>
                    <a:lnTo>
                      <a:pt x="105" y="123"/>
                    </a:lnTo>
                    <a:lnTo>
                      <a:pt x="81" y="133"/>
                    </a:lnTo>
                    <a:lnTo>
                      <a:pt x="68" y="133"/>
                    </a:lnTo>
                    <a:lnTo>
                      <a:pt x="53" y="133"/>
                    </a:lnTo>
                    <a:lnTo>
                      <a:pt x="30" y="123"/>
                    </a:lnTo>
                    <a:lnTo>
                      <a:pt x="12" y="105"/>
                    </a:lnTo>
                    <a:lnTo>
                      <a:pt x="2" y="80"/>
                    </a:lnTo>
                    <a:lnTo>
                      <a:pt x="0" y="67"/>
                    </a:lnTo>
                    <a:lnTo>
                      <a:pt x="2" y="53"/>
                    </a:lnTo>
                    <a:lnTo>
                      <a:pt x="12" y="29"/>
                    </a:lnTo>
                    <a:lnTo>
                      <a:pt x="30" y="10"/>
                    </a:lnTo>
                    <a:lnTo>
                      <a:pt x="53" y="1"/>
                    </a:lnTo>
                    <a:lnTo>
                      <a:pt x="6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151"/>
              <p:cNvSpPr>
                <a:spLocks/>
              </p:cNvSpPr>
              <p:nvPr/>
            </p:nvSpPr>
            <p:spPr bwMode="auto">
              <a:xfrm rot="3600000">
                <a:off x="6151580" y="4289425"/>
                <a:ext cx="46872" cy="56499"/>
              </a:xfrm>
              <a:custGeom>
                <a:avLst/>
                <a:gdLst>
                  <a:gd name="T0" fmla="*/ 43 w 86"/>
                  <a:gd name="T1" fmla="*/ 0 h 85"/>
                  <a:gd name="T2" fmla="*/ 52 w 86"/>
                  <a:gd name="T3" fmla="*/ 0 h 85"/>
                  <a:gd name="T4" fmla="*/ 68 w 86"/>
                  <a:gd name="T5" fmla="*/ 6 h 85"/>
                  <a:gd name="T6" fmla="*/ 79 w 86"/>
                  <a:gd name="T7" fmla="*/ 18 h 85"/>
                  <a:gd name="T8" fmla="*/ 86 w 86"/>
                  <a:gd name="T9" fmla="*/ 34 h 85"/>
                  <a:gd name="T10" fmla="*/ 86 w 86"/>
                  <a:gd name="T11" fmla="*/ 43 h 85"/>
                  <a:gd name="T12" fmla="*/ 86 w 86"/>
                  <a:gd name="T13" fmla="*/ 50 h 85"/>
                  <a:gd name="T14" fmla="*/ 79 w 86"/>
                  <a:gd name="T15" fmla="*/ 66 h 85"/>
                  <a:gd name="T16" fmla="*/ 68 w 86"/>
                  <a:gd name="T17" fmla="*/ 78 h 85"/>
                  <a:gd name="T18" fmla="*/ 52 w 86"/>
                  <a:gd name="T19" fmla="*/ 84 h 85"/>
                  <a:gd name="T20" fmla="*/ 43 w 86"/>
                  <a:gd name="T21" fmla="*/ 85 h 85"/>
                  <a:gd name="T22" fmla="*/ 34 w 86"/>
                  <a:gd name="T23" fmla="*/ 84 h 85"/>
                  <a:gd name="T24" fmla="*/ 18 w 86"/>
                  <a:gd name="T25" fmla="*/ 78 h 85"/>
                  <a:gd name="T26" fmla="*/ 7 w 86"/>
                  <a:gd name="T27" fmla="*/ 66 h 85"/>
                  <a:gd name="T28" fmla="*/ 0 w 86"/>
                  <a:gd name="T29" fmla="*/ 50 h 85"/>
                  <a:gd name="T30" fmla="*/ 0 w 86"/>
                  <a:gd name="T31" fmla="*/ 43 h 85"/>
                  <a:gd name="T32" fmla="*/ 0 w 86"/>
                  <a:gd name="T33" fmla="*/ 34 h 85"/>
                  <a:gd name="T34" fmla="*/ 7 w 86"/>
                  <a:gd name="T35" fmla="*/ 18 h 85"/>
                  <a:gd name="T36" fmla="*/ 18 w 86"/>
                  <a:gd name="T37" fmla="*/ 6 h 85"/>
                  <a:gd name="T38" fmla="*/ 34 w 86"/>
                  <a:gd name="T39" fmla="*/ 0 h 85"/>
                  <a:gd name="T40" fmla="*/ 43 w 86"/>
                  <a:gd name="T41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85">
                    <a:moveTo>
                      <a:pt x="43" y="0"/>
                    </a:moveTo>
                    <a:lnTo>
                      <a:pt x="52" y="0"/>
                    </a:lnTo>
                    <a:lnTo>
                      <a:pt x="68" y="6"/>
                    </a:lnTo>
                    <a:lnTo>
                      <a:pt x="79" y="18"/>
                    </a:lnTo>
                    <a:lnTo>
                      <a:pt x="86" y="34"/>
                    </a:lnTo>
                    <a:lnTo>
                      <a:pt x="86" y="43"/>
                    </a:lnTo>
                    <a:lnTo>
                      <a:pt x="86" y="50"/>
                    </a:lnTo>
                    <a:lnTo>
                      <a:pt x="79" y="66"/>
                    </a:lnTo>
                    <a:lnTo>
                      <a:pt x="68" y="78"/>
                    </a:lnTo>
                    <a:lnTo>
                      <a:pt x="52" y="84"/>
                    </a:lnTo>
                    <a:lnTo>
                      <a:pt x="43" y="85"/>
                    </a:lnTo>
                    <a:lnTo>
                      <a:pt x="34" y="84"/>
                    </a:lnTo>
                    <a:lnTo>
                      <a:pt x="18" y="78"/>
                    </a:lnTo>
                    <a:lnTo>
                      <a:pt x="7" y="66"/>
                    </a:lnTo>
                    <a:lnTo>
                      <a:pt x="0" y="50"/>
                    </a:lnTo>
                    <a:lnTo>
                      <a:pt x="0" y="43"/>
                    </a:lnTo>
                    <a:lnTo>
                      <a:pt x="0" y="34"/>
                    </a:lnTo>
                    <a:lnTo>
                      <a:pt x="7" y="18"/>
                    </a:lnTo>
                    <a:lnTo>
                      <a:pt x="18" y="6"/>
                    </a:lnTo>
                    <a:lnTo>
                      <a:pt x="34" y="0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388669" y="3007545"/>
            <a:ext cx="1891993" cy="1300657"/>
            <a:chOff x="553361" y="1674124"/>
            <a:chExt cx="1617065" cy="1111657"/>
          </a:xfrm>
        </p:grpSpPr>
        <p:sp>
          <p:nvSpPr>
            <p:cNvPr id="81" name="TextBox 80"/>
            <p:cNvSpPr txBox="1"/>
            <p:nvPr/>
          </p:nvSpPr>
          <p:spPr>
            <a:xfrm>
              <a:off x="553361" y="1674124"/>
              <a:ext cx="1617065" cy="420885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2600" b="1" dirty="0" smtClean="0">
                  <a:solidFill>
                    <a:srgbClr val="063951"/>
                  </a:solidFill>
                </a:rPr>
                <a:t>Lorem Ipsum</a:t>
              </a:r>
              <a:endParaRPr lang="en-US" sz="2600" b="1" dirty="0">
                <a:solidFill>
                  <a:srgbClr val="06395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59193" y="2075537"/>
              <a:ext cx="1605398" cy="710244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50000"/>
                    </a:schemeClr>
                  </a:solidFill>
                </a:rPr>
                <a:t>Lorem ipsum dolor sit amet, at pede luctus vel gravida, nonummy massa rutrum lorem volutpat, a nunc ornari.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977116" y="4560694"/>
            <a:ext cx="1891993" cy="1300657"/>
            <a:chOff x="553361" y="1674124"/>
            <a:chExt cx="1617065" cy="1111657"/>
          </a:xfrm>
        </p:grpSpPr>
        <p:sp>
          <p:nvSpPr>
            <p:cNvPr id="84" name="TextBox 83"/>
            <p:cNvSpPr txBox="1"/>
            <p:nvPr/>
          </p:nvSpPr>
          <p:spPr>
            <a:xfrm>
              <a:off x="553361" y="1674124"/>
              <a:ext cx="1617065" cy="420885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2600" b="1" dirty="0" smtClean="0">
                  <a:solidFill>
                    <a:srgbClr val="A2B969"/>
                  </a:solidFill>
                </a:rPr>
                <a:t>Lorem Ipsum</a:t>
              </a:r>
              <a:endParaRPr lang="en-US" sz="2600" b="1" dirty="0">
                <a:solidFill>
                  <a:srgbClr val="A2B969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59193" y="2075537"/>
              <a:ext cx="1605398" cy="710244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50000"/>
                    </a:schemeClr>
                  </a:solidFill>
                </a:rPr>
                <a:t>Lorem ipsum dolor sit amet, at pede luctus vel gravida, nonummy massa rutrum lorem volutpat, a nunc ornari.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500270" y="1304712"/>
            <a:ext cx="1891993" cy="1300657"/>
            <a:chOff x="553361" y="1674124"/>
            <a:chExt cx="1617065" cy="1111657"/>
          </a:xfrm>
        </p:grpSpPr>
        <p:sp>
          <p:nvSpPr>
            <p:cNvPr id="87" name="TextBox 86"/>
            <p:cNvSpPr txBox="1"/>
            <p:nvPr/>
          </p:nvSpPr>
          <p:spPr>
            <a:xfrm>
              <a:off x="553361" y="1674124"/>
              <a:ext cx="1617065" cy="420885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2600" b="1" dirty="0" smtClean="0">
                  <a:solidFill>
                    <a:srgbClr val="F36F13"/>
                  </a:solidFill>
                </a:rPr>
                <a:t>Lorem Ipsum</a:t>
              </a:r>
              <a:endParaRPr lang="en-US" sz="2600" b="1" dirty="0">
                <a:solidFill>
                  <a:srgbClr val="F36F13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59193" y="2075537"/>
              <a:ext cx="1605398" cy="710244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50000"/>
                    </a:schemeClr>
                  </a:solidFill>
                </a:rPr>
                <a:t>Lorem ipsum dolor sit amet, at pede luctus vel gravida, nonummy massa rutrum lorem volutpat, a nunc ornari.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9723473" y="3007545"/>
            <a:ext cx="1891993" cy="1300657"/>
            <a:chOff x="553361" y="1674124"/>
            <a:chExt cx="1617065" cy="1111657"/>
          </a:xfrm>
        </p:grpSpPr>
        <p:sp>
          <p:nvSpPr>
            <p:cNvPr id="90" name="TextBox 89"/>
            <p:cNvSpPr txBox="1"/>
            <p:nvPr/>
          </p:nvSpPr>
          <p:spPr>
            <a:xfrm>
              <a:off x="553361" y="1674124"/>
              <a:ext cx="1617065" cy="420885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2600" b="1" dirty="0" smtClean="0">
                  <a:solidFill>
                    <a:srgbClr val="C13018"/>
                  </a:solidFill>
                </a:rPr>
                <a:t>Lorem Ipsum</a:t>
              </a:r>
              <a:endParaRPr lang="en-US" sz="2600" b="1" dirty="0">
                <a:solidFill>
                  <a:srgbClr val="C13018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59193" y="2075537"/>
              <a:ext cx="1605398" cy="710244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50000"/>
                    </a:schemeClr>
                  </a:solidFill>
                </a:rPr>
                <a:t>Lorem ipsum dolor sit amet, at pede luctus vel gravida, nonummy massa rutrum lorem volutpat, a nunc ornari.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 rot="16200000">
            <a:off x="1400559" y="4306130"/>
            <a:ext cx="551692" cy="895352"/>
            <a:chOff x="838200" y="1797154"/>
            <a:chExt cx="876300" cy="532463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838200" y="1797154"/>
              <a:ext cx="87630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838200" y="1797154"/>
              <a:ext cx="0" cy="532463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 rot="5400000">
            <a:off x="5725838" y="1346588"/>
            <a:ext cx="666050" cy="1183619"/>
            <a:chOff x="838200" y="1797154"/>
            <a:chExt cx="876300" cy="532463"/>
          </a:xfrm>
        </p:grpSpPr>
        <p:cxnSp>
          <p:nvCxnSpPr>
            <p:cNvPr id="107" name="Straight Connector 106"/>
            <p:cNvCxnSpPr/>
            <p:nvPr/>
          </p:nvCxnSpPr>
          <p:spPr>
            <a:xfrm>
              <a:off x="838200" y="1797154"/>
              <a:ext cx="87630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838200" y="1797154"/>
              <a:ext cx="0" cy="532463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 rot="16200000">
            <a:off x="6029657" y="4639971"/>
            <a:ext cx="551692" cy="895352"/>
            <a:chOff x="838200" y="1797154"/>
            <a:chExt cx="876300" cy="532463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838200" y="1797154"/>
              <a:ext cx="87630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838200" y="1797154"/>
              <a:ext cx="0" cy="532463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 rot="5400000">
            <a:off x="10518048" y="2257876"/>
            <a:ext cx="1014508" cy="656996"/>
            <a:chOff x="838200" y="1797154"/>
            <a:chExt cx="876300" cy="532463"/>
          </a:xfrm>
        </p:grpSpPr>
        <p:cxnSp>
          <p:nvCxnSpPr>
            <p:cNvPr id="116" name="Straight Connector 115"/>
            <p:cNvCxnSpPr/>
            <p:nvPr/>
          </p:nvCxnSpPr>
          <p:spPr>
            <a:xfrm>
              <a:off x="838200" y="1797154"/>
              <a:ext cx="87630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838200" y="1797154"/>
              <a:ext cx="0" cy="532463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846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Footprints Infographics for PowerPoint</a:t>
            </a:r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2085975" y="4696500"/>
            <a:ext cx="2466883" cy="1057294"/>
            <a:chOff x="1799957" y="4670530"/>
            <a:chExt cx="2591332" cy="1110632"/>
          </a:xfrm>
          <a:solidFill>
            <a:srgbClr val="05ACC7"/>
          </a:solidFill>
        </p:grpSpPr>
        <p:grpSp>
          <p:nvGrpSpPr>
            <p:cNvPr id="32" name="Group 31"/>
            <p:cNvGrpSpPr/>
            <p:nvPr/>
          </p:nvGrpSpPr>
          <p:grpSpPr>
            <a:xfrm>
              <a:off x="3332090" y="5061813"/>
              <a:ext cx="1059199" cy="719349"/>
              <a:chOff x="6310680" y="4554592"/>
              <a:chExt cx="1059199" cy="719349"/>
            </a:xfrm>
            <a:grpFill/>
          </p:grpSpPr>
          <p:sp>
            <p:nvSpPr>
              <p:cNvPr id="20" name="Freeform 140"/>
              <p:cNvSpPr>
                <a:spLocks/>
              </p:cNvSpPr>
              <p:nvPr/>
            </p:nvSpPr>
            <p:spPr bwMode="auto">
              <a:xfrm rot="3600000">
                <a:off x="6495287" y="4549200"/>
                <a:ext cx="540134" cy="909348"/>
              </a:xfrm>
              <a:custGeom>
                <a:avLst/>
                <a:gdLst>
                  <a:gd name="T0" fmla="*/ 735 w 971"/>
                  <a:gd name="T1" fmla="*/ 92 h 1353"/>
                  <a:gd name="T2" fmla="*/ 692 w 971"/>
                  <a:gd name="T3" fmla="*/ 69 h 1353"/>
                  <a:gd name="T4" fmla="*/ 603 w 971"/>
                  <a:gd name="T5" fmla="*/ 33 h 1353"/>
                  <a:gd name="T6" fmla="*/ 511 w 971"/>
                  <a:gd name="T7" fmla="*/ 8 h 1353"/>
                  <a:gd name="T8" fmla="*/ 419 w 971"/>
                  <a:gd name="T9" fmla="*/ 0 h 1353"/>
                  <a:gd name="T10" fmla="*/ 332 w 971"/>
                  <a:gd name="T11" fmla="*/ 12 h 1353"/>
                  <a:gd name="T12" fmla="*/ 272 w 971"/>
                  <a:gd name="T13" fmla="*/ 34 h 1353"/>
                  <a:gd name="T14" fmla="*/ 235 w 971"/>
                  <a:gd name="T15" fmla="*/ 56 h 1353"/>
                  <a:gd name="T16" fmla="*/ 201 w 971"/>
                  <a:gd name="T17" fmla="*/ 84 h 1353"/>
                  <a:gd name="T18" fmla="*/ 171 w 971"/>
                  <a:gd name="T19" fmla="*/ 118 h 1353"/>
                  <a:gd name="T20" fmla="*/ 145 w 971"/>
                  <a:gd name="T21" fmla="*/ 160 h 1353"/>
                  <a:gd name="T22" fmla="*/ 123 w 971"/>
                  <a:gd name="T23" fmla="*/ 208 h 1353"/>
                  <a:gd name="T24" fmla="*/ 114 w 971"/>
                  <a:gd name="T25" fmla="*/ 235 h 1353"/>
                  <a:gd name="T26" fmla="*/ 109 w 971"/>
                  <a:gd name="T27" fmla="*/ 257 h 1353"/>
                  <a:gd name="T28" fmla="*/ 104 w 971"/>
                  <a:gd name="T29" fmla="*/ 297 h 1353"/>
                  <a:gd name="T30" fmla="*/ 108 w 971"/>
                  <a:gd name="T31" fmla="*/ 333 h 1353"/>
                  <a:gd name="T32" fmla="*/ 120 w 971"/>
                  <a:gd name="T33" fmla="*/ 366 h 1353"/>
                  <a:gd name="T34" fmla="*/ 145 w 971"/>
                  <a:gd name="T35" fmla="*/ 411 h 1353"/>
                  <a:gd name="T36" fmla="*/ 196 w 971"/>
                  <a:gd name="T37" fmla="*/ 463 h 1353"/>
                  <a:gd name="T38" fmla="*/ 288 w 971"/>
                  <a:gd name="T39" fmla="*/ 536 h 1353"/>
                  <a:gd name="T40" fmla="*/ 372 w 971"/>
                  <a:gd name="T41" fmla="*/ 613 h 1353"/>
                  <a:gd name="T42" fmla="*/ 402 w 971"/>
                  <a:gd name="T43" fmla="*/ 657 h 1353"/>
                  <a:gd name="T44" fmla="*/ 415 w 971"/>
                  <a:gd name="T45" fmla="*/ 691 h 1353"/>
                  <a:gd name="T46" fmla="*/ 419 w 971"/>
                  <a:gd name="T47" fmla="*/ 708 h 1353"/>
                  <a:gd name="T48" fmla="*/ 423 w 971"/>
                  <a:gd name="T49" fmla="*/ 740 h 1353"/>
                  <a:gd name="T50" fmla="*/ 420 w 971"/>
                  <a:gd name="T51" fmla="*/ 797 h 1353"/>
                  <a:gd name="T52" fmla="*/ 406 w 971"/>
                  <a:gd name="T53" fmla="*/ 851 h 1353"/>
                  <a:gd name="T54" fmla="*/ 380 w 971"/>
                  <a:gd name="T55" fmla="*/ 898 h 1353"/>
                  <a:gd name="T56" fmla="*/ 346 w 971"/>
                  <a:gd name="T57" fmla="*/ 943 h 1353"/>
                  <a:gd name="T58" fmla="*/ 307 w 971"/>
                  <a:gd name="T59" fmla="*/ 981 h 1353"/>
                  <a:gd name="T60" fmla="*/ 240 w 971"/>
                  <a:gd name="T61" fmla="*/ 1035 h 1353"/>
                  <a:gd name="T62" fmla="*/ 147 w 971"/>
                  <a:gd name="T63" fmla="*/ 1095 h 1353"/>
                  <a:gd name="T64" fmla="*/ 65 w 971"/>
                  <a:gd name="T65" fmla="*/ 1149 h 1353"/>
                  <a:gd name="T66" fmla="*/ 22 w 971"/>
                  <a:gd name="T67" fmla="*/ 1185 h 1353"/>
                  <a:gd name="T68" fmla="*/ 5 w 971"/>
                  <a:gd name="T69" fmla="*/ 1210 h 1353"/>
                  <a:gd name="T70" fmla="*/ 0 w 971"/>
                  <a:gd name="T71" fmla="*/ 1235 h 1353"/>
                  <a:gd name="T72" fmla="*/ 9 w 971"/>
                  <a:gd name="T73" fmla="*/ 1260 h 1353"/>
                  <a:gd name="T74" fmla="*/ 21 w 971"/>
                  <a:gd name="T75" fmla="*/ 1274 h 1353"/>
                  <a:gd name="T76" fmla="*/ 42 w 971"/>
                  <a:gd name="T77" fmla="*/ 1295 h 1353"/>
                  <a:gd name="T78" fmla="*/ 87 w 971"/>
                  <a:gd name="T79" fmla="*/ 1326 h 1353"/>
                  <a:gd name="T80" fmla="*/ 136 w 971"/>
                  <a:gd name="T81" fmla="*/ 1344 h 1353"/>
                  <a:gd name="T82" fmla="*/ 190 w 971"/>
                  <a:gd name="T83" fmla="*/ 1353 h 1353"/>
                  <a:gd name="T84" fmla="*/ 245 w 971"/>
                  <a:gd name="T85" fmla="*/ 1352 h 1353"/>
                  <a:gd name="T86" fmla="*/ 304 w 971"/>
                  <a:gd name="T87" fmla="*/ 1340 h 1353"/>
                  <a:gd name="T88" fmla="*/ 363 w 971"/>
                  <a:gd name="T89" fmla="*/ 1321 h 1353"/>
                  <a:gd name="T90" fmla="*/ 423 w 971"/>
                  <a:gd name="T91" fmla="*/ 1294 h 1353"/>
                  <a:gd name="T92" fmla="*/ 514 w 971"/>
                  <a:gd name="T93" fmla="*/ 1239 h 1353"/>
                  <a:gd name="T94" fmla="*/ 630 w 971"/>
                  <a:gd name="T95" fmla="*/ 1146 h 1353"/>
                  <a:gd name="T96" fmla="*/ 738 w 971"/>
                  <a:gd name="T97" fmla="*/ 1036 h 1353"/>
                  <a:gd name="T98" fmla="*/ 830 w 971"/>
                  <a:gd name="T99" fmla="*/ 914 h 1353"/>
                  <a:gd name="T100" fmla="*/ 869 w 971"/>
                  <a:gd name="T101" fmla="*/ 851 h 1353"/>
                  <a:gd name="T102" fmla="*/ 904 w 971"/>
                  <a:gd name="T103" fmla="*/ 787 h 1353"/>
                  <a:gd name="T104" fmla="*/ 949 w 971"/>
                  <a:gd name="T105" fmla="*/ 665 h 1353"/>
                  <a:gd name="T106" fmla="*/ 971 w 971"/>
                  <a:gd name="T107" fmla="*/ 550 h 1353"/>
                  <a:gd name="T108" fmla="*/ 969 w 971"/>
                  <a:gd name="T109" fmla="*/ 444 h 1353"/>
                  <a:gd name="T110" fmla="*/ 946 w 971"/>
                  <a:gd name="T111" fmla="*/ 345 h 1353"/>
                  <a:gd name="T112" fmla="*/ 905 w 971"/>
                  <a:gd name="T113" fmla="*/ 257 h 1353"/>
                  <a:gd name="T114" fmla="*/ 848 w 971"/>
                  <a:gd name="T115" fmla="*/ 180 h 1353"/>
                  <a:gd name="T116" fmla="*/ 777 w 971"/>
                  <a:gd name="T117" fmla="*/ 118 h 1353"/>
                  <a:gd name="T118" fmla="*/ 735 w 971"/>
                  <a:gd name="T119" fmla="*/ 92 h 1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71" h="1353">
                    <a:moveTo>
                      <a:pt x="735" y="92"/>
                    </a:moveTo>
                    <a:lnTo>
                      <a:pt x="692" y="69"/>
                    </a:lnTo>
                    <a:lnTo>
                      <a:pt x="603" y="33"/>
                    </a:lnTo>
                    <a:lnTo>
                      <a:pt x="511" y="8"/>
                    </a:lnTo>
                    <a:lnTo>
                      <a:pt x="419" y="0"/>
                    </a:lnTo>
                    <a:lnTo>
                      <a:pt x="332" y="12"/>
                    </a:lnTo>
                    <a:lnTo>
                      <a:pt x="272" y="34"/>
                    </a:lnTo>
                    <a:lnTo>
                      <a:pt x="235" y="56"/>
                    </a:lnTo>
                    <a:lnTo>
                      <a:pt x="201" y="84"/>
                    </a:lnTo>
                    <a:lnTo>
                      <a:pt x="171" y="118"/>
                    </a:lnTo>
                    <a:lnTo>
                      <a:pt x="145" y="160"/>
                    </a:lnTo>
                    <a:lnTo>
                      <a:pt x="123" y="208"/>
                    </a:lnTo>
                    <a:lnTo>
                      <a:pt x="114" y="235"/>
                    </a:lnTo>
                    <a:lnTo>
                      <a:pt x="109" y="257"/>
                    </a:lnTo>
                    <a:lnTo>
                      <a:pt x="104" y="297"/>
                    </a:lnTo>
                    <a:lnTo>
                      <a:pt x="108" y="333"/>
                    </a:lnTo>
                    <a:lnTo>
                      <a:pt x="120" y="366"/>
                    </a:lnTo>
                    <a:lnTo>
                      <a:pt x="145" y="411"/>
                    </a:lnTo>
                    <a:lnTo>
                      <a:pt x="196" y="463"/>
                    </a:lnTo>
                    <a:lnTo>
                      <a:pt x="288" y="536"/>
                    </a:lnTo>
                    <a:lnTo>
                      <a:pt x="372" y="613"/>
                    </a:lnTo>
                    <a:lnTo>
                      <a:pt x="402" y="657"/>
                    </a:lnTo>
                    <a:lnTo>
                      <a:pt x="415" y="691"/>
                    </a:lnTo>
                    <a:lnTo>
                      <a:pt x="419" y="708"/>
                    </a:lnTo>
                    <a:lnTo>
                      <a:pt x="423" y="740"/>
                    </a:lnTo>
                    <a:lnTo>
                      <a:pt x="420" y="797"/>
                    </a:lnTo>
                    <a:lnTo>
                      <a:pt x="406" y="851"/>
                    </a:lnTo>
                    <a:lnTo>
                      <a:pt x="380" y="898"/>
                    </a:lnTo>
                    <a:lnTo>
                      <a:pt x="346" y="943"/>
                    </a:lnTo>
                    <a:lnTo>
                      <a:pt x="307" y="981"/>
                    </a:lnTo>
                    <a:lnTo>
                      <a:pt x="240" y="1035"/>
                    </a:lnTo>
                    <a:lnTo>
                      <a:pt x="147" y="1095"/>
                    </a:lnTo>
                    <a:lnTo>
                      <a:pt x="65" y="1149"/>
                    </a:lnTo>
                    <a:lnTo>
                      <a:pt x="22" y="1185"/>
                    </a:lnTo>
                    <a:lnTo>
                      <a:pt x="5" y="1210"/>
                    </a:lnTo>
                    <a:lnTo>
                      <a:pt x="0" y="1235"/>
                    </a:lnTo>
                    <a:lnTo>
                      <a:pt x="9" y="1260"/>
                    </a:lnTo>
                    <a:lnTo>
                      <a:pt x="21" y="1274"/>
                    </a:lnTo>
                    <a:lnTo>
                      <a:pt x="42" y="1295"/>
                    </a:lnTo>
                    <a:lnTo>
                      <a:pt x="87" y="1326"/>
                    </a:lnTo>
                    <a:lnTo>
                      <a:pt x="136" y="1344"/>
                    </a:lnTo>
                    <a:lnTo>
                      <a:pt x="190" y="1353"/>
                    </a:lnTo>
                    <a:lnTo>
                      <a:pt x="245" y="1352"/>
                    </a:lnTo>
                    <a:lnTo>
                      <a:pt x="304" y="1340"/>
                    </a:lnTo>
                    <a:lnTo>
                      <a:pt x="363" y="1321"/>
                    </a:lnTo>
                    <a:lnTo>
                      <a:pt x="423" y="1294"/>
                    </a:lnTo>
                    <a:lnTo>
                      <a:pt x="514" y="1239"/>
                    </a:lnTo>
                    <a:lnTo>
                      <a:pt x="630" y="1146"/>
                    </a:lnTo>
                    <a:lnTo>
                      <a:pt x="738" y="1036"/>
                    </a:lnTo>
                    <a:lnTo>
                      <a:pt x="830" y="914"/>
                    </a:lnTo>
                    <a:lnTo>
                      <a:pt x="869" y="851"/>
                    </a:lnTo>
                    <a:lnTo>
                      <a:pt x="904" y="787"/>
                    </a:lnTo>
                    <a:lnTo>
                      <a:pt x="949" y="665"/>
                    </a:lnTo>
                    <a:lnTo>
                      <a:pt x="971" y="550"/>
                    </a:lnTo>
                    <a:lnTo>
                      <a:pt x="969" y="444"/>
                    </a:lnTo>
                    <a:lnTo>
                      <a:pt x="946" y="345"/>
                    </a:lnTo>
                    <a:lnTo>
                      <a:pt x="905" y="257"/>
                    </a:lnTo>
                    <a:lnTo>
                      <a:pt x="848" y="180"/>
                    </a:lnTo>
                    <a:lnTo>
                      <a:pt x="777" y="118"/>
                    </a:lnTo>
                    <a:lnTo>
                      <a:pt x="735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41"/>
              <p:cNvSpPr>
                <a:spLocks/>
              </p:cNvSpPr>
              <p:nvPr/>
            </p:nvSpPr>
            <p:spPr bwMode="auto">
              <a:xfrm rot="3600000">
                <a:off x="7175446" y="4536484"/>
                <a:ext cx="176326" cy="212541"/>
              </a:xfrm>
              <a:custGeom>
                <a:avLst/>
                <a:gdLst>
                  <a:gd name="T0" fmla="*/ 157 w 315"/>
                  <a:gd name="T1" fmla="*/ 0 h 315"/>
                  <a:gd name="T2" fmla="*/ 174 w 315"/>
                  <a:gd name="T3" fmla="*/ 1 h 315"/>
                  <a:gd name="T4" fmla="*/ 204 w 315"/>
                  <a:gd name="T5" fmla="*/ 6 h 315"/>
                  <a:gd name="T6" fmla="*/ 245 w 315"/>
                  <a:gd name="T7" fmla="*/ 26 h 315"/>
                  <a:gd name="T8" fmla="*/ 288 w 315"/>
                  <a:gd name="T9" fmla="*/ 69 h 315"/>
                  <a:gd name="T10" fmla="*/ 308 w 315"/>
                  <a:gd name="T11" fmla="*/ 110 h 315"/>
                  <a:gd name="T12" fmla="*/ 314 w 315"/>
                  <a:gd name="T13" fmla="*/ 141 h 315"/>
                  <a:gd name="T14" fmla="*/ 315 w 315"/>
                  <a:gd name="T15" fmla="*/ 158 h 315"/>
                  <a:gd name="T16" fmla="*/ 314 w 315"/>
                  <a:gd name="T17" fmla="*/ 173 h 315"/>
                  <a:gd name="T18" fmla="*/ 308 w 315"/>
                  <a:gd name="T19" fmla="*/ 205 h 315"/>
                  <a:gd name="T20" fmla="*/ 288 w 315"/>
                  <a:gd name="T21" fmla="*/ 246 h 315"/>
                  <a:gd name="T22" fmla="*/ 245 w 315"/>
                  <a:gd name="T23" fmla="*/ 289 h 315"/>
                  <a:gd name="T24" fmla="*/ 204 w 315"/>
                  <a:gd name="T25" fmla="*/ 308 h 315"/>
                  <a:gd name="T26" fmla="*/ 174 w 315"/>
                  <a:gd name="T27" fmla="*/ 315 h 315"/>
                  <a:gd name="T28" fmla="*/ 157 w 315"/>
                  <a:gd name="T29" fmla="*/ 315 h 315"/>
                  <a:gd name="T30" fmla="*/ 142 w 315"/>
                  <a:gd name="T31" fmla="*/ 315 h 315"/>
                  <a:gd name="T32" fmla="*/ 111 w 315"/>
                  <a:gd name="T33" fmla="*/ 308 h 315"/>
                  <a:gd name="T34" fmla="*/ 69 w 315"/>
                  <a:gd name="T35" fmla="*/ 289 h 315"/>
                  <a:gd name="T36" fmla="*/ 26 w 315"/>
                  <a:gd name="T37" fmla="*/ 246 h 315"/>
                  <a:gd name="T38" fmla="*/ 7 w 315"/>
                  <a:gd name="T39" fmla="*/ 205 h 315"/>
                  <a:gd name="T40" fmla="*/ 0 w 315"/>
                  <a:gd name="T41" fmla="*/ 173 h 315"/>
                  <a:gd name="T42" fmla="*/ 0 w 315"/>
                  <a:gd name="T43" fmla="*/ 158 h 315"/>
                  <a:gd name="T44" fmla="*/ 0 w 315"/>
                  <a:gd name="T45" fmla="*/ 141 h 315"/>
                  <a:gd name="T46" fmla="*/ 7 w 315"/>
                  <a:gd name="T47" fmla="*/ 110 h 315"/>
                  <a:gd name="T48" fmla="*/ 26 w 315"/>
                  <a:gd name="T49" fmla="*/ 69 h 315"/>
                  <a:gd name="T50" fmla="*/ 69 w 315"/>
                  <a:gd name="T51" fmla="*/ 26 h 315"/>
                  <a:gd name="T52" fmla="*/ 111 w 315"/>
                  <a:gd name="T53" fmla="*/ 6 h 315"/>
                  <a:gd name="T54" fmla="*/ 142 w 315"/>
                  <a:gd name="T55" fmla="*/ 1 h 315"/>
                  <a:gd name="T56" fmla="*/ 157 w 315"/>
                  <a:gd name="T57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5" h="315">
                    <a:moveTo>
                      <a:pt x="157" y="0"/>
                    </a:moveTo>
                    <a:lnTo>
                      <a:pt x="174" y="1"/>
                    </a:lnTo>
                    <a:lnTo>
                      <a:pt x="204" y="6"/>
                    </a:lnTo>
                    <a:lnTo>
                      <a:pt x="245" y="26"/>
                    </a:lnTo>
                    <a:lnTo>
                      <a:pt x="288" y="69"/>
                    </a:lnTo>
                    <a:lnTo>
                      <a:pt x="308" y="110"/>
                    </a:lnTo>
                    <a:lnTo>
                      <a:pt x="314" y="141"/>
                    </a:lnTo>
                    <a:lnTo>
                      <a:pt x="315" y="158"/>
                    </a:lnTo>
                    <a:lnTo>
                      <a:pt x="314" y="173"/>
                    </a:lnTo>
                    <a:lnTo>
                      <a:pt x="308" y="205"/>
                    </a:lnTo>
                    <a:lnTo>
                      <a:pt x="288" y="246"/>
                    </a:lnTo>
                    <a:lnTo>
                      <a:pt x="245" y="289"/>
                    </a:lnTo>
                    <a:lnTo>
                      <a:pt x="204" y="308"/>
                    </a:lnTo>
                    <a:lnTo>
                      <a:pt x="174" y="315"/>
                    </a:lnTo>
                    <a:lnTo>
                      <a:pt x="157" y="315"/>
                    </a:lnTo>
                    <a:lnTo>
                      <a:pt x="142" y="315"/>
                    </a:lnTo>
                    <a:lnTo>
                      <a:pt x="111" y="308"/>
                    </a:lnTo>
                    <a:lnTo>
                      <a:pt x="69" y="289"/>
                    </a:lnTo>
                    <a:lnTo>
                      <a:pt x="26" y="246"/>
                    </a:lnTo>
                    <a:lnTo>
                      <a:pt x="7" y="205"/>
                    </a:lnTo>
                    <a:lnTo>
                      <a:pt x="0" y="173"/>
                    </a:lnTo>
                    <a:lnTo>
                      <a:pt x="0" y="158"/>
                    </a:lnTo>
                    <a:lnTo>
                      <a:pt x="0" y="141"/>
                    </a:lnTo>
                    <a:lnTo>
                      <a:pt x="7" y="110"/>
                    </a:lnTo>
                    <a:lnTo>
                      <a:pt x="26" y="69"/>
                    </a:lnTo>
                    <a:lnTo>
                      <a:pt x="69" y="26"/>
                    </a:lnTo>
                    <a:lnTo>
                      <a:pt x="111" y="6"/>
                    </a:lnTo>
                    <a:lnTo>
                      <a:pt x="142" y="1"/>
                    </a:lnTo>
                    <a:lnTo>
                      <a:pt x="15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42"/>
              <p:cNvSpPr>
                <a:spLocks/>
              </p:cNvSpPr>
              <p:nvPr/>
            </p:nvSpPr>
            <p:spPr bwMode="auto">
              <a:xfrm rot="3600000">
                <a:off x="7240661" y="4760017"/>
                <a:ext cx="116062" cy="139900"/>
              </a:xfrm>
              <a:custGeom>
                <a:avLst/>
                <a:gdLst>
                  <a:gd name="T0" fmla="*/ 104 w 208"/>
                  <a:gd name="T1" fmla="*/ 0 h 207"/>
                  <a:gd name="T2" fmla="*/ 125 w 208"/>
                  <a:gd name="T3" fmla="*/ 1 h 207"/>
                  <a:gd name="T4" fmla="*/ 162 w 208"/>
                  <a:gd name="T5" fmla="*/ 17 h 207"/>
                  <a:gd name="T6" fmla="*/ 191 w 208"/>
                  <a:gd name="T7" fmla="*/ 45 h 207"/>
                  <a:gd name="T8" fmla="*/ 206 w 208"/>
                  <a:gd name="T9" fmla="*/ 83 h 207"/>
                  <a:gd name="T10" fmla="*/ 208 w 208"/>
                  <a:gd name="T11" fmla="*/ 104 h 207"/>
                  <a:gd name="T12" fmla="*/ 206 w 208"/>
                  <a:gd name="T13" fmla="*/ 124 h 207"/>
                  <a:gd name="T14" fmla="*/ 191 w 208"/>
                  <a:gd name="T15" fmla="*/ 162 h 207"/>
                  <a:gd name="T16" fmla="*/ 162 w 208"/>
                  <a:gd name="T17" fmla="*/ 190 h 207"/>
                  <a:gd name="T18" fmla="*/ 125 w 208"/>
                  <a:gd name="T19" fmla="*/ 206 h 207"/>
                  <a:gd name="T20" fmla="*/ 104 w 208"/>
                  <a:gd name="T21" fmla="*/ 207 h 207"/>
                  <a:gd name="T22" fmla="*/ 82 w 208"/>
                  <a:gd name="T23" fmla="*/ 206 h 207"/>
                  <a:gd name="T24" fmla="*/ 46 w 208"/>
                  <a:gd name="T25" fmla="*/ 190 h 207"/>
                  <a:gd name="T26" fmla="*/ 17 w 208"/>
                  <a:gd name="T27" fmla="*/ 162 h 207"/>
                  <a:gd name="T28" fmla="*/ 2 w 208"/>
                  <a:gd name="T29" fmla="*/ 124 h 207"/>
                  <a:gd name="T30" fmla="*/ 0 w 208"/>
                  <a:gd name="T31" fmla="*/ 104 h 207"/>
                  <a:gd name="T32" fmla="*/ 2 w 208"/>
                  <a:gd name="T33" fmla="*/ 83 h 207"/>
                  <a:gd name="T34" fmla="*/ 17 w 208"/>
                  <a:gd name="T35" fmla="*/ 45 h 207"/>
                  <a:gd name="T36" fmla="*/ 46 w 208"/>
                  <a:gd name="T37" fmla="*/ 17 h 207"/>
                  <a:gd name="T38" fmla="*/ 82 w 208"/>
                  <a:gd name="T39" fmla="*/ 1 h 207"/>
                  <a:gd name="T40" fmla="*/ 104 w 208"/>
                  <a:gd name="T41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8" h="207">
                    <a:moveTo>
                      <a:pt x="104" y="0"/>
                    </a:moveTo>
                    <a:lnTo>
                      <a:pt x="125" y="1"/>
                    </a:lnTo>
                    <a:lnTo>
                      <a:pt x="162" y="17"/>
                    </a:lnTo>
                    <a:lnTo>
                      <a:pt x="191" y="45"/>
                    </a:lnTo>
                    <a:lnTo>
                      <a:pt x="206" y="83"/>
                    </a:lnTo>
                    <a:lnTo>
                      <a:pt x="208" y="104"/>
                    </a:lnTo>
                    <a:lnTo>
                      <a:pt x="206" y="124"/>
                    </a:lnTo>
                    <a:lnTo>
                      <a:pt x="191" y="162"/>
                    </a:lnTo>
                    <a:lnTo>
                      <a:pt x="162" y="190"/>
                    </a:lnTo>
                    <a:lnTo>
                      <a:pt x="125" y="206"/>
                    </a:lnTo>
                    <a:lnTo>
                      <a:pt x="104" y="207"/>
                    </a:lnTo>
                    <a:lnTo>
                      <a:pt x="82" y="206"/>
                    </a:lnTo>
                    <a:lnTo>
                      <a:pt x="46" y="190"/>
                    </a:lnTo>
                    <a:lnTo>
                      <a:pt x="17" y="162"/>
                    </a:lnTo>
                    <a:lnTo>
                      <a:pt x="2" y="124"/>
                    </a:lnTo>
                    <a:lnTo>
                      <a:pt x="0" y="104"/>
                    </a:lnTo>
                    <a:lnTo>
                      <a:pt x="2" y="83"/>
                    </a:lnTo>
                    <a:lnTo>
                      <a:pt x="17" y="45"/>
                    </a:lnTo>
                    <a:lnTo>
                      <a:pt x="46" y="17"/>
                    </a:lnTo>
                    <a:lnTo>
                      <a:pt x="82" y="1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43"/>
              <p:cNvSpPr>
                <a:spLocks/>
              </p:cNvSpPr>
              <p:nvPr/>
            </p:nvSpPr>
            <p:spPr bwMode="auto">
              <a:xfrm rot="3600000">
                <a:off x="7224957" y="4917615"/>
                <a:ext cx="102670" cy="123757"/>
              </a:xfrm>
              <a:custGeom>
                <a:avLst/>
                <a:gdLst>
                  <a:gd name="T0" fmla="*/ 93 w 185"/>
                  <a:gd name="T1" fmla="*/ 0 h 185"/>
                  <a:gd name="T2" fmla="*/ 111 w 185"/>
                  <a:gd name="T3" fmla="*/ 1 h 185"/>
                  <a:gd name="T4" fmla="*/ 145 w 185"/>
                  <a:gd name="T5" fmla="*/ 15 h 185"/>
                  <a:gd name="T6" fmla="*/ 170 w 185"/>
                  <a:gd name="T7" fmla="*/ 40 h 185"/>
                  <a:gd name="T8" fmla="*/ 184 w 185"/>
                  <a:gd name="T9" fmla="*/ 74 h 185"/>
                  <a:gd name="T10" fmla="*/ 185 w 185"/>
                  <a:gd name="T11" fmla="*/ 93 h 185"/>
                  <a:gd name="T12" fmla="*/ 184 w 185"/>
                  <a:gd name="T13" fmla="*/ 111 h 185"/>
                  <a:gd name="T14" fmla="*/ 170 w 185"/>
                  <a:gd name="T15" fmla="*/ 145 h 185"/>
                  <a:gd name="T16" fmla="*/ 145 w 185"/>
                  <a:gd name="T17" fmla="*/ 170 h 185"/>
                  <a:gd name="T18" fmla="*/ 111 w 185"/>
                  <a:gd name="T19" fmla="*/ 184 h 185"/>
                  <a:gd name="T20" fmla="*/ 93 w 185"/>
                  <a:gd name="T21" fmla="*/ 185 h 185"/>
                  <a:gd name="T22" fmla="*/ 74 w 185"/>
                  <a:gd name="T23" fmla="*/ 184 h 185"/>
                  <a:gd name="T24" fmla="*/ 41 w 185"/>
                  <a:gd name="T25" fmla="*/ 170 h 185"/>
                  <a:gd name="T26" fmla="*/ 16 w 185"/>
                  <a:gd name="T27" fmla="*/ 145 h 185"/>
                  <a:gd name="T28" fmla="*/ 1 w 185"/>
                  <a:gd name="T29" fmla="*/ 111 h 185"/>
                  <a:gd name="T30" fmla="*/ 0 w 185"/>
                  <a:gd name="T31" fmla="*/ 93 h 185"/>
                  <a:gd name="T32" fmla="*/ 1 w 185"/>
                  <a:gd name="T33" fmla="*/ 74 h 185"/>
                  <a:gd name="T34" fmla="*/ 16 w 185"/>
                  <a:gd name="T35" fmla="*/ 40 h 185"/>
                  <a:gd name="T36" fmla="*/ 41 w 185"/>
                  <a:gd name="T37" fmla="*/ 15 h 185"/>
                  <a:gd name="T38" fmla="*/ 74 w 185"/>
                  <a:gd name="T39" fmla="*/ 1 h 185"/>
                  <a:gd name="T40" fmla="*/ 93 w 185"/>
                  <a:gd name="T41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5" h="185">
                    <a:moveTo>
                      <a:pt x="93" y="0"/>
                    </a:moveTo>
                    <a:lnTo>
                      <a:pt x="111" y="1"/>
                    </a:lnTo>
                    <a:lnTo>
                      <a:pt x="145" y="15"/>
                    </a:lnTo>
                    <a:lnTo>
                      <a:pt x="170" y="40"/>
                    </a:lnTo>
                    <a:lnTo>
                      <a:pt x="184" y="74"/>
                    </a:lnTo>
                    <a:lnTo>
                      <a:pt x="185" y="93"/>
                    </a:lnTo>
                    <a:lnTo>
                      <a:pt x="184" y="111"/>
                    </a:lnTo>
                    <a:lnTo>
                      <a:pt x="170" y="145"/>
                    </a:lnTo>
                    <a:lnTo>
                      <a:pt x="145" y="170"/>
                    </a:lnTo>
                    <a:lnTo>
                      <a:pt x="111" y="184"/>
                    </a:lnTo>
                    <a:lnTo>
                      <a:pt x="93" y="185"/>
                    </a:lnTo>
                    <a:lnTo>
                      <a:pt x="74" y="184"/>
                    </a:lnTo>
                    <a:lnTo>
                      <a:pt x="41" y="170"/>
                    </a:lnTo>
                    <a:lnTo>
                      <a:pt x="16" y="145"/>
                    </a:lnTo>
                    <a:lnTo>
                      <a:pt x="1" y="111"/>
                    </a:lnTo>
                    <a:lnTo>
                      <a:pt x="0" y="93"/>
                    </a:lnTo>
                    <a:lnTo>
                      <a:pt x="1" y="74"/>
                    </a:lnTo>
                    <a:lnTo>
                      <a:pt x="16" y="40"/>
                    </a:lnTo>
                    <a:lnTo>
                      <a:pt x="41" y="15"/>
                    </a:lnTo>
                    <a:lnTo>
                      <a:pt x="74" y="1"/>
                    </a:lnTo>
                    <a:lnTo>
                      <a:pt x="9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44"/>
              <p:cNvSpPr>
                <a:spLocks/>
              </p:cNvSpPr>
              <p:nvPr/>
            </p:nvSpPr>
            <p:spPr bwMode="auto">
              <a:xfrm rot="3600000">
                <a:off x="7183143" y="5052025"/>
                <a:ext cx="75887" cy="88783"/>
              </a:xfrm>
              <a:custGeom>
                <a:avLst/>
                <a:gdLst>
                  <a:gd name="T0" fmla="*/ 66 w 134"/>
                  <a:gd name="T1" fmla="*/ 0 h 133"/>
                  <a:gd name="T2" fmla="*/ 80 w 134"/>
                  <a:gd name="T3" fmla="*/ 1 h 133"/>
                  <a:gd name="T4" fmla="*/ 104 w 134"/>
                  <a:gd name="T5" fmla="*/ 10 h 133"/>
                  <a:gd name="T6" fmla="*/ 123 w 134"/>
                  <a:gd name="T7" fmla="*/ 28 h 133"/>
                  <a:gd name="T8" fmla="*/ 132 w 134"/>
                  <a:gd name="T9" fmla="*/ 53 h 133"/>
                  <a:gd name="T10" fmla="*/ 134 w 134"/>
                  <a:gd name="T11" fmla="*/ 67 h 133"/>
                  <a:gd name="T12" fmla="*/ 132 w 134"/>
                  <a:gd name="T13" fmla="*/ 80 h 133"/>
                  <a:gd name="T14" fmla="*/ 123 w 134"/>
                  <a:gd name="T15" fmla="*/ 105 h 133"/>
                  <a:gd name="T16" fmla="*/ 104 w 134"/>
                  <a:gd name="T17" fmla="*/ 123 h 133"/>
                  <a:gd name="T18" fmla="*/ 80 w 134"/>
                  <a:gd name="T19" fmla="*/ 133 h 133"/>
                  <a:gd name="T20" fmla="*/ 66 w 134"/>
                  <a:gd name="T21" fmla="*/ 133 h 133"/>
                  <a:gd name="T22" fmla="*/ 53 w 134"/>
                  <a:gd name="T23" fmla="*/ 133 h 133"/>
                  <a:gd name="T24" fmla="*/ 29 w 134"/>
                  <a:gd name="T25" fmla="*/ 123 h 133"/>
                  <a:gd name="T26" fmla="*/ 10 w 134"/>
                  <a:gd name="T27" fmla="*/ 105 h 133"/>
                  <a:gd name="T28" fmla="*/ 0 w 134"/>
                  <a:gd name="T29" fmla="*/ 80 h 133"/>
                  <a:gd name="T30" fmla="*/ 0 w 134"/>
                  <a:gd name="T31" fmla="*/ 67 h 133"/>
                  <a:gd name="T32" fmla="*/ 0 w 134"/>
                  <a:gd name="T33" fmla="*/ 53 h 133"/>
                  <a:gd name="T34" fmla="*/ 10 w 134"/>
                  <a:gd name="T35" fmla="*/ 28 h 133"/>
                  <a:gd name="T36" fmla="*/ 29 w 134"/>
                  <a:gd name="T37" fmla="*/ 10 h 133"/>
                  <a:gd name="T38" fmla="*/ 53 w 134"/>
                  <a:gd name="T39" fmla="*/ 1 h 133"/>
                  <a:gd name="T40" fmla="*/ 66 w 13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4" h="133">
                    <a:moveTo>
                      <a:pt x="66" y="0"/>
                    </a:moveTo>
                    <a:lnTo>
                      <a:pt x="80" y="1"/>
                    </a:lnTo>
                    <a:lnTo>
                      <a:pt x="104" y="10"/>
                    </a:lnTo>
                    <a:lnTo>
                      <a:pt x="123" y="28"/>
                    </a:lnTo>
                    <a:lnTo>
                      <a:pt x="132" y="53"/>
                    </a:lnTo>
                    <a:lnTo>
                      <a:pt x="134" y="67"/>
                    </a:lnTo>
                    <a:lnTo>
                      <a:pt x="132" y="80"/>
                    </a:lnTo>
                    <a:lnTo>
                      <a:pt x="123" y="105"/>
                    </a:lnTo>
                    <a:lnTo>
                      <a:pt x="104" y="123"/>
                    </a:lnTo>
                    <a:lnTo>
                      <a:pt x="80" y="133"/>
                    </a:lnTo>
                    <a:lnTo>
                      <a:pt x="66" y="133"/>
                    </a:lnTo>
                    <a:lnTo>
                      <a:pt x="53" y="133"/>
                    </a:lnTo>
                    <a:lnTo>
                      <a:pt x="29" y="123"/>
                    </a:lnTo>
                    <a:lnTo>
                      <a:pt x="10" y="105"/>
                    </a:lnTo>
                    <a:lnTo>
                      <a:pt x="0" y="80"/>
                    </a:lnTo>
                    <a:lnTo>
                      <a:pt x="0" y="67"/>
                    </a:lnTo>
                    <a:lnTo>
                      <a:pt x="0" y="53"/>
                    </a:lnTo>
                    <a:lnTo>
                      <a:pt x="10" y="28"/>
                    </a:lnTo>
                    <a:lnTo>
                      <a:pt x="29" y="10"/>
                    </a:lnTo>
                    <a:lnTo>
                      <a:pt x="53" y="1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45"/>
              <p:cNvSpPr>
                <a:spLocks/>
              </p:cNvSpPr>
              <p:nvPr/>
            </p:nvSpPr>
            <p:spPr bwMode="auto">
              <a:xfrm rot="3600000">
                <a:off x="7131218" y="5137392"/>
                <a:ext cx="46872" cy="59188"/>
              </a:xfrm>
              <a:custGeom>
                <a:avLst/>
                <a:gdLst>
                  <a:gd name="T0" fmla="*/ 43 w 86"/>
                  <a:gd name="T1" fmla="*/ 0 h 87"/>
                  <a:gd name="T2" fmla="*/ 52 w 86"/>
                  <a:gd name="T3" fmla="*/ 1 h 87"/>
                  <a:gd name="T4" fmla="*/ 67 w 86"/>
                  <a:gd name="T5" fmla="*/ 8 h 87"/>
                  <a:gd name="T6" fmla="*/ 79 w 86"/>
                  <a:gd name="T7" fmla="*/ 19 h 87"/>
                  <a:gd name="T8" fmla="*/ 86 w 86"/>
                  <a:gd name="T9" fmla="*/ 35 h 87"/>
                  <a:gd name="T10" fmla="*/ 86 w 86"/>
                  <a:gd name="T11" fmla="*/ 44 h 87"/>
                  <a:gd name="T12" fmla="*/ 86 w 86"/>
                  <a:gd name="T13" fmla="*/ 52 h 87"/>
                  <a:gd name="T14" fmla="*/ 79 w 86"/>
                  <a:gd name="T15" fmla="*/ 67 h 87"/>
                  <a:gd name="T16" fmla="*/ 67 w 86"/>
                  <a:gd name="T17" fmla="*/ 79 h 87"/>
                  <a:gd name="T18" fmla="*/ 52 w 86"/>
                  <a:gd name="T19" fmla="*/ 86 h 87"/>
                  <a:gd name="T20" fmla="*/ 43 w 86"/>
                  <a:gd name="T21" fmla="*/ 87 h 87"/>
                  <a:gd name="T22" fmla="*/ 35 w 86"/>
                  <a:gd name="T23" fmla="*/ 86 h 87"/>
                  <a:gd name="T24" fmla="*/ 19 w 86"/>
                  <a:gd name="T25" fmla="*/ 79 h 87"/>
                  <a:gd name="T26" fmla="*/ 8 w 86"/>
                  <a:gd name="T27" fmla="*/ 67 h 87"/>
                  <a:gd name="T28" fmla="*/ 1 w 86"/>
                  <a:gd name="T29" fmla="*/ 52 h 87"/>
                  <a:gd name="T30" fmla="*/ 0 w 86"/>
                  <a:gd name="T31" fmla="*/ 44 h 87"/>
                  <a:gd name="T32" fmla="*/ 1 w 86"/>
                  <a:gd name="T33" fmla="*/ 35 h 87"/>
                  <a:gd name="T34" fmla="*/ 8 w 86"/>
                  <a:gd name="T35" fmla="*/ 19 h 87"/>
                  <a:gd name="T36" fmla="*/ 19 w 86"/>
                  <a:gd name="T37" fmla="*/ 8 h 87"/>
                  <a:gd name="T38" fmla="*/ 35 w 86"/>
                  <a:gd name="T39" fmla="*/ 1 h 87"/>
                  <a:gd name="T40" fmla="*/ 43 w 86"/>
                  <a:gd name="T41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87">
                    <a:moveTo>
                      <a:pt x="43" y="0"/>
                    </a:moveTo>
                    <a:lnTo>
                      <a:pt x="52" y="1"/>
                    </a:lnTo>
                    <a:lnTo>
                      <a:pt x="67" y="8"/>
                    </a:lnTo>
                    <a:lnTo>
                      <a:pt x="79" y="19"/>
                    </a:lnTo>
                    <a:lnTo>
                      <a:pt x="86" y="35"/>
                    </a:lnTo>
                    <a:lnTo>
                      <a:pt x="86" y="44"/>
                    </a:lnTo>
                    <a:lnTo>
                      <a:pt x="86" y="52"/>
                    </a:lnTo>
                    <a:lnTo>
                      <a:pt x="79" y="67"/>
                    </a:lnTo>
                    <a:lnTo>
                      <a:pt x="67" y="79"/>
                    </a:lnTo>
                    <a:lnTo>
                      <a:pt x="52" y="86"/>
                    </a:lnTo>
                    <a:lnTo>
                      <a:pt x="43" y="87"/>
                    </a:lnTo>
                    <a:lnTo>
                      <a:pt x="35" y="86"/>
                    </a:lnTo>
                    <a:lnTo>
                      <a:pt x="19" y="79"/>
                    </a:lnTo>
                    <a:lnTo>
                      <a:pt x="8" y="67"/>
                    </a:lnTo>
                    <a:lnTo>
                      <a:pt x="1" y="52"/>
                    </a:lnTo>
                    <a:lnTo>
                      <a:pt x="0" y="44"/>
                    </a:lnTo>
                    <a:lnTo>
                      <a:pt x="1" y="35"/>
                    </a:lnTo>
                    <a:lnTo>
                      <a:pt x="8" y="19"/>
                    </a:lnTo>
                    <a:lnTo>
                      <a:pt x="19" y="8"/>
                    </a:lnTo>
                    <a:lnTo>
                      <a:pt x="35" y="1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799957" y="4670530"/>
              <a:ext cx="1125141" cy="753043"/>
              <a:chOff x="5665787" y="4254070"/>
              <a:chExt cx="1125141" cy="753043"/>
            </a:xfrm>
            <a:grpFill/>
          </p:grpSpPr>
          <p:sp>
            <p:nvSpPr>
              <p:cNvPr id="26" name="Freeform 146"/>
              <p:cNvSpPr>
                <a:spLocks/>
              </p:cNvSpPr>
              <p:nvPr/>
            </p:nvSpPr>
            <p:spPr bwMode="auto">
              <a:xfrm rot="3600000">
                <a:off x="5850394" y="4282372"/>
                <a:ext cx="540134" cy="909348"/>
              </a:xfrm>
              <a:custGeom>
                <a:avLst/>
                <a:gdLst>
                  <a:gd name="T0" fmla="*/ 551 w 970"/>
                  <a:gd name="T1" fmla="*/ 707 h 1352"/>
                  <a:gd name="T2" fmla="*/ 555 w 970"/>
                  <a:gd name="T3" fmla="*/ 690 h 1352"/>
                  <a:gd name="T4" fmla="*/ 568 w 970"/>
                  <a:gd name="T5" fmla="*/ 656 h 1352"/>
                  <a:gd name="T6" fmla="*/ 598 w 970"/>
                  <a:gd name="T7" fmla="*/ 612 h 1352"/>
                  <a:gd name="T8" fmla="*/ 682 w 970"/>
                  <a:gd name="T9" fmla="*/ 534 h 1352"/>
                  <a:gd name="T10" fmla="*/ 774 w 970"/>
                  <a:gd name="T11" fmla="*/ 462 h 1352"/>
                  <a:gd name="T12" fmla="*/ 824 w 970"/>
                  <a:gd name="T13" fmla="*/ 410 h 1352"/>
                  <a:gd name="T14" fmla="*/ 852 w 970"/>
                  <a:gd name="T15" fmla="*/ 364 h 1352"/>
                  <a:gd name="T16" fmla="*/ 862 w 970"/>
                  <a:gd name="T17" fmla="*/ 332 h 1352"/>
                  <a:gd name="T18" fmla="*/ 866 w 970"/>
                  <a:gd name="T19" fmla="*/ 296 h 1352"/>
                  <a:gd name="T20" fmla="*/ 862 w 970"/>
                  <a:gd name="T21" fmla="*/ 255 h 1352"/>
                  <a:gd name="T22" fmla="*/ 856 w 970"/>
                  <a:gd name="T23" fmla="*/ 233 h 1352"/>
                  <a:gd name="T24" fmla="*/ 846 w 970"/>
                  <a:gd name="T25" fmla="*/ 206 h 1352"/>
                  <a:gd name="T26" fmla="*/ 824 w 970"/>
                  <a:gd name="T27" fmla="*/ 158 h 1352"/>
                  <a:gd name="T28" fmla="*/ 798 w 970"/>
                  <a:gd name="T29" fmla="*/ 117 h 1352"/>
                  <a:gd name="T30" fmla="*/ 769 w 970"/>
                  <a:gd name="T31" fmla="*/ 83 h 1352"/>
                  <a:gd name="T32" fmla="*/ 735 w 970"/>
                  <a:gd name="T33" fmla="*/ 55 h 1352"/>
                  <a:gd name="T34" fmla="*/ 699 w 970"/>
                  <a:gd name="T35" fmla="*/ 34 h 1352"/>
                  <a:gd name="T36" fmla="*/ 638 w 970"/>
                  <a:gd name="T37" fmla="*/ 11 h 1352"/>
                  <a:gd name="T38" fmla="*/ 551 w 970"/>
                  <a:gd name="T39" fmla="*/ 0 h 1352"/>
                  <a:gd name="T40" fmla="*/ 460 w 970"/>
                  <a:gd name="T41" fmla="*/ 7 h 1352"/>
                  <a:gd name="T42" fmla="*/ 367 w 970"/>
                  <a:gd name="T43" fmla="*/ 31 h 1352"/>
                  <a:gd name="T44" fmla="*/ 277 w 970"/>
                  <a:gd name="T45" fmla="*/ 68 h 1352"/>
                  <a:gd name="T46" fmla="*/ 235 w 970"/>
                  <a:gd name="T47" fmla="*/ 91 h 1352"/>
                  <a:gd name="T48" fmla="*/ 194 w 970"/>
                  <a:gd name="T49" fmla="*/ 117 h 1352"/>
                  <a:gd name="T50" fmla="*/ 122 w 970"/>
                  <a:gd name="T51" fmla="*/ 179 h 1352"/>
                  <a:gd name="T52" fmla="*/ 65 w 970"/>
                  <a:gd name="T53" fmla="*/ 255 h 1352"/>
                  <a:gd name="T54" fmla="*/ 23 w 970"/>
                  <a:gd name="T55" fmla="*/ 344 h 1352"/>
                  <a:gd name="T56" fmla="*/ 1 w 970"/>
                  <a:gd name="T57" fmla="*/ 442 h 1352"/>
                  <a:gd name="T58" fmla="*/ 0 w 970"/>
                  <a:gd name="T59" fmla="*/ 550 h 1352"/>
                  <a:gd name="T60" fmla="*/ 21 w 970"/>
                  <a:gd name="T61" fmla="*/ 665 h 1352"/>
                  <a:gd name="T62" fmla="*/ 67 w 970"/>
                  <a:gd name="T63" fmla="*/ 787 h 1352"/>
                  <a:gd name="T64" fmla="*/ 101 w 970"/>
                  <a:gd name="T65" fmla="*/ 849 h 1352"/>
                  <a:gd name="T66" fmla="*/ 140 w 970"/>
                  <a:gd name="T67" fmla="*/ 913 h 1352"/>
                  <a:gd name="T68" fmla="*/ 233 w 970"/>
                  <a:gd name="T69" fmla="*/ 1034 h 1352"/>
                  <a:gd name="T70" fmla="*/ 341 w 970"/>
                  <a:gd name="T71" fmla="*/ 1145 h 1352"/>
                  <a:gd name="T72" fmla="*/ 458 w 970"/>
                  <a:gd name="T73" fmla="*/ 1238 h 1352"/>
                  <a:gd name="T74" fmla="*/ 547 w 970"/>
                  <a:gd name="T75" fmla="*/ 1292 h 1352"/>
                  <a:gd name="T76" fmla="*/ 608 w 970"/>
                  <a:gd name="T77" fmla="*/ 1320 h 1352"/>
                  <a:gd name="T78" fmla="*/ 666 w 970"/>
                  <a:gd name="T79" fmla="*/ 1339 h 1352"/>
                  <a:gd name="T80" fmla="*/ 725 w 970"/>
                  <a:gd name="T81" fmla="*/ 1351 h 1352"/>
                  <a:gd name="T82" fmla="*/ 780 w 970"/>
                  <a:gd name="T83" fmla="*/ 1352 h 1352"/>
                  <a:gd name="T84" fmla="*/ 833 w 970"/>
                  <a:gd name="T85" fmla="*/ 1344 h 1352"/>
                  <a:gd name="T86" fmla="*/ 883 w 970"/>
                  <a:gd name="T87" fmla="*/ 1325 h 1352"/>
                  <a:gd name="T88" fmla="*/ 928 w 970"/>
                  <a:gd name="T89" fmla="*/ 1294 h 1352"/>
                  <a:gd name="T90" fmla="*/ 949 w 970"/>
                  <a:gd name="T91" fmla="*/ 1273 h 1352"/>
                  <a:gd name="T92" fmla="*/ 960 w 970"/>
                  <a:gd name="T93" fmla="*/ 1259 h 1352"/>
                  <a:gd name="T94" fmla="*/ 970 w 970"/>
                  <a:gd name="T95" fmla="*/ 1234 h 1352"/>
                  <a:gd name="T96" fmla="*/ 964 w 970"/>
                  <a:gd name="T97" fmla="*/ 1209 h 1352"/>
                  <a:gd name="T98" fmla="*/ 948 w 970"/>
                  <a:gd name="T99" fmla="*/ 1185 h 1352"/>
                  <a:gd name="T100" fmla="*/ 905 w 970"/>
                  <a:gd name="T101" fmla="*/ 1147 h 1352"/>
                  <a:gd name="T102" fmla="*/ 823 w 970"/>
                  <a:gd name="T103" fmla="*/ 1094 h 1352"/>
                  <a:gd name="T104" fmla="*/ 730 w 970"/>
                  <a:gd name="T105" fmla="*/ 1033 h 1352"/>
                  <a:gd name="T106" fmla="*/ 664 w 970"/>
                  <a:gd name="T107" fmla="*/ 980 h 1352"/>
                  <a:gd name="T108" fmla="*/ 623 w 970"/>
                  <a:gd name="T109" fmla="*/ 941 h 1352"/>
                  <a:gd name="T110" fmla="*/ 590 w 970"/>
                  <a:gd name="T111" fmla="*/ 897 h 1352"/>
                  <a:gd name="T112" fmla="*/ 564 w 970"/>
                  <a:gd name="T113" fmla="*/ 849 h 1352"/>
                  <a:gd name="T114" fmla="*/ 550 w 970"/>
                  <a:gd name="T115" fmla="*/ 797 h 1352"/>
                  <a:gd name="T116" fmla="*/ 547 w 970"/>
                  <a:gd name="T117" fmla="*/ 739 h 1352"/>
                  <a:gd name="T118" fmla="*/ 551 w 970"/>
                  <a:gd name="T119" fmla="*/ 707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70" h="1352">
                    <a:moveTo>
                      <a:pt x="551" y="707"/>
                    </a:moveTo>
                    <a:lnTo>
                      <a:pt x="555" y="690"/>
                    </a:lnTo>
                    <a:lnTo>
                      <a:pt x="568" y="656"/>
                    </a:lnTo>
                    <a:lnTo>
                      <a:pt x="598" y="612"/>
                    </a:lnTo>
                    <a:lnTo>
                      <a:pt x="682" y="534"/>
                    </a:lnTo>
                    <a:lnTo>
                      <a:pt x="774" y="462"/>
                    </a:lnTo>
                    <a:lnTo>
                      <a:pt x="824" y="410"/>
                    </a:lnTo>
                    <a:lnTo>
                      <a:pt x="852" y="364"/>
                    </a:lnTo>
                    <a:lnTo>
                      <a:pt x="862" y="332"/>
                    </a:lnTo>
                    <a:lnTo>
                      <a:pt x="866" y="296"/>
                    </a:lnTo>
                    <a:lnTo>
                      <a:pt x="862" y="255"/>
                    </a:lnTo>
                    <a:lnTo>
                      <a:pt x="856" y="233"/>
                    </a:lnTo>
                    <a:lnTo>
                      <a:pt x="846" y="206"/>
                    </a:lnTo>
                    <a:lnTo>
                      <a:pt x="824" y="158"/>
                    </a:lnTo>
                    <a:lnTo>
                      <a:pt x="798" y="117"/>
                    </a:lnTo>
                    <a:lnTo>
                      <a:pt x="769" y="83"/>
                    </a:lnTo>
                    <a:lnTo>
                      <a:pt x="735" y="55"/>
                    </a:lnTo>
                    <a:lnTo>
                      <a:pt x="699" y="34"/>
                    </a:lnTo>
                    <a:lnTo>
                      <a:pt x="638" y="11"/>
                    </a:lnTo>
                    <a:lnTo>
                      <a:pt x="551" y="0"/>
                    </a:lnTo>
                    <a:lnTo>
                      <a:pt x="460" y="7"/>
                    </a:lnTo>
                    <a:lnTo>
                      <a:pt x="367" y="31"/>
                    </a:lnTo>
                    <a:lnTo>
                      <a:pt x="277" y="68"/>
                    </a:lnTo>
                    <a:lnTo>
                      <a:pt x="235" y="91"/>
                    </a:lnTo>
                    <a:lnTo>
                      <a:pt x="194" y="117"/>
                    </a:lnTo>
                    <a:lnTo>
                      <a:pt x="122" y="179"/>
                    </a:lnTo>
                    <a:lnTo>
                      <a:pt x="65" y="255"/>
                    </a:lnTo>
                    <a:lnTo>
                      <a:pt x="23" y="344"/>
                    </a:lnTo>
                    <a:lnTo>
                      <a:pt x="1" y="442"/>
                    </a:lnTo>
                    <a:lnTo>
                      <a:pt x="0" y="550"/>
                    </a:lnTo>
                    <a:lnTo>
                      <a:pt x="21" y="665"/>
                    </a:lnTo>
                    <a:lnTo>
                      <a:pt x="67" y="787"/>
                    </a:lnTo>
                    <a:lnTo>
                      <a:pt x="101" y="849"/>
                    </a:lnTo>
                    <a:lnTo>
                      <a:pt x="140" y="913"/>
                    </a:lnTo>
                    <a:lnTo>
                      <a:pt x="233" y="1034"/>
                    </a:lnTo>
                    <a:lnTo>
                      <a:pt x="341" y="1145"/>
                    </a:lnTo>
                    <a:lnTo>
                      <a:pt x="458" y="1238"/>
                    </a:lnTo>
                    <a:lnTo>
                      <a:pt x="547" y="1292"/>
                    </a:lnTo>
                    <a:lnTo>
                      <a:pt x="608" y="1320"/>
                    </a:lnTo>
                    <a:lnTo>
                      <a:pt x="666" y="1339"/>
                    </a:lnTo>
                    <a:lnTo>
                      <a:pt x="725" y="1351"/>
                    </a:lnTo>
                    <a:lnTo>
                      <a:pt x="780" y="1352"/>
                    </a:lnTo>
                    <a:lnTo>
                      <a:pt x="833" y="1344"/>
                    </a:lnTo>
                    <a:lnTo>
                      <a:pt x="883" y="1325"/>
                    </a:lnTo>
                    <a:lnTo>
                      <a:pt x="928" y="1294"/>
                    </a:lnTo>
                    <a:lnTo>
                      <a:pt x="949" y="1273"/>
                    </a:lnTo>
                    <a:lnTo>
                      <a:pt x="960" y="1259"/>
                    </a:lnTo>
                    <a:lnTo>
                      <a:pt x="970" y="1234"/>
                    </a:lnTo>
                    <a:lnTo>
                      <a:pt x="964" y="1209"/>
                    </a:lnTo>
                    <a:lnTo>
                      <a:pt x="948" y="1185"/>
                    </a:lnTo>
                    <a:lnTo>
                      <a:pt x="905" y="1147"/>
                    </a:lnTo>
                    <a:lnTo>
                      <a:pt x="823" y="1094"/>
                    </a:lnTo>
                    <a:lnTo>
                      <a:pt x="730" y="1033"/>
                    </a:lnTo>
                    <a:lnTo>
                      <a:pt x="664" y="980"/>
                    </a:lnTo>
                    <a:lnTo>
                      <a:pt x="623" y="941"/>
                    </a:lnTo>
                    <a:lnTo>
                      <a:pt x="590" y="897"/>
                    </a:lnTo>
                    <a:lnTo>
                      <a:pt x="564" y="849"/>
                    </a:lnTo>
                    <a:lnTo>
                      <a:pt x="550" y="797"/>
                    </a:lnTo>
                    <a:lnTo>
                      <a:pt x="547" y="739"/>
                    </a:lnTo>
                    <a:lnTo>
                      <a:pt x="551" y="7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47"/>
              <p:cNvSpPr>
                <a:spLocks/>
              </p:cNvSpPr>
              <p:nvPr/>
            </p:nvSpPr>
            <p:spPr bwMode="auto">
              <a:xfrm rot="3600000">
                <a:off x="6596495" y="4378488"/>
                <a:ext cx="176326" cy="212541"/>
              </a:xfrm>
              <a:custGeom>
                <a:avLst/>
                <a:gdLst>
                  <a:gd name="T0" fmla="*/ 157 w 315"/>
                  <a:gd name="T1" fmla="*/ 0 h 315"/>
                  <a:gd name="T2" fmla="*/ 173 w 315"/>
                  <a:gd name="T3" fmla="*/ 2 h 315"/>
                  <a:gd name="T4" fmla="*/ 203 w 315"/>
                  <a:gd name="T5" fmla="*/ 8 h 315"/>
                  <a:gd name="T6" fmla="*/ 246 w 315"/>
                  <a:gd name="T7" fmla="*/ 26 h 315"/>
                  <a:gd name="T8" fmla="*/ 287 w 315"/>
                  <a:gd name="T9" fmla="*/ 69 h 315"/>
                  <a:gd name="T10" fmla="*/ 307 w 315"/>
                  <a:gd name="T11" fmla="*/ 111 h 315"/>
                  <a:gd name="T12" fmla="*/ 313 w 315"/>
                  <a:gd name="T13" fmla="*/ 142 h 315"/>
                  <a:gd name="T14" fmla="*/ 315 w 315"/>
                  <a:gd name="T15" fmla="*/ 159 h 315"/>
                  <a:gd name="T16" fmla="*/ 313 w 315"/>
                  <a:gd name="T17" fmla="*/ 174 h 315"/>
                  <a:gd name="T18" fmla="*/ 307 w 315"/>
                  <a:gd name="T19" fmla="*/ 205 h 315"/>
                  <a:gd name="T20" fmla="*/ 287 w 315"/>
                  <a:gd name="T21" fmla="*/ 247 h 315"/>
                  <a:gd name="T22" fmla="*/ 246 w 315"/>
                  <a:gd name="T23" fmla="*/ 289 h 315"/>
                  <a:gd name="T24" fmla="*/ 203 w 315"/>
                  <a:gd name="T25" fmla="*/ 309 h 315"/>
                  <a:gd name="T26" fmla="*/ 173 w 315"/>
                  <a:gd name="T27" fmla="*/ 315 h 315"/>
                  <a:gd name="T28" fmla="*/ 157 w 315"/>
                  <a:gd name="T29" fmla="*/ 315 h 315"/>
                  <a:gd name="T30" fmla="*/ 141 w 315"/>
                  <a:gd name="T31" fmla="*/ 315 h 315"/>
                  <a:gd name="T32" fmla="*/ 110 w 315"/>
                  <a:gd name="T33" fmla="*/ 309 h 315"/>
                  <a:gd name="T34" fmla="*/ 68 w 315"/>
                  <a:gd name="T35" fmla="*/ 289 h 315"/>
                  <a:gd name="T36" fmla="*/ 26 w 315"/>
                  <a:gd name="T37" fmla="*/ 247 h 315"/>
                  <a:gd name="T38" fmla="*/ 6 w 315"/>
                  <a:gd name="T39" fmla="*/ 205 h 315"/>
                  <a:gd name="T40" fmla="*/ 0 w 315"/>
                  <a:gd name="T41" fmla="*/ 174 h 315"/>
                  <a:gd name="T42" fmla="*/ 0 w 315"/>
                  <a:gd name="T43" fmla="*/ 159 h 315"/>
                  <a:gd name="T44" fmla="*/ 0 w 315"/>
                  <a:gd name="T45" fmla="*/ 142 h 315"/>
                  <a:gd name="T46" fmla="*/ 6 w 315"/>
                  <a:gd name="T47" fmla="*/ 111 h 315"/>
                  <a:gd name="T48" fmla="*/ 26 w 315"/>
                  <a:gd name="T49" fmla="*/ 69 h 315"/>
                  <a:gd name="T50" fmla="*/ 68 w 315"/>
                  <a:gd name="T51" fmla="*/ 26 h 315"/>
                  <a:gd name="T52" fmla="*/ 110 w 315"/>
                  <a:gd name="T53" fmla="*/ 8 h 315"/>
                  <a:gd name="T54" fmla="*/ 141 w 315"/>
                  <a:gd name="T55" fmla="*/ 2 h 315"/>
                  <a:gd name="T56" fmla="*/ 157 w 315"/>
                  <a:gd name="T57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5" h="315">
                    <a:moveTo>
                      <a:pt x="157" y="0"/>
                    </a:moveTo>
                    <a:lnTo>
                      <a:pt x="173" y="2"/>
                    </a:lnTo>
                    <a:lnTo>
                      <a:pt x="203" y="8"/>
                    </a:lnTo>
                    <a:lnTo>
                      <a:pt x="246" y="26"/>
                    </a:lnTo>
                    <a:lnTo>
                      <a:pt x="287" y="69"/>
                    </a:lnTo>
                    <a:lnTo>
                      <a:pt x="307" y="111"/>
                    </a:lnTo>
                    <a:lnTo>
                      <a:pt x="313" y="142"/>
                    </a:lnTo>
                    <a:lnTo>
                      <a:pt x="315" y="159"/>
                    </a:lnTo>
                    <a:lnTo>
                      <a:pt x="313" y="174"/>
                    </a:lnTo>
                    <a:lnTo>
                      <a:pt x="307" y="205"/>
                    </a:lnTo>
                    <a:lnTo>
                      <a:pt x="287" y="247"/>
                    </a:lnTo>
                    <a:lnTo>
                      <a:pt x="246" y="289"/>
                    </a:lnTo>
                    <a:lnTo>
                      <a:pt x="203" y="309"/>
                    </a:lnTo>
                    <a:lnTo>
                      <a:pt x="173" y="315"/>
                    </a:lnTo>
                    <a:lnTo>
                      <a:pt x="157" y="315"/>
                    </a:lnTo>
                    <a:lnTo>
                      <a:pt x="141" y="315"/>
                    </a:lnTo>
                    <a:lnTo>
                      <a:pt x="110" y="309"/>
                    </a:lnTo>
                    <a:lnTo>
                      <a:pt x="68" y="289"/>
                    </a:lnTo>
                    <a:lnTo>
                      <a:pt x="26" y="247"/>
                    </a:lnTo>
                    <a:lnTo>
                      <a:pt x="6" y="205"/>
                    </a:lnTo>
                    <a:lnTo>
                      <a:pt x="0" y="174"/>
                    </a:lnTo>
                    <a:lnTo>
                      <a:pt x="0" y="159"/>
                    </a:lnTo>
                    <a:lnTo>
                      <a:pt x="0" y="142"/>
                    </a:lnTo>
                    <a:lnTo>
                      <a:pt x="6" y="111"/>
                    </a:lnTo>
                    <a:lnTo>
                      <a:pt x="26" y="69"/>
                    </a:lnTo>
                    <a:lnTo>
                      <a:pt x="68" y="26"/>
                    </a:lnTo>
                    <a:lnTo>
                      <a:pt x="110" y="8"/>
                    </a:lnTo>
                    <a:lnTo>
                      <a:pt x="141" y="2"/>
                    </a:lnTo>
                    <a:lnTo>
                      <a:pt x="15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48"/>
              <p:cNvSpPr>
                <a:spLocks/>
              </p:cNvSpPr>
              <p:nvPr/>
            </p:nvSpPr>
            <p:spPr bwMode="auto">
              <a:xfrm rot="3600000">
                <a:off x="6480871" y="4292836"/>
                <a:ext cx="116062" cy="137210"/>
              </a:xfrm>
              <a:custGeom>
                <a:avLst/>
                <a:gdLst>
                  <a:gd name="T0" fmla="*/ 104 w 209"/>
                  <a:gd name="T1" fmla="*/ 0 h 208"/>
                  <a:gd name="T2" fmla="*/ 126 w 209"/>
                  <a:gd name="T3" fmla="*/ 2 h 208"/>
                  <a:gd name="T4" fmla="*/ 163 w 209"/>
                  <a:gd name="T5" fmla="*/ 17 h 208"/>
                  <a:gd name="T6" fmla="*/ 191 w 209"/>
                  <a:gd name="T7" fmla="*/ 46 h 208"/>
                  <a:gd name="T8" fmla="*/ 206 w 209"/>
                  <a:gd name="T9" fmla="*/ 83 h 208"/>
                  <a:gd name="T10" fmla="*/ 209 w 209"/>
                  <a:gd name="T11" fmla="*/ 104 h 208"/>
                  <a:gd name="T12" fmla="*/ 206 w 209"/>
                  <a:gd name="T13" fmla="*/ 126 h 208"/>
                  <a:gd name="T14" fmla="*/ 191 w 209"/>
                  <a:gd name="T15" fmla="*/ 163 h 208"/>
                  <a:gd name="T16" fmla="*/ 163 w 209"/>
                  <a:gd name="T17" fmla="*/ 191 h 208"/>
                  <a:gd name="T18" fmla="*/ 126 w 209"/>
                  <a:gd name="T19" fmla="*/ 207 h 208"/>
                  <a:gd name="T20" fmla="*/ 104 w 209"/>
                  <a:gd name="T21" fmla="*/ 208 h 208"/>
                  <a:gd name="T22" fmla="*/ 83 w 209"/>
                  <a:gd name="T23" fmla="*/ 207 h 208"/>
                  <a:gd name="T24" fmla="*/ 46 w 209"/>
                  <a:gd name="T25" fmla="*/ 191 h 208"/>
                  <a:gd name="T26" fmla="*/ 18 w 209"/>
                  <a:gd name="T27" fmla="*/ 163 h 208"/>
                  <a:gd name="T28" fmla="*/ 1 w 209"/>
                  <a:gd name="T29" fmla="*/ 126 h 208"/>
                  <a:gd name="T30" fmla="*/ 0 w 209"/>
                  <a:gd name="T31" fmla="*/ 104 h 208"/>
                  <a:gd name="T32" fmla="*/ 1 w 209"/>
                  <a:gd name="T33" fmla="*/ 83 h 208"/>
                  <a:gd name="T34" fmla="*/ 18 w 209"/>
                  <a:gd name="T35" fmla="*/ 46 h 208"/>
                  <a:gd name="T36" fmla="*/ 46 w 209"/>
                  <a:gd name="T37" fmla="*/ 17 h 208"/>
                  <a:gd name="T38" fmla="*/ 83 w 209"/>
                  <a:gd name="T39" fmla="*/ 2 h 208"/>
                  <a:gd name="T40" fmla="*/ 104 w 209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9" h="208">
                    <a:moveTo>
                      <a:pt x="104" y="0"/>
                    </a:moveTo>
                    <a:lnTo>
                      <a:pt x="126" y="2"/>
                    </a:lnTo>
                    <a:lnTo>
                      <a:pt x="163" y="17"/>
                    </a:lnTo>
                    <a:lnTo>
                      <a:pt x="191" y="46"/>
                    </a:lnTo>
                    <a:lnTo>
                      <a:pt x="206" y="83"/>
                    </a:lnTo>
                    <a:lnTo>
                      <a:pt x="209" y="104"/>
                    </a:lnTo>
                    <a:lnTo>
                      <a:pt x="206" y="126"/>
                    </a:lnTo>
                    <a:lnTo>
                      <a:pt x="191" y="163"/>
                    </a:lnTo>
                    <a:lnTo>
                      <a:pt x="163" y="191"/>
                    </a:lnTo>
                    <a:lnTo>
                      <a:pt x="126" y="207"/>
                    </a:lnTo>
                    <a:lnTo>
                      <a:pt x="104" y="208"/>
                    </a:lnTo>
                    <a:lnTo>
                      <a:pt x="83" y="207"/>
                    </a:lnTo>
                    <a:lnTo>
                      <a:pt x="46" y="191"/>
                    </a:lnTo>
                    <a:lnTo>
                      <a:pt x="18" y="163"/>
                    </a:lnTo>
                    <a:lnTo>
                      <a:pt x="1" y="126"/>
                    </a:lnTo>
                    <a:lnTo>
                      <a:pt x="0" y="104"/>
                    </a:lnTo>
                    <a:lnTo>
                      <a:pt x="1" y="83"/>
                    </a:lnTo>
                    <a:lnTo>
                      <a:pt x="18" y="46"/>
                    </a:lnTo>
                    <a:lnTo>
                      <a:pt x="46" y="17"/>
                    </a:lnTo>
                    <a:lnTo>
                      <a:pt x="83" y="2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49"/>
              <p:cNvSpPr>
                <a:spLocks/>
              </p:cNvSpPr>
              <p:nvPr/>
            </p:nvSpPr>
            <p:spPr bwMode="auto">
              <a:xfrm rot="3600000">
                <a:off x="6348037" y="4243526"/>
                <a:ext cx="102670" cy="123757"/>
              </a:xfrm>
              <a:custGeom>
                <a:avLst/>
                <a:gdLst>
                  <a:gd name="T0" fmla="*/ 92 w 185"/>
                  <a:gd name="T1" fmla="*/ 0 h 185"/>
                  <a:gd name="T2" fmla="*/ 111 w 185"/>
                  <a:gd name="T3" fmla="*/ 1 h 185"/>
                  <a:gd name="T4" fmla="*/ 145 w 185"/>
                  <a:gd name="T5" fmla="*/ 15 h 185"/>
                  <a:gd name="T6" fmla="*/ 169 w 185"/>
                  <a:gd name="T7" fmla="*/ 41 h 185"/>
                  <a:gd name="T8" fmla="*/ 184 w 185"/>
                  <a:gd name="T9" fmla="*/ 73 h 185"/>
                  <a:gd name="T10" fmla="*/ 185 w 185"/>
                  <a:gd name="T11" fmla="*/ 93 h 185"/>
                  <a:gd name="T12" fmla="*/ 184 w 185"/>
                  <a:gd name="T13" fmla="*/ 111 h 185"/>
                  <a:gd name="T14" fmla="*/ 169 w 185"/>
                  <a:gd name="T15" fmla="*/ 145 h 185"/>
                  <a:gd name="T16" fmla="*/ 145 w 185"/>
                  <a:gd name="T17" fmla="*/ 169 h 185"/>
                  <a:gd name="T18" fmla="*/ 111 w 185"/>
                  <a:gd name="T19" fmla="*/ 184 h 185"/>
                  <a:gd name="T20" fmla="*/ 92 w 185"/>
                  <a:gd name="T21" fmla="*/ 185 h 185"/>
                  <a:gd name="T22" fmla="*/ 73 w 185"/>
                  <a:gd name="T23" fmla="*/ 184 h 185"/>
                  <a:gd name="T24" fmla="*/ 40 w 185"/>
                  <a:gd name="T25" fmla="*/ 169 h 185"/>
                  <a:gd name="T26" fmla="*/ 15 w 185"/>
                  <a:gd name="T27" fmla="*/ 145 h 185"/>
                  <a:gd name="T28" fmla="*/ 1 w 185"/>
                  <a:gd name="T29" fmla="*/ 111 h 185"/>
                  <a:gd name="T30" fmla="*/ 0 w 185"/>
                  <a:gd name="T31" fmla="*/ 93 h 185"/>
                  <a:gd name="T32" fmla="*/ 1 w 185"/>
                  <a:gd name="T33" fmla="*/ 73 h 185"/>
                  <a:gd name="T34" fmla="*/ 15 w 185"/>
                  <a:gd name="T35" fmla="*/ 41 h 185"/>
                  <a:gd name="T36" fmla="*/ 40 w 185"/>
                  <a:gd name="T37" fmla="*/ 15 h 185"/>
                  <a:gd name="T38" fmla="*/ 73 w 185"/>
                  <a:gd name="T39" fmla="*/ 1 h 185"/>
                  <a:gd name="T40" fmla="*/ 92 w 185"/>
                  <a:gd name="T41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5" h="185">
                    <a:moveTo>
                      <a:pt x="92" y="0"/>
                    </a:moveTo>
                    <a:lnTo>
                      <a:pt x="111" y="1"/>
                    </a:lnTo>
                    <a:lnTo>
                      <a:pt x="145" y="15"/>
                    </a:lnTo>
                    <a:lnTo>
                      <a:pt x="169" y="41"/>
                    </a:lnTo>
                    <a:lnTo>
                      <a:pt x="184" y="73"/>
                    </a:lnTo>
                    <a:lnTo>
                      <a:pt x="185" y="93"/>
                    </a:lnTo>
                    <a:lnTo>
                      <a:pt x="184" y="111"/>
                    </a:lnTo>
                    <a:lnTo>
                      <a:pt x="169" y="145"/>
                    </a:lnTo>
                    <a:lnTo>
                      <a:pt x="145" y="169"/>
                    </a:lnTo>
                    <a:lnTo>
                      <a:pt x="111" y="184"/>
                    </a:lnTo>
                    <a:lnTo>
                      <a:pt x="92" y="185"/>
                    </a:lnTo>
                    <a:lnTo>
                      <a:pt x="73" y="184"/>
                    </a:lnTo>
                    <a:lnTo>
                      <a:pt x="40" y="169"/>
                    </a:lnTo>
                    <a:lnTo>
                      <a:pt x="15" y="145"/>
                    </a:lnTo>
                    <a:lnTo>
                      <a:pt x="1" y="111"/>
                    </a:lnTo>
                    <a:lnTo>
                      <a:pt x="0" y="93"/>
                    </a:lnTo>
                    <a:lnTo>
                      <a:pt x="1" y="73"/>
                    </a:lnTo>
                    <a:lnTo>
                      <a:pt x="15" y="41"/>
                    </a:lnTo>
                    <a:lnTo>
                      <a:pt x="40" y="15"/>
                    </a:lnTo>
                    <a:lnTo>
                      <a:pt x="73" y="1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50"/>
              <p:cNvSpPr>
                <a:spLocks/>
              </p:cNvSpPr>
              <p:nvPr/>
            </p:nvSpPr>
            <p:spPr bwMode="auto">
              <a:xfrm rot="3600000">
                <a:off x="6232569" y="4250362"/>
                <a:ext cx="75887" cy="88783"/>
              </a:xfrm>
              <a:custGeom>
                <a:avLst/>
                <a:gdLst>
                  <a:gd name="T0" fmla="*/ 68 w 135"/>
                  <a:gd name="T1" fmla="*/ 0 h 133"/>
                  <a:gd name="T2" fmla="*/ 81 w 135"/>
                  <a:gd name="T3" fmla="*/ 1 h 133"/>
                  <a:gd name="T4" fmla="*/ 105 w 135"/>
                  <a:gd name="T5" fmla="*/ 10 h 133"/>
                  <a:gd name="T6" fmla="*/ 123 w 135"/>
                  <a:gd name="T7" fmla="*/ 29 h 133"/>
                  <a:gd name="T8" fmla="*/ 134 w 135"/>
                  <a:gd name="T9" fmla="*/ 53 h 133"/>
                  <a:gd name="T10" fmla="*/ 135 w 135"/>
                  <a:gd name="T11" fmla="*/ 67 h 133"/>
                  <a:gd name="T12" fmla="*/ 134 w 135"/>
                  <a:gd name="T13" fmla="*/ 80 h 133"/>
                  <a:gd name="T14" fmla="*/ 123 w 135"/>
                  <a:gd name="T15" fmla="*/ 105 h 133"/>
                  <a:gd name="T16" fmla="*/ 105 w 135"/>
                  <a:gd name="T17" fmla="*/ 123 h 133"/>
                  <a:gd name="T18" fmla="*/ 81 w 135"/>
                  <a:gd name="T19" fmla="*/ 133 h 133"/>
                  <a:gd name="T20" fmla="*/ 68 w 135"/>
                  <a:gd name="T21" fmla="*/ 133 h 133"/>
                  <a:gd name="T22" fmla="*/ 53 w 135"/>
                  <a:gd name="T23" fmla="*/ 133 h 133"/>
                  <a:gd name="T24" fmla="*/ 30 w 135"/>
                  <a:gd name="T25" fmla="*/ 123 h 133"/>
                  <a:gd name="T26" fmla="*/ 12 w 135"/>
                  <a:gd name="T27" fmla="*/ 105 h 133"/>
                  <a:gd name="T28" fmla="*/ 2 w 135"/>
                  <a:gd name="T29" fmla="*/ 80 h 133"/>
                  <a:gd name="T30" fmla="*/ 0 w 135"/>
                  <a:gd name="T31" fmla="*/ 67 h 133"/>
                  <a:gd name="T32" fmla="*/ 2 w 135"/>
                  <a:gd name="T33" fmla="*/ 53 h 133"/>
                  <a:gd name="T34" fmla="*/ 12 w 135"/>
                  <a:gd name="T35" fmla="*/ 29 h 133"/>
                  <a:gd name="T36" fmla="*/ 30 w 135"/>
                  <a:gd name="T37" fmla="*/ 10 h 133"/>
                  <a:gd name="T38" fmla="*/ 53 w 135"/>
                  <a:gd name="T39" fmla="*/ 1 h 133"/>
                  <a:gd name="T40" fmla="*/ 68 w 135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5" h="133">
                    <a:moveTo>
                      <a:pt x="68" y="0"/>
                    </a:moveTo>
                    <a:lnTo>
                      <a:pt x="81" y="1"/>
                    </a:lnTo>
                    <a:lnTo>
                      <a:pt x="105" y="10"/>
                    </a:lnTo>
                    <a:lnTo>
                      <a:pt x="123" y="29"/>
                    </a:lnTo>
                    <a:lnTo>
                      <a:pt x="134" y="53"/>
                    </a:lnTo>
                    <a:lnTo>
                      <a:pt x="135" y="67"/>
                    </a:lnTo>
                    <a:lnTo>
                      <a:pt x="134" y="80"/>
                    </a:lnTo>
                    <a:lnTo>
                      <a:pt x="123" y="105"/>
                    </a:lnTo>
                    <a:lnTo>
                      <a:pt x="105" y="123"/>
                    </a:lnTo>
                    <a:lnTo>
                      <a:pt x="81" y="133"/>
                    </a:lnTo>
                    <a:lnTo>
                      <a:pt x="68" y="133"/>
                    </a:lnTo>
                    <a:lnTo>
                      <a:pt x="53" y="133"/>
                    </a:lnTo>
                    <a:lnTo>
                      <a:pt x="30" y="123"/>
                    </a:lnTo>
                    <a:lnTo>
                      <a:pt x="12" y="105"/>
                    </a:lnTo>
                    <a:lnTo>
                      <a:pt x="2" y="80"/>
                    </a:lnTo>
                    <a:lnTo>
                      <a:pt x="0" y="67"/>
                    </a:lnTo>
                    <a:lnTo>
                      <a:pt x="2" y="53"/>
                    </a:lnTo>
                    <a:lnTo>
                      <a:pt x="12" y="29"/>
                    </a:lnTo>
                    <a:lnTo>
                      <a:pt x="30" y="10"/>
                    </a:lnTo>
                    <a:lnTo>
                      <a:pt x="53" y="1"/>
                    </a:lnTo>
                    <a:lnTo>
                      <a:pt x="6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51"/>
              <p:cNvSpPr>
                <a:spLocks/>
              </p:cNvSpPr>
              <p:nvPr/>
            </p:nvSpPr>
            <p:spPr bwMode="auto">
              <a:xfrm rot="3600000">
                <a:off x="6151580" y="4289425"/>
                <a:ext cx="46872" cy="56499"/>
              </a:xfrm>
              <a:custGeom>
                <a:avLst/>
                <a:gdLst>
                  <a:gd name="T0" fmla="*/ 43 w 86"/>
                  <a:gd name="T1" fmla="*/ 0 h 85"/>
                  <a:gd name="T2" fmla="*/ 52 w 86"/>
                  <a:gd name="T3" fmla="*/ 0 h 85"/>
                  <a:gd name="T4" fmla="*/ 68 w 86"/>
                  <a:gd name="T5" fmla="*/ 6 h 85"/>
                  <a:gd name="T6" fmla="*/ 79 w 86"/>
                  <a:gd name="T7" fmla="*/ 18 h 85"/>
                  <a:gd name="T8" fmla="*/ 86 w 86"/>
                  <a:gd name="T9" fmla="*/ 34 h 85"/>
                  <a:gd name="T10" fmla="*/ 86 w 86"/>
                  <a:gd name="T11" fmla="*/ 43 h 85"/>
                  <a:gd name="T12" fmla="*/ 86 w 86"/>
                  <a:gd name="T13" fmla="*/ 50 h 85"/>
                  <a:gd name="T14" fmla="*/ 79 w 86"/>
                  <a:gd name="T15" fmla="*/ 66 h 85"/>
                  <a:gd name="T16" fmla="*/ 68 w 86"/>
                  <a:gd name="T17" fmla="*/ 78 h 85"/>
                  <a:gd name="T18" fmla="*/ 52 w 86"/>
                  <a:gd name="T19" fmla="*/ 84 h 85"/>
                  <a:gd name="T20" fmla="*/ 43 w 86"/>
                  <a:gd name="T21" fmla="*/ 85 h 85"/>
                  <a:gd name="T22" fmla="*/ 34 w 86"/>
                  <a:gd name="T23" fmla="*/ 84 h 85"/>
                  <a:gd name="T24" fmla="*/ 18 w 86"/>
                  <a:gd name="T25" fmla="*/ 78 h 85"/>
                  <a:gd name="T26" fmla="*/ 7 w 86"/>
                  <a:gd name="T27" fmla="*/ 66 h 85"/>
                  <a:gd name="T28" fmla="*/ 0 w 86"/>
                  <a:gd name="T29" fmla="*/ 50 h 85"/>
                  <a:gd name="T30" fmla="*/ 0 w 86"/>
                  <a:gd name="T31" fmla="*/ 43 h 85"/>
                  <a:gd name="T32" fmla="*/ 0 w 86"/>
                  <a:gd name="T33" fmla="*/ 34 h 85"/>
                  <a:gd name="T34" fmla="*/ 7 w 86"/>
                  <a:gd name="T35" fmla="*/ 18 h 85"/>
                  <a:gd name="T36" fmla="*/ 18 w 86"/>
                  <a:gd name="T37" fmla="*/ 6 h 85"/>
                  <a:gd name="T38" fmla="*/ 34 w 86"/>
                  <a:gd name="T39" fmla="*/ 0 h 85"/>
                  <a:gd name="T40" fmla="*/ 43 w 86"/>
                  <a:gd name="T41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85">
                    <a:moveTo>
                      <a:pt x="43" y="0"/>
                    </a:moveTo>
                    <a:lnTo>
                      <a:pt x="52" y="0"/>
                    </a:lnTo>
                    <a:lnTo>
                      <a:pt x="68" y="6"/>
                    </a:lnTo>
                    <a:lnTo>
                      <a:pt x="79" y="18"/>
                    </a:lnTo>
                    <a:lnTo>
                      <a:pt x="86" y="34"/>
                    </a:lnTo>
                    <a:lnTo>
                      <a:pt x="86" y="43"/>
                    </a:lnTo>
                    <a:lnTo>
                      <a:pt x="86" y="50"/>
                    </a:lnTo>
                    <a:lnTo>
                      <a:pt x="79" y="66"/>
                    </a:lnTo>
                    <a:lnTo>
                      <a:pt x="68" y="78"/>
                    </a:lnTo>
                    <a:lnTo>
                      <a:pt x="52" y="84"/>
                    </a:lnTo>
                    <a:lnTo>
                      <a:pt x="43" y="85"/>
                    </a:lnTo>
                    <a:lnTo>
                      <a:pt x="34" y="84"/>
                    </a:lnTo>
                    <a:lnTo>
                      <a:pt x="18" y="78"/>
                    </a:lnTo>
                    <a:lnTo>
                      <a:pt x="7" y="66"/>
                    </a:lnTo>
                    <a:lnTo>
                      <a:pt x="0" y="50"/>
                    </a:lnTo>
                    <a:lnTo>
                      <a:pt x="0" y="43"/>
                    </a:lnTo>
                    <a:lnTo>
                      <a:pt x="0" y="34"/>
                    </a:lnTo>
                    <a:lnTo>
                      <a:pt x="7" y="18"/>
                    </a:lnTo>
                    <a:lnTo>
                      <a:pt x="18" y="6"/>
                    </a:lnTo>
                    <a:lnTo>
                      <a:pt x="34" y="0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4079062" y="3605219"/>
            <a:ext cx="2466883" cy="1057294"/>
            <a:chOff x="1799957" y="4670530"/>
            <a:chExt cx="2591332" cy="1110632"/>
          </a:xfrm>
          <a:solidFill>
            <a:srgbClr val="A2B969"/>
          </a:solidFill>
        </p:grpSpPr>
        <p:grpSp>
          <p:nvGrpSpPr>
            <p:cNvPr id="36" name="Group 35"/>
            <p:cNvGrpSpPr/>
            <p:nvPr/>
          </p:nvGrpSpPr>
          <p:grpSpPr>
            <a:xfrm>
              <a:off x="3332090" y="5061813"/>
              <a:ext cx="1059199" cy="719349"/>
              <a:chOff x="6310680" y="4554592"/>
              <a:chExt cx="1059199" cy="719349"/>
            </a:xfrm>
            <a:grpFill/>
          </p:grpSpPr>
          <p:sp>
            <p:nvSpPr>
              <p:cNvPr id="44" name="Freeform 140"/>
              <p:cNvSpPr>
                <a:spLocks/>
              </p:cNvSpPr>
              <p:nvPr/>
            </p:nvSpPr>
            <p:spPr bwMode="auto">
              <a:xfrm rot="3600000">
                <a:off x="6495287" y="4549200"/>
                <a:ext cx="540134" cy="909348"/>
              </a:xfrm>
              <a:custGeom>
                <a:avLst/>
                <a:gdLst>
                  <a:gd name="T0" fmla="*/ 735 w 971"/>
                  <a:gd name="T1" fmla="*/ 92 h 1353"/>
                  <a:gd name="T2" fmla="*/ 692 w 971"/>
                  <a:gd name="T3" fmla="*/ 69 h 1353"/>
                  <a:gd name="T4" fmla="*/ 603 w 971"/>
                  <a:gd name="T5" fmla="*/ 33 h 1353"/>
                  <a:gd name="T6" fmla="*/ 511 w 971"/>
                  <a:gd name="T7" fmla="*/ 8 h 1353"/>
                  <a:gd name="T8" fmla="*/ 419 w 971"/>
                  <a:gd name="T9" fmla="*/ 0 h 1353"/>
                  <a:gd name="T10" fmla="*/ 332 w 971"/>
                  <a:gd name="T11" fmla="*/ 12 h 1353"/>
                  <a:gd name="T12" fmla="*/ 272 w 971"/>
                  <a:gd name="T13" fmla="*/ 34 h 1353"/>
                  <a:gd name="T14" fmla="*/ 235 w 971"/>
                  <a:gd name="T15" fmla="*/ 56 h 1353"/>
                  <a:gd name="T16" fmla="*/ 201 w 971"/>
                  <a:gd name="T17" fmla="*/ 84 h 1353"/>
                  <a:gd name="T18" fmla="*/ 171 w 971"/>
                  <a:gd name="T19" fmla="*/ 118 h 1353"/>
                  <a:gd name="T20" fmla="*/ 145 w 971"/>
                  <a:gd name="T21" fmla="*/ 160 h 1353"/>
                  <a:gd name="T22" fmla="*/ 123 w 971"/>
                  <a:gd name="T23" fmla="*/ 208 h 1353"/>
                  <a:gd name="T24" fmla="*/ 114 w 971"/>
                  <a:gd name="T25" fmla="*/ 235 h 1353"/>
                  <a:gd name="T26" fmla="*/ 109 w 971"/>
                  <a:gd name="T27" fmla="*/ 257 h 1353"/>
                  <a:gd name="T28" fmla="*/ 104 w 971"/>
                  <a:gd name="T29" fmla="*/ 297 h 1353"/>
                  <a:gd name="T30" fmla="*/ 108 w 971"/>
                  <a:gd name="T31" fmla="*/ 333 h 1353"/>
                  <a:gd name="T32" fmla="*/ 120 w 971"/>
                  <a:gd name="T33" fmla="*/ 366 h 1353"/>
                  <a:gd name="T34" fmla="*/ 145 w 971"/>
                  <a:gd name="T35" fmla="*/ 411 h 1353"/>
                  <a:gd name="T36" fmla="*/ 196 w 971"/>
                  <a:gd name="T37" fmla="*/ 463 h 1353"/>
                  <a:gd name="T38" fmla="*/ 288 w 971"/>
                  <a:gd name="T39" fmla="*/ 536 h 1353"/>
                  <a:gd name="T40" fmla="*/ 372 w 971"/>
                  <a:gd name="T41" fmla="*/ 613 h 1353"/>
                  <a:gd name="T42" fmla="*/ 402 w 971"/>
                  <a:gd name="T43" fmla="*/ 657 h 1353"/>
                  <a:gd name="T44" fmla="*/ 415 w 971"/>
                  <a:gd name="T45" fmla="*/ 691 h 1353"/>
                  <a:gd name="T46" fmla="*/ 419 w 971"/>
                  <a:gd name="T47" fmla="*/ 708 h 1353"/>
                  <a:gd name="T48" fmla="*/ 423 w 971"/>
                  <a:gd name="T49" fmla="*/ 740 h 1353"/>
                  <a:gd name="T50" fmla="*/ 420 w 971"/>
                  <a:gd name="T51" fmla="*/ 797 h 1353"/>
                  <a:gd name="T52" fmla="*/ 406 w 971"/>
                  <a:gd name="T53" fmla="*/ 851 h 1353"/>
                  <a:gd name="T54" fmla="*/ 380 w 971"/>
                  <a:gd name="T55" fmla="*/ 898 h 1353"/>
                  <a:gd name="T56" fmla="*/ 346 w 971"/>
                  <a:gd name="T57" fmla="*/ 943 h 1353"/>
                  <a:gd name="T58" fmla="*/ 307 w 971"/>
                  <a:gd name="T59" fmla="*/ 981 h 1353"/>
                  <a:gd name="T60" fmla="*/ 240 w 971"/>
                  <a:gd name="T61" fmla="*/ 1035 h 1353"/>
                  <a:gd name="T62" fmla="*/ 147 w 971"/>
                  <a:gd name="T63" fmla="*/ 1095 h 1353"/>
                  <a:gd name="T64" fmla="*/ 65 w 971"/>
                  <a:gd name="T65" fmla="*/ 1149 h 1353"/>
                  <a:gd name="T66" fmla="*/ 22 w 971"/>
                  <a:gd name="T67" fmla="*/ 1185 h 1353"/>
                  <a:gd name="T68" fmla="*/ 5 w 971"/>
                  <a:gd name="T69" fmla="*/ 1210 h 1353"/>
                  <a:gd name="T70" fmla="*/ 0 w 971"/>
                  <a:gd name="T71" fmla="*/ 1235 h 1353"/>
                  <a:gd name="T72" fmla="*/ 9 w 971"/>
                  <a:gd name="T73" fmla="*/ 1260 h 1353"/>
                  <a:gd name="T74" fmla="*/ 21 w 971"/>
                  <a:gd name="T75" fmla="*/ 1274 h 1353"/>
                  <a:gd name="T76" fmla="*/ 42 w 971"/>
                  <a:gd name="T77" fmla="*/ 1295 h 1353"/>
                  <a:gd name="T78" fmla="*/ 87 w 971"/>
                  <a:gd name="T79" fmla="*/ 1326 h 1353"/>
                  <a:gd name="T80" fmla="*/ 136 w 971"/>
                  <a:gd name="T81" fmla="*/ 1344 h 1353"/>
                  <a:gd name="T82" fmla="*/ 190 w 971"/>
                  <a:gd name="T83" fmla="*/ 1353 h 1353"/>
                  <a:gd name="T84" fmla="*/ 245 w 971"/>
                  <a:gd name="T85" fmla="*/ 1352 h 1353"/>
                  <a:gd name="T86" fmla="*/ 304 w 971"/>
                  <a:gd name="T87" fmla="*/ 1340 h 1353"/>
                  <a:gd name="T88" fmla="*/ 363 w 971"/>
                  <a:gd name="T89" fmla="*/ 1321 h 1353"/>
                  <a:gd name="T90" fmla="*/ 423 w 971"/>
                  <a:gd name="T91" fmla="*/ 1294 h 1353"/>
                  <a:gd name="T92" fmla="*/ 514 w 971"/>
                  <a:gd name="T93" fmla="*/ 1239 h 1353"/>
                  <a:gd name="T94" fmla="*/ 630 w 971"/>
                  <a:gd name="T95" fmla="*/ 1146 h 1353"/>
                  <a:gd name="T96" fmla="*/ 738 w 971"/>
                  <a:gd name="T97" fmla="*/ 1036 h 1353"/>
                  <a:gd name="T98" fmla="*/ 830 w 971"/>
                  <a:gd name="T99" fmla="*/ 914 h 1353"/>
                  <a:gd name="T100" fmla="*/ 869 w 971"/>
                  <a:gd name="T101" fmla="*/ 851 h 1353"/>
                  <a:gd name="T102" fmla="*/ 904 w 971"/>
                  <a:gd name="T103" fmla="*/ 787 h 1353"/>
                  <a:gd name="T104" fmla="*/ 949 w 971"/>
                  <a:gd name="T105" fmla="*/ 665 h 1353"/>
                  <a:gd name="T106" fmla="*/ 971 w 971"/>
                  <a:gd name="T107" fmla="*/ 550 h 1353"/>
                  <a:gd name="T108" fmla="*/ 969 w 971"/>
                  <a:gd name="T109" fmla="*/ 444 h 1353"/>
                  <a:gd name="T110" fmla="*/ 946 w 971"/>
                  <a:gd name="T111" fmla="*/ 345 h 1353"/>
                  <a:gd name="T112" fmla="*/ 905 w 971"/>
                  <a:gd name="T113" fmla="*/ 257 h 1353"/>
                  <a:gd name="T114" fmla="*/ 848 w 971"/>
                  <a:gd name="T115" fmla="*/ 180 h 1353"/>
                  <a:gd name="T116" fmla="*/ 777 w 971"/>
                  <a:gd name="T117" fmla="*/ 118 h 1353"/>
                  <a:gd name="T118" fmla="*/ 735 w 971"/>
                  <a:gd name="T119" fmla="*/ 92 h 1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71" h="1353">
                    <a:moveTo>
                      <a:pt x="735" y="92"/>
                    </a:moveTo>
                    <a:lnTo>
                      <a:pt x="692" y="69"/>
                    </a:lnTo>
                    <a:lnTo>
                      <a:pt x="603" y="33"/>
                    </a:lnTo>
                    <a:lnTo>
                      <a:pt x="511" y="8"/>
                    </a:lnTo>
                    <a:lnTo>
                      <a:pt x="419" y="0"/>
                    </a:lnTo>
                    <a:lnTo>
                      <a:pt x="332" y="12"/>
                    </a:lnTo>
                    <a:lnTo>
                      <a:pt x="272" y="34"/>
                    </a:lnTo>
                    <a:lnTo>
                      <a:pt x="235" y="56"/>
                    </a:lnTo>
                    <a:lnTo>
                      <a:pt x="201" y="84"/>
                    </a:lnTo>
                    <a:lnTo>
                      <a:pt x="171" y="118"/>
                    </a:lnTo>
                    <a:lnTo>
                      <a:pt x="145" y="160"/>
                    </a:lnTo>
                    <a:lnTo>
                      <a:pt x="123" y="208"/>
                    </a:lnTo>
                    <a:lnTo>
                      <a:pt x="114" y="235"/>
                    </a:lnTo>
                    <a:lnTo>
                      <a:pt x="109" y="257"/>
                    </a:lnTo>
                    <a:lnTo>
                      <a:pt x="104" y="297"/>
                    </a:lnTo>
                    <a:lnTo>
                      <a:pt x="108" y="333"/>
                    </a:lnTo>
                    <a:lnTo>
                      <a:pt x="120" y="366"/>
                    </a:lnTo>
                    <a:lnTo>
                      <a:pt x="145" y="411"/>
                    </a:lnTo>
                    <a:lnTo>
                      <a:pt x="196" y="463"/>
                    </a:lnTo>
                    <a:lnTo>
                      <a:pt x="288" y="536"/>
                    </a:lnTo>
                    <a:lnTo>
                      <a:pt x="372" y="613"/>
                    </a:lnTo>
                    <a:lnTo>
                      <a:pt x="402" y="657"/>
                    </a:lnTo>
                    <a:lnTo>
                      <a:pt x="415" y="691"/>
                    </a:lnTo>
                    <a:lnTo>
                      <a:pt x="419" y="708"/>
                    </a:lnTo>
                    <a:lnTo>
                      <a:pt x="423" y="740"/>
                    </a:lnTo>
                    <a:lnTo>
                      <a:pt x="420" y="797"/>
                    </a:lnTo>
                    <a:lnTo>
                      <a:pt x="406" y="851"/>
                    </a:lnTo>
                    <a:lnTo>
                      <a:pt x="380" y="898"/>
                    </a:lnTo>
                    <a:lnTo>
                      <a:pt x="346" y="943"/>
                    </a:lnTo>
                    <a:lnTo>
                      <a:pt x="307" y="981"/>
                    </a:lnTo>
                    <a:lnTo>
                      <a:pt x="240" y="1035"/>
                    </a:lnTo>
                    <a:lnTo>
                      <a:pt x="147" y="1095"/>
                    </a:lnTo>
                    <a:lnTo>
                      <a:pt x="65" y="1149"/>
                    </a:lnTo>
                    <a:lnTo>
                      <a:pt x="22" y="1185"/>
                    </a:lnTo>
                    <a:lnTo>
                      <a:pt x="5" y="1210"/>
                    </a:lnTo>
                    <a:lnTo>
                      <a:pt x="0" y="1235"/>
                    </a:lnTo>
                    <a:lnTo>
                      <a:pt x="9" y="1260"/>
                    </a:lnTo>
                    <a:lnTo>
                      <a:pt x="21" y="1274"/>
                    </a:lnTo>
                    <a:lnTo>
                      <a:pt x="42" y="1295"/>
                    </a:lnTo>
                    <a:lnTo>
                      <a:pt x="87" y="1326"/>
                    </a:lnTo>
                    <a:lnTo>
                      <a:pt x="136" y="1344"/>
                    </a:lnTo>
                    <a:lnTo>
                      <a:pt x="190" y="1353"/>
                    </a:lnTo>
                    <a:lnTo>
                      <a:pt x="245" y="1352"/>
                    </a:lnTo>
                    <a:lnTo>
                      <a:pt x="304" y="1340"/>
                    </a:lnTo>
                    <a:lnTo>
                      <a:pt x="363" y="1321"/>
                    </a:lnTo>
                    <a:lnTo>
                      <a:pt x="423" y="1294"/>
                    </a:lnTo>
                    <a:lnTo>
                      <a:pt x="514" y="1239"/>
                    </a:lnTo>
                    <a:lnTo>
                      <a:pt x="630" y="1146"/>
                    </a:lnTo>
                    <a:lnTo>
                      <a:pt x="738" y="1036"/>
                    </a:lnTo>
                    <a:lnTo>
                      <a:pt x="830" y="914"/>
                    </a:lnTo>
                    <a:lnTo>
                      <a:pt x="869" y="851"/>
                    </a:lnTo>
                    <a:lnTo>
                      <a:pt x="904" y="787"/>
                    </a:lnTo>
                    <a:lnTo>
                      <a:pt x="949" y="665"/>
                    </a:lnTo>
                    <a:lnTo>
                      <a:pt x="971" y="550"/>
                    </a:lnTo>
                    <a:lnTo>
                      <a:pt x="969" y="444"/>
                    </a:lnTo>
                    <a:lnTo>
                      <a:pt x="946" y="345"/>
                    </a:lnTo>
                    <a:lnTo>
                      <a:pt x="905" y="257"/>
                    </a:lnTo>
                    <a:lnTo>
                      <a:pt x="848" y="180"/>
                    </a:lnTo>
                    <a:lnTo>
                      <a:pt x="777" y="118"/>
                    </a:lnTo>
                    <a:lnTo>
                      <a:pt x="735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41"/>
              <p:cNvSpPr>
                <a:spLocks/>
              </p:cNvSpPr>
              <p:nvPr/>
            </p:nvSpPr>
            <p:spPr bwMode="auto">
              <a:xfrm rot="3600000">
                <a:off x="7175446" y="4536484"/>
                <a:ext cx="176326" cy="212541"/>
              </a:xfrm>
              <a:custGeom>
                <a:avLst/>
                <a:gdLst>
                  <a:gd name="T0" fmla="*/ 157 w 315"/>
                  <a:gd name="T1" fmla="*/ 0 h 315"/>
                  <a:gd name="T2" fmla="*/ 174 w 315"/>
                  <a:gd name="T3" fmla="*/ 1 h 315"/>
                  <a:gd name="T4" fmla="*/ 204 w 315"/>
                  <a:gd name="T5" fmla="*/ 6 h 315"/>
                  <a:gd name="T6" fmla="*/ 245 w 315"/>
                  <a:gd name="T7" fmla="*/ 26 h 315"/>
                  <a:gd name="T8" fmla="*/ 288 w 315"/>
                  <a:gd name="T9" fmla="*/ 69 h 315"/>
                  <a:gd name="T10" fmla="*/ 308 w 315"/>
                  <a:gd name="T11" fmla="*/ 110 h 315"/>
                  <a:gd name="T12" fmla="*/ 314 w 315"/>
                  <a:gd name="T13" fmla="*/ 141 h 315"/>
                  <a:gd name="T14" fmla="*/ 315 w 315"/>
                  <a:gd name="T15" fmla="*/ 158 h 315"/>
                  <a:gd name="T16" fmla="*/ 314 w 315"/>
                  <a:gd name="T17" fmla="*/ 173 h 315"/>
                  <a:gd name="T18" fmla="*/ 308 w 315"/>
                  <a:gd name="T19" fmla="*/ 205 h 315"/>
                  <a:gd name="T20" fmla="*/ 288 w 315"/>
                  <a:gd name="T21" fmla="*/ 246 h 315"/>
                  <a:gd name="T22" fmla="*/ 245 w 315"/>
                  <a:gd name="T23" fmla="*/ 289 h 315"/>
                  <a:gd name="T24" fmla="*/ 204 w 315"/>
                  <a:gd name="T25" fmla="*/ 308 h 315"/>
                  <a:gd name="T26" fmla="*/ 174 w 315"/>
                  <a:gd name="T27" fmla="*/ 315 h 315"/>
                  <a:gd name="T28" fmla="*/ 157 w 315"/>
                  <a:gd name="T29" fmla="*/ 315 h 315"/>
                  <a:gd name="T30" fmla="*/ 142 w 315"/>
                  <a:gd name="T31" fmla="*/ 315 h 315"/>
                  <a:gd name="T32" fmla="*/ 111 w 315"/>
                  <a:gd name="T33" fmla="*/ 308 h 315"/>
                  <a:gd name="T34" fmla="*/ 69 w 315"/>
                  <a:gd name="T35" fmla="*/ 289 h 315"/>
                  <a:gd name="T36" fmla="*/ 26 w 315"/>
                  <a:gd name="T37" fmla="*/ 246 h 315"/>
                  <a:gd name="T38" fmla="*/ 7 w 315"/>
                  <a:gd name="T39" fmla="*/ 205 h 315"/>
                  <a:gd name="T40" fmla="*/ 0 w 315"/>
                  <a:gd name="T41" fmla="*/ 173 h 315"/>
                  <a:gd name="T42" fmla="*/ 0 w 315"/>
                  <a:gd name="T43" fmla="*/ 158 h 315"/>
                  <a:gd name="T44" fmla="*/ 0 w 315"/>
                  <a:gd name="T45" fmla="*/ 141 h 315"/>
                  <a:gd name="T46" fmla="*/ 7 w 315"/>
                  <a:gd name="T47" fmla="*/ 110 h 315"/>
                  <a:gd name="T48" fmla="*/ 26 w 315"/>
                  <a:gd name="T49" fmla="*/ 69 h 315"/>
                  <a:gd name="T50" fmla="*/ 69 w 315"/>
                  <a:gd name="T51" fmla="*/ 26 h 315"/>
                  <a:gd name="T52" fmla="*/ 111 w 315"/>
                  <a:gd name="T53" fmla="*/ 6 h 315"/>
                  <a:gd name="T54" fmla="*/ 142 w 315"/>
                  <a:gd name="T55" fmla="*/ 1 h 315"/>
                  <a:gd name="T56" fmla="*/ 157 w 315"/>
                  <a:gd name="T57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5" h="315">
                    <a:moveTo>
                      <a:pt x="157" y="0"/>
                    </a:moveTo>
                    <a:lnTo>
                      <a:pt x="174" y="1"/>
                    </a:lnTo>
                    <a:lnTo>
                      <a:pt x="204" y="6"/>
                    </a:lnTo>
                    <a:lnTo>
                      <a:pt x="245" y="26"/>
                    </a:lnTo>
                    <a:lnTo>
                      <a:pt x="288" y="69"/>
                    </a:lnTo>
                    <a:lnTo>
                      <a:pt x="308" y="110"/>
                    </a:lnTo>
                    <a:lnTo>
                      <a:pt x="314" y="141"/>
                    </a:lnTo>
                    <a:lnTo>
                      <a:pt x="315" y="158"/>
                    </a:lnTo>
                    <a:lnTo>
                      <a:pt x="314" y="173"/>
                    </a:lnTo>
                    <a:lnTo>
                      <a:pt x="308" y="205"/>
                    </a:lnTo>
                    <a:lnTo>
                      <a:pt x="288" y="246"/>
                    </a:lnTo>
                    <a:lnTo>
                      <a:pt x="245" y="289"/>
                    </a:lnTo>
                    <a:lnTo>
                      <a:pt x="204" y="308"/>
                    </a:lnTo>
                    <a:lnTo>
                      <a:pt x="174" y="315"/>
                    </a:lnTo>
                    <a:lnTo>
                      <a:pt x="157" y="315"/>
                    </a:lnTo>
                    <a:lnTo>
                      <a:pt x="142" y="315"/>
                    </a:lnTo>
                    <a:lnTo>
                      <a:pt x="111" y="308"/>
                    </a:lnTo>
                    <a:lnTo>
                      <a:pt x="69" y="289"/>
                    </a:lnTo>
                    <a:lnTo>
                      <a:pt x="26" y="246"/>
                    </a:lnTo>
                    <a:lnTo>
                      <a:pt x="7" y="205"/>
                    </a:lnTo>
                    <a:lnTo>
                      <a:pt x="0" y="173"/>
                    </a:lnTo>
                    <a:lnTo>
                      <a:pt x="0" y="158"/>
                    </a:lnTo>
                    <a:lnTo>
                      <a:pt x="0" y="141"/>
                    </a:lnTo>
                    <a:lnTo>
                      <a:pt x="7" y="110"/>
                    </a:lnTo>
                    <a:lnTo>
                      <a:pt x="26" y="69"/>
                    </a:lnTo>
                    <a:lnTo>
                      <a:pt x="69" y="26"/>
                    </a:lnTo>
                    <a:lnTo>
                      <a:pt x="111" y="6"/>
                    </a:lnTo>
                    <a:lnTo>
                      <a:pt x="142" y="1"/>
                    </a:lnTo>
                    <a:lnTo>
                      <a:pt x="15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142"/>
              <p:cNvSpPr>
                <a:spLocks/>
              </p:cNvSpPr>
              <p:nvPr/>
            </p:nvSpPr>
            <p:spPr bwMode="auto">
              <a:xfrm rot="3600000">
                <a:off x="7240661" y="4760017"/>
                <a:ext cx="116062" cy="139900"/>
              </a:xfrm>
              <a:custGeom>
                <a:avLst/>
                <a:gdLst>
                  <a:gd name="T0" fmla="*/ 104 w 208"/>
                  <a:gd name="T1" fmla="*/ 0 h 207"/>
                  <a:gd name="T2" fmla="*/ 125 w 208"/>
                  <a:gd name="T3" fmla="*/ 1 h 207"/>
                  <a:gd name="T4" fmla="*/ 162 w 208"/>
                  <a:gd name="T5" fmla="*/ 17 h 207"/>
                  <a:gd name="T6" fmla="*/ 191 w 208"/>
                  <a:gd name="T7" fmla="*/ 45 h 207"/>
                  <a:gd name="T8" fmla="*/ 206 w 208"/>
                  <a:gd name="T9" fmla="*/ 83 h 207"/>
                  <a:gd name="T10" fmla="*/ 208 w 208"/>
                  <a:gd name="T11" fmla="*/ 104 h 207"/>
                  <a:gd name="T12" fmla="*/ 206 w 208"/>
                  <a:gd name="T13" fmla="*/ 124 h 207"/>
                  <a:gd name="T14" fmla="*/ 191 w 208"/>
                  <a:gd name="T15" fmla="*/ 162 h 207"/>
                  <a:gd name="T16" fmla="*/ 162 w 208"/>
                  <a:gd name="T17" fmla="*/ 190 h 207"/>
                  <a:gd name="T18" fmla="*/ 125 w 208"/>
                  <a:gd name="T19" fmla="*/ 206 h 207"/>
                  <a:gd name="T20" fmla="*/ 104 w 208"/>
                  <a:gd name="T21" fmla="*/ 207 h 207"/>
                  <a:gd name="T22" fmla="*/ 82 w 208"/>
                  <a:gd name="T23" fmla="*/ 206 h 207"/>
                  <a:gd name="T24" fmla="*/ 46 w 208"/>
                  <a:gd name="T25" fmla="*/ 190 h 207"/>
                  <a:gd name="T26" fmla="*/ 17 w 208"/>
                  <a:gd name="T27" fmla="*/ 162 h 207"/>
                  <a:gd name="T28" fmla="*/ 2 w 208"/>
                  <a:gd name="T29" fmla="*/ 124 h 207"/>
                  <a:gd name="T30" fmla="*/ 0 w 208"/>
                  <a:gd name="T31" fmla="*/ 104 h 207"/>
                  <a:gd name="T32" fmla="*/ 2 w 208"/>
                  <a:gd name="T33" fmla="*/ 83 h 207"/>
                  <a:gd name="T34" fmla="*/ 17 w 208"/>
                  <a:gd name="T35" fmla="*/ 45 h 207"/>
                  <a:gd name="T36" fmla="*/ 46 w 208"/>
                  <a:gd name="T37" fmla="*/ 17 h 207"/>
                  <a:gd name="T38" fmla="*/ 82 w 208"/>
                  <a:gd name="T39" fmla="*/ 1 h 207"/>
                  <a:gd name="T40" fmla="*/ 104 w 208"/>
                  <a:gd name="T41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8" h="207">
                    <a:moveTo>
                      <a:pt x="104" y="0"/>
                    </a:moveTo>
                    <a:lnTo>
                      <a:pt x="125" y="1"/>
                    </a:lnTo>
                    <a:lnTo>
                      <a:pt x="162" y="17"/>
                    </a:lnTo>
                    <a:lnTo>
                      <a:pt x="191" y="45"/>
                    </a:lnTo>
                    <a:lnTo>
                      <a:pt x="206" y="83"/>
                    </a:lnTo>
                    <a:lnTo>
                      <a:pt x="208" y="104"/>
                    </a:lnTo>
                    <a:lnTo>
                      <a:pt x="206" y="124"/>
                    </a:lnTo>
                    <a:lnTo>
                      <a:pt x="191" y="162"/>
                    </a:lnTo>
                    <a:lnTo>
                      <a:pt x="162" y="190"/>
                    </a:lnTo>
                    <a:lnTo>
                      <a:pt x="125" y="206"/>
                    </a:lnTo>
                    <a:lnTo>
                      <a:pt x="104" y="207"/>
                    </a:lnTo>
                    <a:lnTo>
                      <a:pt x="82" y="206"/>
                    </a:lnTo>
                    <a:lnTo>
                      <a:pt x="46" y="190"/>
                    </a:lnTo>
                    <a:lnTo>
                      <a:pt x="17" y="162"/>
                    </a:lnTo>
                    <a:lnTo>
                      <a:pt x="2" y="124"/>
                    </a:lnTo>
                    <a:lnTo>
                      <a:pt x="0" y="104"/>
                    </a:lnTo>
                    <a:lnTo>
                      <a:pt x="2" y="83"/>
                    </a:lnTo>
                    <a:lnTo>
                      <a:pt x="17" y="45"/>
                    </a:lnTo>
                    <a:lnTo>
                      <a:pt x="46" y="17"/>
                    </a:lnTo>
                    <a:lnTo>
                      <a:pt x="82" y="1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43"/>
              <p:cNvSpPr>
                <a:spLocks/>
              </p:cNvSpPr>
              <p:nvPr/>
            </p:nvSpPr>
            <p:spPr bwMode="auto">
              <a:xfrm rot="3600000">
                <a:off x="7224957" y="4917615"/>
                <a:ext cx="102670" cy="123757"/>
              </a:xfrm>
              <a:custGeom>
                <a:avLst/>
                <a:gdLst>
                  <a:gd name="T0" fmla="*/ 93 w 185"/>
                  <a:gd name="T1" fmla="*/ 0 h 185"/>
                  <a:gd name="T2" fmla="*/ 111 w 185"/>
                  <a:gd name="T3" fmla="*/ 1 h 185"/>
                  <a:gd name="T4" fmla="*/ 145 w 185"/>
                  <a:gd name="T5" fmla="*/ 15 h 185"/>
                  <a:gd name="T6" fmla="*/ 170 w 185"/>
                  <a:gd name="T7" fmla="*/ 40 h 185"/>
                  <a:gd name="T8" fmla="*/ 184 w 185"/>
                  <a:gd name="T9" fmla="*/ 74 h 185"/>
                  <a:gd name="T10" fmla="*/ 185 w 185"/>
                  <a:gd name="T11" fmla="*/ 93 h 185"/>
                  <a:gd name="T12" fmla="*/ 184 w 185"/>
                  <a:gd name="T13" fmla="*/ 111 h 185"/>
                  <a:gd name="T14" fmla="*/ 170 w 185"/>
                  <a:gd name="T15" fmla="*/ 145 h 185"/>
                  <a:gd name="T16" fmla="*/ 145 w 185"/>
                  <a:gd name="T17" fmla="*/ 170 h 185"/>
                  <a:gd name="T18" fmla="*/ 111 w 185"/>
                  <a:gd name="T19" fmla="*/ 184 h 185"/>
                  <a:gd name="T20" fmla="*/ 93 w 185"/>
                  <a:gd name="T21" fmla="*/ 185 h 185"/>
                  <a:gd name="T22" fmla="*/ 74 w 185"/>
                  <a:gd name="T23" fmla="*/ 184 h 185"/>
                  <a:gd name="T24" fmla="*/ 41 w 185"/>
                  <a:gd name="T25" fmla="*/ 170 h 185"/>
                  <a:gd name="T26" fmla="*/ 16 w 185"/>
                  <a:gd name="T27" fmla="*/ 145 h 185"/>
                  <a:gd name="T28" fmla="*/ 1 w 185"/>
                  <a:gd name="T29" fmla="*/ 111 h 185"/>
                  <a:gd name="T30" fmla="*/ 0 w 185"/>
                  <a:gd name="T31" fmla="*/ 93 h 185"/>
                  <a:gd name="T32" fmla="*/ 1 w 185"/>
                  <a:gd name="T33" fmla="*/ 74 h 185"/>
                  <a:gd name="T34" fmla="*/ 16 w 185"/>
                  <a:gd name="T35" fmla="*/ 40 h 185"/>
                  <a:gd name="T36" fmla="*/ 41 w 185"/>
                  <a:gd name="T37" fmla="*/ 15 h 185"/>
                  <a:gd name="T38" fmla="*/ 74 w 185"/>
                  <a:gd name="T39" fmla="*/ 1 h 185"/>
                  <a:gd name="T40" fmla="*/ 93 w 185"/>
                  <a:gd name="T41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5" h="185">
                    <a:moveTo>
                      <a:pt x="93" y="0"/>
                    </a:moveTo>
                    <a:lnTo>
                      <a:pt x="111" y="1"/>
                    </a:lnTo>
                    <a:lnTo>
                      <a:pt x="145" y="15"/>
                    </a:lnTo>
                    <a:lnTo>
                      <a:pt x="170" y="40"/>
                    </a:lnTo>
                    <a:lnTo>
                      <a:pt x="184" y="74"/>
                    </a:lnTo>
                    <a:lnTo>
                      <a:pt x="185" y="93"/>
                    </a:lnTo>
                    <a:lnTo>
                      <a:pt x="184" y="111"/>
                    </a:lnTo>
                    <a:lnTo>
                      <a:pt x="170" y="145"/>
                    </a:lnTo>
                    <a:lnTo>
                      <a:pt x="145" y="170"/>
                    </a:lnTo>
                    <a:lnTo>
                      <a:pt x="111" y="184"/>
                    </a:lnTo>
                    <a:lnTo>
                      <a:pt x="93" y="185"/>
                    </a:lnTo>
                    <a:lnTo>
                      <a:pt x="74" y="184"/>
                    </a:lnTo>
                    <a:lnTo>
                      <a:pt x="41" y="170"/>
                    </a:lnTo>
                    <a:lnTo>
                      <a:pt x="16" y="145"/>
                    </a:lnTo>
                    <a:lnTo>
                      <a:pt x="1" y="111"/>
                    </a:lnTo>
                    <a:lnTo>
                      <a:pt x="0" y="93"/>
                    </a:lnTo>
                    <a:lnTo>
                      <a:pt x="1" y="74"/>
                    </a:lnTo>
                    <a:lnTo>
                      <a:pt x="16" y="40"/>
                    </a:lnTo>
                    <a:lnTo>
                      <a:pt x="41" y="15"/>
                    </a:lnTo>
                    <a:lnTo>
                      <a:pt x="74" y="1"/>
                    </a:lnTo>
                    <a:lnTo>
                      <a:pt x="9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44"/>
              <p:cNvSpPr>
                <a:spLocks/>
              </p:cNvSpPr>
              <p:nvPr/>
            </p:nvSpPr>
            <p:spPr bwMode="auto">
              <a:xfrm rot="3600000">
                <a:off x="7183143" y="5052025"/>
                <a:ext cx="75887" cy="88783"/>
              </a:xfrm>
              <a:custGeom>
                <a:avLst/>
                <a:gdLst>
                  <a:gd name="T0" fmla="*/ 66 w 134"/>
                  <a:gd name="T1" fmla="*/ 0 h 133"/>
                  <a:gd name="T2" fmla="*/ 80 w 134"/>
                  <a:gd name="T3" fmla="*/ 1 h 133"/>
                  <a:gd name="T4" fmla="*/ 104 w 134"/>
                  <a:gd name="T5" fmla="*/ 10 h 133"/>
                  <a:gd name="T6" fmla="*/ 123 w 134"/>
                  <a:gd name="T7" fmla="*/ 28 h 133"/>
                  <a:gd name="T8" fmla="*/ 132 w 134"/>
                  <a:gd name="T9" fmla="*/ 53 h 133"/>
                  <a:gd name="T10" fmla="*/ 134 w 134"/>
                  <a:gd name="T11" fmla="*/ 67 h 133"/>
                  <a:gd name="T12" fmla="*/ 132 w 134"/>
                  <a:gd name="T13" fmla="*/ 80 h 133"/>
                  <a:gd name="T14" fmla="*/ 123 w 134"/>
                  <a:gd name="T15" fmla="*/ 105 h 133"/>
                  <a:gd name="T16" fmla="*/ 104 w 134"/>
                  <a:gd name="T17" fmla="*/ 123 h 133"/>
                  <a:gd name="T18" fmla="*/ 80 w 134"/>
                  <a:gd name="T19" fmla="*/ 133 h 133"/>
                  <a:gd name="T20" fmla="*/ 66 w 134"/>
                  <a:gd name="T21" fmla="*/ 133 h 133"/>
                  <a:gd name="T22" fmla="*/ 53 w 134"/>
                  <a:gd name="T23" fmla="*/ 133 h 133"/>
                  <a:gd name="T24" fmla="*/ 29 w 134"/>
                  <a:gd name="T25" fmla="*/ 123 h 133"/>
                  <a:gd name="T26" fmla="*/ 10 w 134"/>
                  <a:gd name="T27" fmla="*/ 105 h 133"/>
                  <a:gd name="T28" fmla="*/ 0 w 134"/>
                  <a:gd name="T29" fmla="*/ 80 h 133"/>
                  <a:gd name="T30" fmla="*/ 0 w 134"/>
                  <a:gd name="T31" fmla="*/ 67 h 133"/>
                  <a:gd name="T32" fmla="*/ 0 w 134"/>
                  <a:gd name="T33" fmla="*/ 53 h 133"/>
                  <a:gd name="T34" fmla="*/ 10 w 134"/>
                  <a:gd name="T35" fmla="*/ 28 h 133"/>
                  <a:gd name="T36" fmla="*/ 29 w 134"/>
                  <a:gd name="T37" fmla="*/ 10 h 133"/>
                  <a:gd name="T38" fmla="*/ 53 w 134"/>
                  <a:gd name="T39" fmla="*/ 1 h 133"/>
                  <a:gd name="T40" fmla="*/ 66 w 13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4" h="133">
                    <a:moveTo>
                      <a:pt x="66" y="0"/>
                    </a:moveTo>
                    <a:lnTo>
                      <a:pt x="80" y="1"/>
                    </a:lnTo>
                    <a:lnTo>
                      <a:pt x="104" y="10"/>
                    </a:lnTo>
                    <a:lnTo>
                      <a:pt x="123" y="28"/>
                    </a:lnTo>
                    <a:lnTo>
                      <a:pt x="132" y="53"/>
                    </a:lnTo>
                    <a:lnTo>
                      <a:pt x="134" y="67"/>
                    </a:lnTo>
                    <a:lnTo>
                      <a:pt x="132" y="80"/>
                    </a:lnTo>
                    <a:lnTo>
                      <a:pt x="123" y="105"/>
                    </a:lnTo>
                    <a:lnTo>
                      <a:pt x="104" y="123"/>
                    </a:lnTo>
                    <a:lnTo>
                      <a:pt x="80" y="133"/>
                    </a:lnTo>
                    <a:lnTo>
                      <a:pt x="66" y="133"/>
                    </a:lnTo>
                    <a:lnTo>
                      <a:pt x="53" y="133"/>
                    </a:lnTo>
                    <a:lnTo>
                      <a:pt x="29" y="123"/>
                    </a:lnTo>
                    <a:lnTo>
                      <a:pt x="10" y="105"/>
                    </a:lnTo>
                    <a:lnTo>
                      <a:pt x="0" y="80"/>
                    </a:lnTo>
                    <a:lnTo>
                      <a:pt x="0" y="67"/>
                    </a:lnTo>
                    <a:lnTo>
                      <a:pt x="0" y="53"/>
                    </a:lnTo>
                    <a:lnTo>
                      <a:pt x="10" y="28"/>
                    </a:lnTo>
                    <a:lnTo>
                      <a:pt x="29" y="10"/>
                    </a:lnTo>
                    <a:lnTo>
                      <a:pt x="53" y="1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45"/>
              <p:cNvSpPr>
                <a:spLocks/>
              </p:cNvSpPr>
              <p:nvPr/>
            </p:nvSpPr>
            <p:spPr bwMode="auto">
              <a:xfrm rot="3600000">
                <a:off x="7131218" y="5137392"/>
                <a:ext cx="46872" cy="59188"/>
              </a:xfrm>
              <a:custGeom>
                <a:avLst/>
                <a:gdLst>
                  <a:gd name="T0" fmla="*/ 43 w 86"/>
                  <a:gd name="T1" fmla="*/ 0 h 87"/>
                  <a:gd name="T2" fmla="*/ 52 w 86"/>
                  <a:gd name="T3" fmla="*/ 1 h 87"/>
                  <a:gd name="T4" fmla="*/ 67 w 86"/>
                  <a:gd name="T5" fmla="*/ 8 h 87"/>
                  <a:gd name="T6" fmla="*/ 79 w 86"/>
                  <a:gd name="T7" fmla="*/ 19 h 87"/>
                  <a:gd name="T8" fmla="*/ 86 w 86"/>
                  <a:gd name="T9" fmla="*/ 35 h 87"/>
                  <a:gd name="T10" fmla="*/ 86 w 86"/>
                  <a:gd name="T11" fmla="*/ 44 h 87"/>
                  <a:gd name="T12" fmla="*/ 86 w 86"/>
                  <a:gd name="T13" fmla="*/ 52 h 87"/>
                  <a:gd name="T14" fmla="*/ 79 w 86"/>
                  <a:gd name="T15" fmla="*/ 67 h 87"/>
                  <a:gd name="T16" fmla="*/ 67 w 86"/>
                  <a:gd name="T17" fmla="*/ 79 h 87"/>
                  <a:gd name="T18" fmla="*/ 52 w 86"/>
                  <a:gd name="T19" fmla="*/ 86 h 87"/>
                  <a:gd name="T20" fmla="*/ 43 w 86"/>
                  <a:gd name="T21" fmla="*/ 87 h 87"/>
                  <a:gd name="T22" fmla="*/ 35 w 86"/>
                  <a:gd name="T23" fmla="*/ 86 h 87"/>
                  <a:gd name="T24" fmla="*/ 19 w 86"/>
                  <a:gd name="T25" fmla="*/ 79 h 87"/>
                  <a:gd name="T26" fmla="*/ 8 w 86"/>
                  <a:gd name="T27" fmla="*/ 67 h 87"/>
                  <a:gd name="T28" fmla="*/ 1 w 86"/>
                  <a:gd name="T29" fmla="*/ 52 h 87"/>
                  <a:gd name="T30" fmla="*/ 0 w 86"/>
                  <a:gd name="T31" fmla="*/ 44 h 87"/>
                  <a:gd name="T32" fmla="*/ 1 w 86"/>
                  <a:gd name="T33" fmla="*/ 35 h 87"/>
                  <a:gd name="T34" fmla="*/ 8 w 86"/>
                  <a:gd name="T35" fmla="*/ 19 h 87"/>
                  <a:gd name="T36" fmla="*/ 19 w 86"/>
                  <a:gd name="T37" fmla="*/ 8 h 87"/>
                  <a:gd name="T38" fmla="*/ 35 w 86"/>
                  <a:gd name="T39" fmla="*/ 1 h 87"/>
                  <a:gd name="T40" fmla="*/ 43 w 86"/>
                  <a:gd name="T41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87">
                    <a:moveTo>
                      <a:pt x="43" y="0"/>
                    </a:moveTo>
                    <a:lnTo>
                      <a:pt x="52" y="1"/>
                    </a:lnTo>
                    <a:lnTo>
                      <a:pt x="67" y="8"/>
                    </a:lnTo>
                    <a:lnTo>
                      <a:pt x="79" y="19"/>
                    </a:lnTo>
                    <a:lnTo>
                      <a:pt x="86" y="35"/>
                    </a:lnTo>
                    <a:lnTo>
                      <a:pt x="86" y="44"/>
                    </a:lnTo>
                    <a:lnTo>
                      <a:pt x="86" y="52"/>
                    </a:lnTo>
                    <a:lnTo>
                      <a:pt x="79" y="67"/>
                    </a:lnTo>
                    <a:lnTo>
                      <a:pt x="67" y="79"/>
                    </a:lnTo>
                    <a:lnTo>
                      <a:pt x="52" y="86"/>
                    </a:lnTo>
                    <a:lnTo>
                      <a:pt x="43" y="87"/>
                    </a:lnTo>
                    <a:lnTo>
                      <a:pt x="35" y="86"/>
                    </a:lnTo>
                    <a:lnTo>
                      <a:pt x="19" y="79"/>
                    </a:lnTo>
                    <a:lnTo>
                      <a:pt x="8" y="67"/>
                    </a:lnTo>
                    <a:lnTo>
                      <a:pt x="1" y="52"/>
                    </a:lnTo>
                    <a:lnTo>
                      <a:pt x="0" y="44"/>
                    </a:lnTo>
                    <a:lnTo>
                      <a:pt x="1" y="35"/>
                    </a:lnTo>
                    <a:lnTo>
                      <a:pt x="8" y="19"/>
                    </a:lnTo>
                    <a:lnTo>
                      <a:pt x="19" y="8"/>
                    </a:lnTo>
                    <a:lnTo>
                      <a:pt x="35" y="1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799957" y="4670530"/>
              <a:ext cx="1125141" cy="753043"/>
              <a:chOff x="5665787" y="4254070"/>
              <a:chExt cx="1125141" cy="753043"/>
            </a:xfrm>
            <a:grpFill/>
          </p:grpSpPr>
          <p:sp>
            <p:nvSpPr>
              <p:cNvPr id="38" name="Freeform 146"/>
              <p:cNvSpPr>
                <a:spLocks/>
              </p:cNvSpPr>
              <p:nvPr/>
            </p:nvSpPr>
            <p:spPr bwMode="auto">
              <a:xfrm rot="3600000">
                <a:off x="5850394" y="4282372"/>
                <a:ext cx="540134" cy="909348"/>
              </a:xfrm>
              <a:custGeom>
                <a:avLst/>
                <a:gdLst>
                  <a:gd name="T0" fmla="*/ 551 w 970"/>
                  <a:gd name="T1" fmla="*/ 707 h 1352"/>
                  <a:gd name="T2" fmla="*/ 555 w 970"/>
                  <a:gd name="T3" fmla="*/ 690 h 1352"/>
                  <a:gd name="T4" fmla="*/ 568 w 970"/>
                  <a:gd name="T5" fmla="*/ 656 h 1352"/>
                  <a:gd name="T6" fmla="*/ 598 w 970"/>
                  <a:gd name="T7" fmla="*/ 612 h 1352"/>
                  <a:gd name="T8" fmla="*/ 682 w 970"/>
                  <a:gd name="T9" fmla="*/ 534 h 1352"/>
                  <a:gd name="T10" fmla="*/ 774 w 970"/>
                  <a:gd name="T11" fmla="*/ 462 h 1352"/>
                  <a:gd name="T12" fmla="*/ 824 w 970"/>
                  <a:gd name="T13" fmla="*/ 410 h 1352"/>
                  <a:gd name="T14" fmla="*/ 852 w 970"/>
                  <a:gd name="T15" fmla="*/ 364 h 1352"/>
                  <a:gd name="T16" fmla="*/ 862 w 970"/>
                  <a:gd name="T17" fmla="*/ 332 h 1352"/>
                  <a:gd name="T18" fmla="*/ 866 w 970"/>
                  <a:gd name="T19" fmla="*/ 296 h 1352"/>
                  <a:gd name="T20" fmla="*/ 862 w 970"/>
                  <a:gd name="T21" fmla="*/ 255 h 1352"/>
                  <a:gd name="T22" fmla="*/ 856 w 970"/>
                  <a:gd name="T23" fmla="*/ 233 h 1352"/>
                  <a:gd name="T24" fmla="*/ 846 w 970"/>
                  <a:gd name="T25" fmla="*/ 206 h 1352"/>
                  <a:gd name="T26" fmla="*/ 824 w 970"/>
                  <a:gd name="T27" fmla="*/ 158 h 1352"/>
                  <a:gd name="T28" fmla="*/ 798 w 970"/>
                  <a:gd name="T29" fmla="*/ 117 h 1352"/>
                  <a:gd name="T30" fmla="*/ 769 w 970"/>
                  <a:gd name="T31" fmla="*/ 83 h 1352"/>
                  <a:gd name="T32" fmla="*/ 735 w 970"/>
                  <a:gd name="T33" fmla="*/ 55 h 1352"/>
                  <a:gd name="T34" fmla="*/ 699 w 970"/>
                  <a:gd name="T35" fmla="*/ 34 h 1352"/>
                  <a:gd name="T36" fmla="*/ 638 w 970"/>
                  <a:gd name="T37" fmla="*/ 11 h 1352"/>
                  <a:gd name="T38" fmla="*/ 551 w 970"/>
                  <a:gd name="T39" fmla="*/ 0 h 1352"/>
                  <a:gd name="T40" fmla="*/ 460 w 970"/>
                  <a:gd name="T41" fmla="*/ 7 h 1352"/>
                  <a:gd name="T42" fmla="*/ 367 w 970"/>
                  <a:gd name="T43" fmla="*/ 31 h 1352"/>
                  <a:gd name="T44" fmla="*/ 277 w 970"/>
                  <a:gd name="T45" fmla="*/ 68 h 1352"/>
                  <a:gd name="T46" fmla="*/ 235 w 970"/>
                  <a:gd name="T47" fmla="*/ 91 h 1352"/>
                  <a:gd name="T48" fmla="*/ 194 w 970"/>
                  <a:gd name="T49" fmla="*/ 117 h 1352"/>
                  <a:gd name="T50" fmla="*/ 122 w 970"/>
                  <a:gd name="T51" fmla="*/ 179 h 1352"/>
                  <a:gd name="T52" fmla="*/ 65 w 970"/>
                  <a:gd name="T53" fmla="*/ 255 h 1352"/>
                  <a:gd name="T54" fmla="*/ 23 w 970"/>
                  <a:gd name="T55" fmla="*/ 344 h 1352"/>
                  <a:gd name="T56" fmla="*/ 1 w 970"/>
                  <a:gd name="T57" fmla="*/ 442 h 1352"/>
                  <a:gd name="T58" fmla="*/ 0 w 970"/>
                  <a:gd name="T59" fmla="*/ 550 h 1352"/>
                  <a:gd name="T60" fmla="*/ 21 w 970"/>
                  <a:gd name="T61" fmla="*/ 665 h 1352"/>
                  <a:gd name="T62" fmla="*/ 67 w 970"/>
                  <a:gd name="T63" fmla="*/ 787 h 1352"/>
                  <a:gd name="T64" fmla="*/ 101 w 970"/>
                  <a:gd name="T65" fmla="*/ 849 h 1352"/>
                  <a:gd name="T66" fmla="*/ 140 w 970"/>
                  <a:gd name="T67" fmla="*/ 913 h 1352"/>
                  <a:gd name="T68" fmla="*/ 233 w 970"/>
                  <a:gd name="T69" fmla="*/ 1034 h 1352"/>
                  <a:gd name="T70" fmla="*/ 341 w 970"/>
                  <a:gd name="T71" fmla="*/ 1145 h 1352"/>
                  <a:gd name="T72" fmla="*/ 458 w 970"/>
                  <a:gd name="T73" fmla="*/ 1238 h 1352"/>
                  <a:gd name="T74" fmla="*/ 547 w 970"/>
                  <a:gd name="T75" fmla="*/ 1292 h 1352"/>
                  <a:gd name="T76" fmla="*/ 608 w 970"/>
                  <a:gd name="T77" fmla="*/ 1320 h 1352"/>
                  <a:gd name="T78" fmla="*/ 666 w 970"/>
                  <a:gd name="T79" fmla="*/ 1339 h 1352"/>
                  <a:gd name="T80" fmla="*/ 725 w 970"/>
                  <a:gd name="T81" fmla="*/ 1351 h 1352"/>
                  <a:gd name="T82" fmla="*/ 780 w 970"/>
                  <a:gd name="T83" fmla="*/ 1352 h 1352"/>
                  <a:gd name="T84" fmla="*/ 833 w 970"/>
                  <a:gd name="T85" fmla="*/ 1344 h 1352"/>
                  <a:gd name="T86" fmla="*/ 883 w 970"/>
                  <a:gd name="T87" fmla="*/ 1325 h 1352"/>
                  <a:gd name="T88" fmla="*/ 928 w 970"/>
                  <a:gd name="T89" fmla="*/ 1294 h 1352"/>
                  <a:gd name="T90" fmla="*/ 949 w 970"/>
                  <a:gd name="T91" fmla="*/ 1273 h 1352"/>
                  <a:gd name="T92" fmla="*/ 960 w 970"/>
                  <a:gd name="T93" fmla="*/ 1259 h 1352"/>
                  <a:gd name="T94" fmla="*/ 970 w 970"/>
                  <a:gd name="T95" fmla="*/ 1234 h 1352"/>
                  <a:gd name="T96" fmla="*/ 964 w 970"/>
                  <a:gd name="T97" fmla="*/ 1209 h 1352"/>
                  <a:gd name="T98" fmla="*/ 948 w 970"/>
                  <a:gd name="T99" fmla="*/ 1185 h 1352"/>
                  <a:gd name="T100" fmla="*/ 905 w 970"/>
                  <a:gd name="T101" fmla="*/ 1147 h 1352"/>
                  <a:gd name="T102" fmla="*/ 823 w 970"/>
                  <a:gd name="T103" fmla="*/ 1094 h 1352"/>
                  <a:gd name="T104" fmla="*/ 730 w 970"/>
                  <a:gd name="T105" fmla="*/ 1033 h 1352"/>
                  <a:gd name="T106" fmla="*/ 664 w 970"/>
                  <a:gd name="T107" fmla="*/ 980 h 1352"/>
                  <a:gd name="T108" fmla="*/ 623 w 970"/>
                  <a:gd name="T109" fmla="*/ 941 h 1352"/>
                  <a:gd name="T110" fmla="*/ 590 w 970"/>
                  <a:gd name="T111" fmla="*/ 897 h 1352"/>
                  <a:gd name="T112" fmla="*/ 564 w 970"/>
                  <a:gd name="T113" fmla="*/ 849 h 1352"/>
                  <a:gd name="T114" fmla="*/ 550 w 970"/>
                  <a:gd name="T115" fmla="*/ 797 h 1352"/>
                  <a:gd name="T116" fmla="*/ 547 w 970"/>
                  <a:gd name="T117" fmla="*/ 739 h 1352"/>
                  <a:gd name="T118" fmla="*/ 551 w 970"/>
                  <a:gd name="T119" fmla="*/ 707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70" h="1352">
                    <a:moveTo>
                      <a:pt x="551" y="707"/>
                    </a:moveTo>
                    <a:lnTo>
                      <a:pt x="555" y="690"/>
                    </a:lnTo>
                    <a:lnTo>
                      <a:pt x="568" y="656"/>
                    </a:lnTo>
                    <a:lnTo>
                      <a:pt x="598" y="612"/>
                    </a:lnTo>
                    <a:lnTo>
                      <a:pt x="682" y="534"/>
                    </a:lnTo>
                    <a:lnTo>
                      <a:pt x="774" y="462"/>
                    </a:lnTo>
                    <a:lnTo>
                      <a:pt x="824" y="410"/>
                    </a:lnTo>
                    <a:lnTo>
                      <a:pt x="852" y="364"/>
                    </a:lnTo>
                    <a:lnTo>
                      <a:pt x="862" y="332"/>
                    </a:lnTo>
                    <a:lnTo>
                      <a:pt x="866" y="296"/>
                    </a:lnTo>
                    <a:lnTo>
                      <a:pt x="862" y="255"/>
                    </a:lnTo>
                    <a:lnTo>
                      <a:pt x="856" y="233"/>
                    </a:lnTo>
                    <a:lnTo>
                      <a:pt x="846" y="206"/>
                    </a:lnTo>
                    <a:lnTo>
                      <a:pt x="824" y="158"/>
                    </a:lnTo>
                    <a:lnTo>
                      <a:pt x="798" y="117"/>
                    </a:lnTo>
                    <a:lnTo>
                      <a:pt x="769" y="83"/>
                    </a:lnTo>
                    <a:lnTo>
                      <a:pt x="735" y="55"/>
                    </a:lnTo>
                    <a:lnTo>
                      <a:pt x="699" y="34"/>
                    </a:lnTo>
                    <a:lnTo>
                      <a:pt x="638" y="11"/>
                    </a:lnTo>
                    <a:lnTo>
                      <a:pt x="551" y="0"/>
                    </a:lnTo>
                    <a:lnTo>
                      <a:pt x="460" y="7"/>
                    </a:lnTo>
                    <a:lnTo>
                      <a:pt x="367" y="31"/>
                    </a:lnTo>
                    <a:lnTo>
                      <a:pt x="277" y="68"/>
                    </a:lnTo>
                    <a:lnTo>
                      <a:pt x="235" y="91"/>
                    </a:lnTo>
                    <a:lnTo>
                      <a:pt x="194" y="117"/>
                    </a:lnTo>
                    <a:lnTo>
                      <a:pt x="122" y="179"/>
                    </a:lnTo>
                    <a:lnTo>
                      <a:pt x="65" y="255"/>
                    </a:lnTo>
                    <a:lnTo>
                      <a:pt x="23" y="344"/>
                    </a:lnTo>
                    <a:lnTo>
                      <a:pt x="1" y="442"/>
                    </a:lnTo>
                    <a:lnTo>
                      <a:pt x="0" y="550"/>
                    </a:lnTo>
                    <a:lnTo>
                      <a:pt x="21" y="665"/>
                    </a:lnTo>
                    <a:lnTo>
                      <a:pt x="67" y="787"/>
                    </a:lnTo>
                    <a:lnTo>
                      <a:pt x="101" y="849"/>
                    </a:lnTo>
                    <a:lnTo>
                      <a:pt x="140" y="913"/>
                    </a:lnTo>
                    <a:lnTo>
                      <a:pt x="233" y="1034"/>
                    </a:lnTo>
                    <a:lnTo>
                      <a:pt x="341" y="1145"/>
                    </a:lnTo>
                    <a:lnTo>
                      <a:pt x="458" y="1238"/>
                    </a:lnTo>
                    <a:lnTo>
                      <a:pt x="547" y="1292"/>
                    </a:lnTo>
                    <a:lnTo>
                      <a:pt x="608" y="1320"/>
                    </a:lnTo>
                    <a:lnTo>
                      <a:pt x="666" y="1339"/>
                    </a:lnTo>
                    <a:lnTo>
                      <a:pt x="725" y="1351"/>
                    </a:lnTo>
                    <a:lnTo>
                      <a:pt x="780" y="1352"/>
                    </a:lnTo>
                    <a:lnTo>
                      <a:pt x="833" y="1344"/>
                    </a:lnTo>
                    <a:lnTo>
                      <a:pt x="883" y="1325"/>
                    </a:lnTo>
                    <a:lnTo>
                      <a:pt x="928" y="1294"/>
                    </a:lnTo>
                    <a:lnTo>
                      <a:pt x="949" y="1273"/>
                    </a:lnTo>
                    <a:lnTo>
                      <a:pt x="960" y="1259"/>
                    </a:lnTo>
                    <a:lnTo>
                      <a:pt x="970" y="1234"/>
                    </a:lnTo>
                    <a:lnTo>
                      <a:pt x="964" y="1209"/>
                    </a:lnTo>
                    <a:lnTo>
                      <a:pt x="948" y="1185"/>
                    </a:lnTo>
                    <a:lnTo>
                      <a:pt x="905" y="1147"/>
                    </a:lnTo>
                    <a:lnTo>
                      <a:pt x="823" y="1094"/>
                    </a:lnTo>
                    <a:lnTo>
                      <a:pt x="730" y="1033"/>
                    </a:lnTo>
                    <a:lnTo>
                      <a:pt x="664" y="980"/>
                    </a:lnTo>
                    <a:lnTo>
                      <a:pt x="623" y="941"/>
                    </a:lnTo>
                    <a:lnTo>
                      <a:pt x="590" y="897"/>
                    </a:lnTo>
                    <a:lnTo>
                      <a:pt x="564" y="849"/>
                    </a:lnTo>
                    <a:lnTo>
                      <a:pt x="550" y="797"/>
                    </a:lnTo>
                    <a:lnTo>
                      <a:pt x="547" y="739"/>
                    </a:lnTo>
                    <a:lnTo>
                      <a:pt x="551" y="7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47"/>
              <p:cNvSpPr>
                <a:spLocks/>
              </p:cNvSpPr>
              <p:nvPr/>
            </p:nvSpPr>
            <p:spPr bwMode="auto">
              <a:xfrm rot="3600000">
                <a:off x="6596495" y="4378488"/>
                <a:ext cx="176326" cy="212541"/>
              </a:xfrm>
              <a:custGeom>
                <a:avLst/>
                <a:gdLst>
                  <a:gd name="T0" fmla="*/ 157 w 315"/>
                  <a:gd name="T1" fmla="*/ 0 h 315"/>
                  <a:gd name="T2" fmla="*/ 173 w 315"/>
                  <a:gd name="T3" fmla="*/ 2 h 315"/>
                  <a:gd name="T4" fmla="*/ 203 w 315"/>
                  <a:gd name="T5" fmla="*/ 8 h 315"/>
                  <a:gd name="T6" fmla="*/ 246 w 315"/>
                  <a:gd name="T7" fmla="*/ 26 h 315"/>
                  <a:gd name="T8" fmla="*/ 287 w 315"/>
                  <a:gd name="T9" fmla="*/ 69 h 315"/>
                  <a:gd name="T10" fmla="*/ 307 w 315"/>
                  <a:gd name="T11" fmla="*/ 111 h 315"/>
                  <a:gd name="T12" fmla="*/ 313 w 315"/>
                  <a:gd name="T13" fmla="*/ 142 h 315"/>
                  <a:gd name="T14" fmla="*/ 315 w 315"/>
                  <a:gd name="T15" fmla="*/ 159 h 315"/>
                  <a:gd name="T16" fmla="*/ 313 w 315"/>
                  <a:gd name="T17" fmla="*/ 174 h 315"/>
                  <a:gd name="T18" fmla="*/ 307 w 315"/>
                  <a:gd name="T19" fmla="*/ 205 h 315"/>
                  <a:gd name="T20" fmla="*/ 287 w 315"/>
                  <a:gd name="T21" fmla="*/ 247 h 315"/>
                  <a:gd name="T22" fmla="*/ 246 w 315"/>
                  <a:gd name="T23" fmla="*/ 289 h 315"/>
                  <a:gd name="T24" fmla="*/ 203 w 315"/>
                  <a:gd name="T25" fmla="*/ 309 h 315"/>
                  <a:gd name="T26" fmla="*/ 173 w 315"/>
                  <a:gd name="T27" fmla="*/ 315 h 315"/>
                  <a:gd name="T28" fmla="*/ 157 w 315"/>
                  <a:gd name="T29" fmla="*/ 315 h 315"/>
                  <a:gd name="T30" fmla="*/ 141 w 315"/>
                  <a:gd name="T31" fmla="*/ 315 h 315"/>
                  <a:gd name="T32" fmla="*/ 110 w 315"/>
                  <a:gd name="T33" fmla="*/ 309 h 315"/>
                  <a:gd name="T34" fmla="*/ 68 w 315"/>
                  <a:gd name="T35" fmla="*/ 289 h 315"/>
                  <a:gd name="T36" fmla="*/ 26 w 315"/>
                  <a:gd name="T37" fmla="*/ 247 h 315"/>
                  <a:gd name="T38" fmla="*/ 6 w 315"/>
                  <a:gd name="T39" fmla="*/ 205 h 315"/>
                  <a:gd name="T40" fmla="*/ 0 w 315"/>
                  <a:gd name="T41" fmla="*/ 174 h 315"/>
                  <a:gd name="T42" fmla="*/ 0 w 315"/>
                  <a:gd name="T43" fmla="*/ 159 h 315"/>
                  <a:gd name="T44" fmla="*/ 0 w 315"/>
                  <a:gd name="T45" fmla="*/ 142 h 315"/>
                  <a:gd name="T46" fmla="*/ 6 w 315"/>
                  <a:gd name="T47" fmla="*/ 111 h 315"/>
                  <a:gd name="T48" fmla="*/ 26 w 315"/>
                  <a:gd name="T49" fmla="*/ 69 h 315"/>
                  <a:gd name="T50" fmla="*/ 68 w 315"/>
                  <a:gd name="T51" fmla="*/ 26 h 315"/>
                  <a:gd name="T52" fmla="*/ 110 w 315"/>
                  <a:gd name="T53" fmla="*/ 8 h 315"/>
                  <a:gd name="T54" fmla="*/ 141 w 315"/>
                  <a:gd name="T55" fmla="*/ 2 h 315"/>
                  <a:gd name="T56" fmla="*/ 157 w 315"/>
                  <a:gd name="T57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5" h="315">
                    <a:moveTo>
                      <a:pt x="157" y="0"/>
                    </a:moveTo>
                    <a:lnTo>
                      <a:pt x="173" y="2"/>
                    </a:lnTo>
                    <a:lnTo>
                      <a:pt x="203" y="8"/>
                    </a:lnTo>
                    <a:lnTo>
                      <a:pt x="246" y="26"/>
                    </a:lnTo>
                    <a:lnTo>
                      <a:pt x="287" y="69"/>
                    </a:lnTo>
                    <a:lnTo>
                      <a:pt x="307" y="111"/>
                    </a:lnTo>
                    <a:lnTo>
                      <a:pt x="313" y="142"/>
                    </a:lnTo>
                    <a:lnTo>
                      <a:pt x="315" y="159"/>
                    </a:lnTo>
                    <a:lnTo>
                      <a:pt x="313" y="174"/>
                    </a:lnTo>
                    <a:lnTo>
                      <a:pt x="307" y="205"/>
                    </a:lnTo>
                    <a:lnTo>
                      <a:pt x="287" y="247"/>
                    </a:lnTo>
                    <a:lnTo>
                      <a:pt x="246" y="289"/>
                    </a:lnTo>
                    <a:lnTo>
                      <a:pt x="203" y="309"/>
                    </a:lnTo>
                    <a:lnTo>
                      <a:pt x="173" y="315"/>
                    </a:lnTo>
                    <a:lnTo>
                      <a:pt x="157" y="315"/>
                    </a:lnTo>
                    <a:lnTo>
                      <a:pt x="141" y="315"/>
                    </a:lnTo>
                    <a:lnTo>
                      <a:pt x="110" y="309"/>
                    </a:lnTo>
                    <a:lnTo>
                      <a:pt x="68" y="289"/>
                    </a:lnTo>
                    <a:lnTo>
                      <a:pt x="26" y="247"/>
                    </a:lnTo>
                    <a:lnTo>
                      <a:pt x="6" y="205"/>
                    </a:lnTo>
                    <a:lnTo>
                      <a:pt x="0" y="174"/>
                    </a:lnTo>
                    <a:lnTo>
                      <a:pt x="0" y="159"/>
                    </a:lnTo>
                    <a:lnTo>
                      <a:pt x="0" y="142"/>
                    </a:lnTo>
                    <a:lnTo>
                      <a:pt x="6" y="111"/>
                    </a:lnTo>
                    <a:lnTo>
                      <a:pt x="26" y="69"/>
                    </a:lnTo>
                    <a:lnTo>
                      <a:pt x="68" y="26"/>
                    </a:lnTo>
                    <a:lnTo>
                      <a:pt x="110" y="8"/>
                    </a:lnTo>
                    <a:lnTo>
                      <a:pt x="141" y="2"/>
                    </a:lnTo>
                    <a:lnTo>
                      <a:pt x="15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148"/>
              <p:cNvSpPr>
                <a:spLocks/>
              </p:cNvSpPr>
              <p:nvPr/>
            </p:nvSpPr>
            <p:spPr bwMode="auto">
              <a:xfrm rot="3600000">
                <a:off x="6480871" y="4292836"/>
                <a:ext cx="116062" cy="137210"/>
              </a:xfrm>
              <a:custGeom>
                <a:avLst/>
                <a:gdLst>
                  <a:gd name="T0" fmla="*/ 104 w 209"/>
                  <a:gd name="T1" fmla="*/ 0 h 208"/>
                  <a:gd name="T2" fmla="*/ 126 w 209"/>
                  <a:gd name="T3" fmla="*/ 2 h 208"/>
                  <a:gd name="T4" fmla="*/ 163 w 209"/>
                  <a:gd name="T5" fmla="*/ 17 h 208"/>
                  <a:gd name="T6" fmla="*/ 191 w 209"/>
                  <a:gd name="T7" fmla="*/ 46 h 208"/>
                  <a:gd name="T8" fmla="*/ 206 w 209"/>
                  <a:gd name="T9" fmla="*/ 83 h 208"/>
                  <a:gd name="T10" fmla="*/ 209 w 209"/>
                  <a:gd name="T11" fmla="*/ 104 h 208"/>
                  <a:gd name="T12" fmla="*/ 206 w 209"/>
                  <a:gd name="T13" fmla="*/ 126 h 208"/>
                  <a:gd name="T14" fmla="*/ 191 w 209"/>
                  <a:gd name="T15" fmla="*/ 163 h 208"/>
                  <a:gd name="T16" fmla="*/ 163 w 209"/>
                  <a:gd name="T17" fmla="*/ 191 h 208"/>
                  <a:gd name="T18" fmla="*/ 126 w 209"/>
                  <a:gd name="T19" fmla="*/ 207 h 208"/>
                  <a:gd name="T20" fmla="*/ 104 w 209"/>
                  <a:gd name="T21" fmla="*/ 208 h 208"/>
                  <a:gd name="T22" fmla="*/ 83 w 209"/>
                  <a:gd name="T23" fmla="*/ 207 h 208"/>
                  <a:gd name="T24" fmla="*/ 46 w 209"/>
                  <a:gd name="T25" fmla="*/ 191 h 208"/>
                  <a:gd name="T26" fmla="*/ 18 w 209"/>
                  <a:gd name="T27" fmla="*/ 163 h 208"/>
                  <a:gd name="T28" fmla="*/ 1 w 209"/>
                  <a:gd name="T29" fmla="*/ 126 h 208"/>
                  <a:gd name="T30" fmla="*/ 0 w 209"/>
                  <a:gd name="T31" fmla="*/ 104 h 208"/>
                  <a:gd name="T32" fmla="*/ 1 w 209"/>
                  <a:gd name="T33" fmla="*/ 83 h 208"/>
                  <a:gd name="T34" fmla="*/ 18 w 209"/>
                  <a:gd name="T35" fmla="*/ 46 h 208"/>
                  <a:gd name="T36" fmla="*/ 46 w 209"/>
                  <a:gd name="T37" fmla="*/ 17 h 208"/>
                  <a:gd name="T38" fmla="*/ 83 w 209"/>
                  <a:gd name="T39" fmla="*/ 2 h 208"/>
                  <a:gd name="T40" fmla="*/ 104 w 209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9" h="208">
                    <a:moveTo>
                      <a:pt x="104" y="0"/>
                    </a:moveTo>
                    <a:lnTo>
                      <a:pt x="126" y="2"/>
                    </a:lnTo>
                    <a:lnTo>
                      <a:pt x="163" y="17"/>
                    </a:lnTo>
                    <a:lnTo>
                      <a:pt x="191" y="46"/>
                    </a:lnTo>
                    <a:lnTo>
                      <a:pt x="206" y="83"/>
                    </a:lnTo>
                    <a:lnTo>
                      <a:pt x="209" y="104"/>
                    </a:lnTo>
                    <a:lnTo>
                      <a:pt x="206" y="126"/>
                    </a:lnTo>
                    <a:lnTo>
                      <a:pt x="191" y="163"/>
                    </a:lnTo>
                    <a:lnTo>
                      <a:pt x="163" y="191"/>
                    </a:lnTo>
                    <a:lnTo>
                      <a:pt x="126" y="207"/>
                    </a:lnTo>
                    <a:lnTo>
                      <a:pt x="104" y="208"/>
                    </a:lnTo>
                    <a:lnTo>
                      <a:pt x="83" y="207"/>
                    </a:lnTo>
                    <a:lnTo>
                      <a:pt x="46" y="191"/>
                    </a:lnTo>
                    <a:lnTo>
                      <a:pt x="18" y="163"/>
                    </a:lnTo>
                    <a:lnTo>
                      <a:pt x="1" y="126"/>
                    </a:lnTo>
                    <a:lnTo>
                      <a:pt x="0" y="104"/>
                    </a:lnTo>
                    <a:lnTo>
                      <a:pt x="1" y="83"/>
                    </a:lnTo>
                    <a:lnTo>
                      <a:pt x="18" y="46"/>
                    </a:lnTo>
                    <a:lnTo>
                      <a:pt x="46" y="17"/>
                    </a:lnTo>
                    <a:lnTo>
                      <a:pt x="83" y="2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49"/>
              <p:cNvSpPr>
                <a:spLocks/>
              </p:cNvSpPr>
              <p:nvPr/>
            </p:nvSpPr>
            <p:spPr bwMode="auto">
              <a:xfrm rot="3600000">
                <a:off x="6348037" y="4243526"/>
                <a:ext cx="102670" cy="123757"/>
              </a:xfrm>
              <a:custGeom>
                <a:avLst/>
                <a:gdLst>
                  <a:gd name="T0" fmla="*/ 92 w 185"/>
                  <a:gd name="T1" fmla="*/ 0 h 185"/>
                  <a:gd name="T2" fmla="*/ 111 w 185"/>
                  <a:gd name="T3" fmla="*/ 1 h 185"/>
                  <a:gd name="T4" fmla="*/ 145 w 185"/>
                  <a:gd name="T5" fmla="*/ 15 h 185"/>
                  <a:gd name="T6" fmla="*/ 169 w 185"/>
                  <a:gd name="T7" fmla="*/ 41 h 185"/>
                  <a:gd name="T8" fmla="*/ 184 w 185"/>
                  <a:gd name="T9" fmla="*/ 73 h 185"/>
                  <a:gd name="T10" fmla="*/ 185 w 185"/>
                  <a:gd name="T11" fmla="*/ 93 h 185"/>
                  <a:gd name="T12" fmla="*/ 184 w 185"/>
                  <a:gd name="T13" fmla="*/ 111 h 185"/>
                  <a:gd name="T14" fmla="*/ 169 w 185"/>
                  <a:gd name="T15" fmla="*/ 145 h 185"/>
                  <a:gd name="T16" fmla="*/ 145 w 185"/>
                  <a:gd name="T17" fmla="*/ 169 h 185"/>
                  <a:gd name="T18" fmla="*/ 111 w 185"/>
                  <a:gd name="T19" fmla="*/ 184 h 185"/>
                  <a:gd name="T20" fmla="*/ 92 w 185"/>
                  <a:gd name="T21" fmla="*/ 185 h 185"/>
                  <a:gd name="T22" fmla="*/ 73 w 185"/>
                  <a:gd name="T23" fmla="*/ 184 h 185"/>
                  <a:gd name="T24" fmla="*/ 40 w 185"/>
                  <a:gd name="T25" fmla="*/ 169 h 185"/>
                  <a:gd name="T26" fmla="*/ 15 w 185"/>
                  <a:gd name="T27" fmla="*/ 145 h 185"/>
                  <a:gd name="T28" fmla="*/ 1 w 185"/>
                  <a:gd name="T29" fmla="*/ 111 h 185"/>
                  <a:gd name="T30" fmla="*/ 0 w 185"/>
                  <a:gd name="T31" fmla="*/ 93 h 185"/>
                  <a:gd name="T32" fmla="*/ 1 w 185"/>
                  <a:gd name="T33" fmla="*/ 73 h 185"/>
                  <a:gd name="T34" fmla="*/ 15 w 185"/>
                  <a:gd name="T35" fmla="*/ 41 h 185"/>
                  <a:gd name="T36" fmla="*/ 40 w 185"/>
                  <a:gd name="T37" fmla="*/ 15 h 185"/>
                  <a:gd name="T38" fmla="*/ 73 w 185"/>
                  <a:gd name="T39" fmla="*/ 1 h 185"/>
                  <a:gd name="T40" fmla="*/ 92 w 185"/>
                  <a:gd name="T41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5" h="185">
                    <a:moveTo>
                      <a:pt x="92" y="0"/>
                    </a:moveTo>
                    <a:lnTo>
                      <a:pt x="111" y="1"/>
                    </a:lnTo>
                    <a:lnTo>
                      <a:pt x="145" y="15"/>
                    </a:lnTo>
                    <a:lnTo>
                      <a:pt x="169" y="41"/>
                    </a:lnTo>
                    <a:lnTo>
                      <a:pt x="184" y="73"/>
                    </a:lnTo>
                    <a:lnTo>
                      <a:pt x="185" y="93"/>
                    </a:lnTo>
                    <a:lnTo>
                      <a:pt x="184" y="111"/>
                    </a:lnTo>
                    <a:lnTo>
                      <a:pt x="169" y="145"/>
                    </a:lnTo>
                    <a:lnTo>
                      <a:pt x="145" y="169"/>
                    </a:lnTo>
                    <a:lnTo>
                      <a:pt x="111" y="184"/>
                    </a:lnTo>
                    <a:lnTo>
                      <a:pt x="92" y="185"/>
                    </a:lnTo>
                    <a:lnTo>
                      <a:pt x="73" y="184"/>
                    </a:lnTo>
                    <a:lnTo>
                      <a:pt x="40" y="169"/>
                    </a:lnTo>
                    <a:lnTo>
                      <a:pt x="15" y="145"/>
                    </a:lnTo>
                    <a:lnTo>
                      <a:pt x="1" y="111"/>
                    </a:lnTo>
                    <a:lnTo>
                      <a:pt x="0" y="93"/>
                    </a:lnTo>
                    <a:lnTo>
                      <a:pt x="1" y="73"/>
                    </a:lnTo>
                    <a:lnTo>
                      <a:pt x="15" y="41"/>
                    </a:lnTo>
                    <a:lnTo>
                      <a:pt x="40" y="15"/>
                    </a:lnTo>
                    <a:lnTo>
                      <a:pt x="73" y="1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50"/>
              <p:cNvSpPr>
                <a:spLocks/>
              </p:cNvSpPr>
              <p:nvPr/>
            </p:nvSpPr>
            <p:spPr bwMode="auto">
              <a:xfrm rot="3600000">
                <a:off x="6232569" y="4250362"/>
                <a:ext cx="75887" cy="88783"/>
              </a:xfrm>
              <a:custGeom>
                <a:avLst/>
                <a:gdLst>
                  <a:gd name="T0" fmla="*/ 68 w 135"/>
                  <a:gd name="T1" fmla="*/ 0 h 133"/>
                  <a:gd name="T2" fmla="*/ 81 w 135"/>
                  <a:gd name="T3" fmla="*/ 1 h 133"/>
                  <a:gd name="T4" fmla="*/ 105 w 135"/>
                  <a:gd name="T5" fmla="*/ 10 h 133"/>
                  <a:gd name="T6" fmla="*/ 123 w 135"/>
                  <a:gd name="T7" fmla="*/ 29 h 133"/>
                  <a:gd name="T8" fmla="*/ 134 w 135"/>
                  <a:gd name="T9" fmla="*/ 53 h 133"/>
                  <a:gd name="T10" fmla="*/ 135 w 135"/>
                  <a:gd name="T11" fmla="*/ 67 h 133"/>
                  <a:gd name="T12" fmla="*/ 134 w 135"/>
                  <a:gd name="T13" fmla="*/ 80 h 133"/>
                  <a:gd name="T14" fmla="*/ 123 w 135"/>
                  <a:gd name="T15" fmla="*/ 105 h 133"/>
                  <a:gd name="T16" fmla="*/ 105 w 135"/>
                  <a:gd name="T17" fmla="*/ 123 h 133"/>
                  <a:gd name="T18" fmla="*/ 81 w 135"/>
                  <a:gd name="T19" fmla="*/ 133 h 133"/>
                  <a:gd name="T20" fmla="*/ 68 w 135"/>
                  <a:gd name="T21" fmla="*/ 133 h 133"/>
                  <a:gd name="T22" fmla="*/ 53 w 135"/>
                  <a:gd name="T23" fmla="*/ 133 h 133"/>
                  <a:gd name="T24" fmla="*/ 30 w 135"/>
                  <a:gd name="T25" fmla="*/ 123 h 133"/>
                  <a:gd name="T26" fmla="*/ 12 w 135"/>
                  <a:gd name="T27" fmla="*/ 105 h 133"/>
                  <a:gd name="T28" fmla="*/ 2 w 135"/>
                  <a:gd name="T29" fmla="*/ 80 h 133"/>
                  <a:gd name="T30" fmla="*/ 0 w 135"/>
                  <a:gd name="T31" fmla="*/ 67 h 133"/>
                  <a:gd name="T32" fmla="*/ 2 w 135"/>
                  <a:gd name="T33" fmla="*/ 53 h 133"/>
                  <a:gd name="T34" fmla="*/ 12 w 135"/>
                  <a:gd name="T35" fmla="*/ 29 h 133"/>
                  <a:gd name="T36" fmla="*/ 30 w 135"/>
                  <a:gd name="T37" fmla="*/ 10 h 133"/>
                  <a:gd name="T38" fmla="*/ 53 w 135"/>
                  <a:gd name="T39" fmla="*/ 1 h 133"/>
                  <a:gd name="T40" fmla="*/ 68 w 135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5" h="133">
                    <a:moveTo>
                      <a:pt x="68" y="0"/>
                    </a:moveTo>
                    <a:lnTo>
                      <a:pt x="81" y="1"/>
                    </a:lnTo>
                    <a:lnTo>
                      <a:pt x="105" y="10"/>
                    </a:lnTo>
                    <a:lnTo>
                      <a:pt x="123" y="29"/>
                    </a:lnTo>
                    <a:lnTo>
                      <a:pt x="134" y="53"/>
                    </a:lnTo>
                    <a:lnTo>
                      <a:pt x="135" y="67"/>
                    </a:lnTo>
                    <a:lnTo>
                      <a:pt x="134" y="80"/>
                    </a:lnTo>
                    <a:lnTo>
                      <a:pt x="123" y="105"/>
                    </a:lnTo>
                    <a:lnTo>
                      <a:pt x="105" y="123"/>
                    </a:lnTo>
                    <a:lnTo>
                      <a:pt x="81" y="133"/>
                    </a:lnTo>
                    <a:lnTo>
                      <a:pt x="68" y="133"/>
                    </a:lnTo>
                    <a:lnTo>
                      <a:pt x="53" y="133"/>
                    </a:lnTo>
                    <a:lnTo>
                      <a:pt x="30" y="123"/>
                    </a:lnTo>
                    <a:lnTo>
                      <a:pt x="12" y="105"/>
                    </a:lnTo>
                    <a:lnTo>
                      <a:pt x="2" y="80"/>
                    </a:lnTo>
                    <a:lnTo>
                      <a:pt x="0" y="67"/>
                    </a:lnTo>
                    <a:lnTo>
                      <a:pt x="2" y="53"/>
                    </a:lnTo>
                    <a:lnTo>
                      <a:pt x="12" y="29"/>
                    </a:lnTo>
                    <a:lnTo>
                      <a:pt x="30" y="10"/>
                    </a:lnTo>
                    <a:lnTo>
                      <a:pt x="53" y="1"/>
                    </a:lnTo>
                    <a:lnTo>
                      <a:pt x="6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51"/>
              <p:cNvSpPr>
                <a:spLocks/>
              </p:cNvSpPr>
              <p:nvPr/>
            </p:nvSpPr>
            <p:spPr bwMode="auto">
              <a:xfrm rot="3600000">
                <a:off x="6151580" y="4289425"/>
                <a:ext cx="46872" cy="56499"/>
              </a:xfrm>
              <a:custGeom>
                <a:avLst/>
                <a:gdLst>
                  <a:gd name="T0" fmla="*/ 43 w 86"/>
                  <a:gd name="T1" fmla="*/ 0 h 85"/>
                  <a:gd name="T2" fmla="*/ 52 w 86"/>
                  <a:gd name="T3" fmla="*/ 0 h 85"/>
                  <a:gd name="T4" fmla="*/ 68 w 86"/>
                  <a:gd name="T5" fmla="*/ 6 h 85"/>
                  <a:gd name="T6" fmla="*/ 79 w 86"/>
                  <a:gd name="T7" fmla="*/ 18 h 85"/>
                  <a:gd name="T8" fmla="*/ 86 w 86"/>
                  <a:gd name="T9" fmla="*/ 34 h 85"/>
                  <a:gd name="T10" fmla="*/ 86 w 86"/>
                  <a:gd name="T11" fmla="*/ 43 h 85"/>
                  <a:gd name="T12" fmla="*/ 86 w 86"/>
                  <a:gd name="T13" fmla="*/ 50 h 85"/>
                  <a:gd name="T14" fmla="*/ 79 w 86"/>
                  <a:gd name="T15" fmla="*/ 66 h 85"/>
                  <a:gd name="T16" fmla="*/ 68 w 86"/>
                  <a:gd name="T17" fmla="*/ 78 h 85"/>
                  <a:gd name="T18" fmla="*/ 52 w 86"/>
                  <a:gd name="T19" fmla="*/ 84 h 85"/>
                  <a:gd name="T20" fmla="*/ 43 w 86"/>
                  <a:gd name="T21" fmla="*/ 85 h 85"/>
                  <a:gd name="T22" fmla="*/ 34 w 86"/>
                  <a:gd name="T23" fmla="*/ 84 h 85"/>
                  <a:gd name="T24" fmla="*/ 18 w 86"/>
                  <a:gd name="T25" fmla="*/ 78 h 85"/>
                  <a:gd name="T26" fmla="*/ 7 w 86"/>
                  <a:gd name="T27" fmla="*/ 66 h 85"/>
                  <a:gd name="T28" fmla="*/ 0 w 86"/>
                  <a:gd name="T29" fmla="*/ 50 h 85"/>
                  <a:gd name="T30" fmla="*/ 0 w 86"/>
                  <a:gd name="T31" fmla="*/ 43 h 85"/>
                  <a:gd name="T32" fmla="*/ 0 w 86"/>
                  <a:gd name="T33" fmla="*/ 34 h 85"/>
                  <a:gd name="T34" fmla="*/ 7 w 86"/>
                  <a:gd name="T35" fmla="*/ 18 h 85"/>
                  <a:gd name="T36" fmla="*/ 18 w 86"/>
                  <a:gd name="T37" fmla="*/ 6 h 85"/>
                  <a:gd name="T38" fmla="*/ 34 w 86"/>
                  <a:gd name="T39" fmla="*/ 0 h 85"/>
                  <a:gd name="T40" fmla="*/ 43 w 86"/>
                  <a:gd name="T41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85">
                    <a:moveTo>
                      <a:pt x="43" y="0"/>
                    </a:moveTo>
                    <a:lnTo>
                      <a:pt x="52" y="0"/>
                    </a:lnTo>
                    <a:lnTo>
                      <a:pt x="68" y="6"/>
                    </a:lnTo>
                    <a:lnTo>
                      <a:pt x="79" y="18"/>
                    </a:lnTo>
                    <a:lnTo>
                      <a:pt x="86" y="34"/>
                    </a:lnTo>
                    <a:lnTo>
                      <a:pt x="86" y="43"/>
                    </a:lnTo>
                    <a:lnTo>
                      <a:pt x="86" y="50"/>
                    </a:lnTo>
                    <a:lnTo>
                      <a:pt x="79" y="66"/>
                    </a:lnTo>
                    <a:lnTo>
                      <a:pt x="68" y="78"/>
                    </a:lnTo>
                    <a:lnTo>
                      <a:pt x="52" y="84"/>
                    </a:lnTo>
                    <a:lnTo>
                      <a:pt x="43" y="85"/>
                    </a:lnTo>
                    <a:lnTo>
                      <a:pt x="34" y="84"/>
                    </a:lnTo>
                    <a:lnTo>
                      <a:pt x="18" y="78"/>
                    </a:lnTo>
                    <a:lnTo>
                      <a:pt x="7" y="66"/>
                    </a:lnTo>
                    <a:lnTo>
                      <a:pt x="0" y="50"/>
                    </a:lnTo>
                    <a:lnTo>
                      <a:pt x="0" y="43"/>
                    </a:lnTo>
                    <a:lnTo>
                      <a:pt x="0" y="34"/>
                    </a:lnTo>
                    <a:lnTo>
                      <a:pt x="7" y="18"/>
                    </a:lnTo>
                    <a:lnTo>
                      <a:pt x="18" y="6"/>
                    </a:lnTo>
                    <a:lnTo>
                      <a:pt x="34" y="0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6072149" y="2513938"/>
            <a:ext cx="2466883" cy="1057294"/>
            <a:chOff x="1799957" y="4670530"/>
            <a:chExt cx="2591332" cy="1110632"/>
          </a:xfrm>
          <a:solidFill>
            <a:srgbClr val="FFDB55"/>
          </a:solidFill>
        </p:grpSpPr>
        <p:grpSp>
          <p:nvGrpSpPr>
            <p:cNvPr id="51" name="Group 50"/>
            <p:cNvGrpSpPr/>
            <p:nvPr/>
          </p:nvGrpSpPr>
          <p:grpSpPr>
            <a:xfrm>
              <a:off x="3332090" y="5061813"/>
              <a:ext cx="1059199" cy="719349"/>
              <a:chOff x="6310680" y="4554592"/>
              <a:chExt cx="1059199" cy="719349"/>
            </a:xfrm>
            <a:grpFill/>
          </p:grpSpPr>
          <p:sp>
            <p:nvSpPr>
              <p:cNvPr id="59" name="Freeform 140"/>
              <p:cNvSpPr>
                <a:spLocks/>
              </p:cNvSpPr>
              <p:nvPr/>
            </p:nvSpPr>
            <p:spPr bwMode="auto">
              <a:xfrm rot="3600000">
                <a:off x="6495287" y="4549200"/>
                <a:ext cx="540134" cy="909348"/>
              </a:xfrm>
              <a:custGeom>
                <a:avLst/>
                <a:gdLst>
                  <a:gd name="T0" fmla="*/ 735 w 971"/>
                  <a:gd name="T1" fmla="*/ 92 h 1353"/>
                  <a:gd name="T2" fmla="*/ 692 w 971"/>
                  <a:gd name="T3" fmla="*/ 69 h 1353"/>
                  <a:gd name="T4" fmla="*/ 603 w 971"/>
                  <a:gd name="T5" fmla="*/ 33 h 1353"/>
                  <a:gd name="T6" fmla="*/ 511 w 971"/>
                  <a:gd name="T7" fmla="*/ 8 h 1353"/>
                  <a:gd name="T8" fmla="*/ 419 w 971"/>
                  <a:gd name="T9" fmla="*/ 0 h 1353"/>
                  <a:gd name="T10" fmla="*/ 332 w 971"/>
                  <a:gd name="T11" fmla="*/ 12 h 1353"/>
                  <a:gd name="T12" fmla="*/ 272 w 971"/>
                  <a:gd name="T13" fmla="*/ 34 h 1353"/>
                  <a:gd name="T14" fmla="*/ 235 w 971"/>
                  <a:gd name="T15" fmla="*/ 56 h 1353"/>
                  <a:gd name="T16" fmla="*/ 201 w 971"/>
                  <a:gd name="T17" fmla="*/ 84 h 1353"/>
                  <a:gd name="T18" fmla="*/ 171 w 971"/>
                  <a:gd name="T19" fmla="*/ 118 h 1353"/>
                  <a:gd name="T20" fmla="*/ 145 w 971"/>
                  <a:gd name="T21" fmla="*/ 160 h 1353"/>
                  <a:gd name="T22" fmla="*/ 123 w 971"/>
                  <a:gd name="T23" fmla="*/ 208 h 1353"/>
                  <a:gd name="T24" fmla="*/ 114 w 971"/>
                  <a:gd name="T25" fmla="*/ 235 h 1353"/>
                  <a:gd name="T26" fmla="*/ 109 w 971"/>
                  <a:gd name="T27" fmla="*/ 257 h 1353"/>
                  <a:gd name="T28" fmla="*/ 104 w 971"/>
                  <a:gd name="T29" fmla="*/ 297 h 1353"/>
                  <a:gd name="T30" fmla="*/ 108 w 971"/>
                  <a:gd name="T31" fmla="*/ 333 h 1353"/>
                  <a:gd name="T32" fmla="*/ 120 w 971"/>
                  <a:gd name="T33" fmla="*/ 366 h 1353"/>
                  <a:gd name="T34" fmla="*/ 145 w 971"/>
                  <a:gd name="T35" fmla="*/ 411 h 1353"/>
                  <a:gd name="T36" fmla="*/ 196 w 971"/>
                  <a:gd name="T37" fmla="*/ 463 h 1353"/>
                  <a:gd name="T38" fmla="*/ 288 w 971"/>
                  <a:gd name="T39" fmla="*/ 536 h 1353"/>
                  <a:gd name="T40" fmla="*/ 372 w 971"/>
                  <a:gd name="T41" fmla="*/ 613 h 1353"/>
                  <a:gd name="T42" fmla="*/ 402 w 971"/>
                  <a:gd name="T43" fmla="*/ 657 h 1353"/>
                  <a:gd name="T44" fmla="*/ 415 w 971"/>
                  <a:gd name="T45" fmla="*/ 691 h 1353"/>
                  <a:gd name="T46" fmla="*/ 419 w 971"/>
                  <a:gd name="T47" fmla="*/ 708 h 1353"/>
                  <a:gd name="T48" fmla="*/ 423 w 971"/>
                  <a:gd name="T49" fmla="*/ 740 h 1353"/>
                  <a:gd name="T50" fmla="*/ 420 w 971"/>
                  <a:gd name="T51" fmla="*/ 797 h 1353"/>
                  <a:gd name="T52" fmla="*/ 406 w 971"/>
                  <a:gd name="T53" fmla="*/ 851 h 1353"/>
                  <a:gd name="T54" fmla="*/ 380 w 971"/>
                  <a:gd name="T55" fmla="*/ 898 h 1353"/>
                  <a:gd name="T56" fmla="*/ 346 w 971"/>
                  <a:gd name="T57" fmla="*/ 943 h 1353"/>
                  <a:gd name="T58" fmla="*/ 307 w 971"/>
                  <a:gd name="T59" fmla="*/ 981 h 1353"/>
                  <a:gd name="T60" fmla="*/ 240 w 971"/>
                  <a:gd name="T61" fmla="*/ 1035 h 1353"/>
                  <a:gd name="T62" fmla="*/ 147 w 971"/>
                  <a:gd name="T63" fmla="*/ 1095 h 1353"/>
                  <a:gd name="T64" fmla="*/ 65 w 971"/>
                  <a:gd name="T65" fmla="*/ 1149 h 1353"/>
                  <a:gd name="T66" fmla="*/ 22 w 971"/>
                  <a:gd name="T67" fmla="*/ 1185 h 1353"/>
                  <a:gd name="T68" fmla="*/ 5 w 971"/>
                  <a:gd name="T69" fmla="*/ 1210 h 1353"/>
                  <a:gd name="T70" fmla="*/ 0 w 971"/>
                  <a:gd name="T71" fmla="*/ 1235 h 1353"/>
                  <a:gd name="T72" fmla="*/ 9 w 971"/>
                  <a:gd name="T73" fmla="*/ 1260 h 1353"/>
                  <a:gd name="T74" fmla="*/ 21 w 971"/>
                  <a:gd name="T75" fmla="*/ 1274 h 1353"/>
                  <a:gd name="T76" fmla="*/ 42 w 971"/>
                  <a:gd name="T77" fmla="*/ 1295 h 1353"/>
                  <a:gd name="T78" fmla="*/ 87 w 971"/>
                  <a:gd name="T79" fmla="*/ 1326 h 1353"/>
                  <a:gd name="T80" fmla="*/ 136 w 971"/>
                  <a:gd name="T81" fmla="*/ 1344 h 1353"/>
                  <a:gd name="T82" fmla="*/ 190 w 971"/>
                  <a:gd name="T83" fmla="*/ 1353 h 1353"/>
                  <a:gd name="T84" fmla="*/ 245 w 971"/>
                  <a:gd name="T85" fmla="*/ 1352 h 1353"/>
                  <a:gd name="T86" fmla="*/ 304 w 971"/>
                  <a:gd name="T87" fmla="*/ 1340 h 1353"/>
                  <a:gd name="T88" fmla="*/ 363 w 971"/>
                  <a:gd name="T89" fmla="*/ 1321 h 1353"/>
                  <a:gd name="T90" fmla="*/ 423 w 971"/>
                  <a:gd name="T91" fmla="*/ 1294 h 1353"/>
                  <a:gd name="T92" fmla="*/ 514 w 971"/>
                  <a:gd name="T93" fmla="*/ 1239 h 1353"/>
                  <a:gd name="T94" fmla="*/ 630 w 971"/>
                  <a:gd name="T95" fmla="*/ 1146 h 1353"/>
                  <a:gd name="T96" fmla="*/ 738 w 971"/>
                  <a:gd name="T97" fmla="*/ 1036 h 1353"/>
                  <a:gd name="T98" fmla="*/ 830 w 971"/>
                  <a:gd name="T99" fmla="*/ 914 h 1353"/>
                  <a:gd name="T100" fmla="*/ 869 w 971"/>
                  <a:gd name="T101" fmla="*/ 851 h 1353"/>
                  <a:gd name="T102" fmla="*/ 904 w 971"/>
                  <a:gd name="T103" fmla="*/ 787 h 1353"/>
                  <a:gd name="T104" fmla="*/ 949 w 971"/>
                  <a:gd name="T105" fmla="*/ 665 h 1353"/>
                  <a:gd name="T106" fmla="*/ 971 w 971"/>
                  <a:gd name="T107" fmla="*/ 550 h 1353"/>
                  <a:gd name="T108" fmla="*/ 969 w 971"/>
                  <a:gd name="T109" fmla="*/ 444 h 1353"/>
                  <a:gd name="T110" fmla="*/ 946 w 971"/>
                  <a:gd name="T111" fmla="*/ 345 h 1353"/>
                  <a:gd name="T112" fmla="*/ 905 w 971"/>
                  <a:gd name="T113" fmla="*/ 257 h 1353"/>
                  <a:gd name="T114" fmla="*/ 848 w 971"/>
                  <a:gd name="T115" fmla="*/ 180 h 1353"/>
                  <a:gd name="T116" fmla="*/ 777 w 971"/>
                  <a:gd name="T117" fmla="*/ 118 h 1353"/>
                  <a:gd name="T118" fmla="*/ 735 w 971"/>
                  <a:gd name="T119" fmla="*/ 92 h 1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71" h="1353">
                    <a:moveTo>
                      <a:pt x="735" y="92"/>
                    </a:moveTo>
                    <a:lnTo>
                      <a:pt x="692" y="69"/>
                    </a:lnTo>
                    <a:lnTo>
                      <a:pt x="603" y="33"/>
                    </a:lnTo>
                    <a:lnTo>
                      <a:pt x="511" y="8"/>
                    </a:lnTo>
                    <a:lnTo>
                      <a:pt x="419" y="0"/>
                    </a:lnTo>
                    <a:lnTo>
                      <a:pt x="332" y="12"/>
                    </a:lnTo>
                    <a:lnTo>
                      <a:pt x="272" y="34"/>
                    </a:lnTo>
                    <a:lnTo>
                      <a:pt x="235" y="56"/>
                    </a:lnTo>
                    <a:lnTo>
                      <a:pt x="201" y="84"/>
                    </a:lnTo>
                    <a:lnTo>
                      <a:pt x="171" y="118"/>
                    </a:lnTo>
                    <a:lnTo>
                      <a:pt x="145" y="160"/>
                    </a:lnTo>
                    <a:lnTo>
                      <a:pt x="123" y="208"/>
                    </a:lnTo>
                    <a:lnTo>
                      <a:pt x="114" y="235"/>
                    </a:lnTo>
                    <a:lnTo>
                      <a:pt x="109" y="257"/>
                    </a:lnTo>
                    <a:lnTo>
                      <a:pt x="104" y="297"/>
                    </a:lnTo>
                    <a:lnTo>
                      <a:pt x="108" y="333"/>
                    </a:lnTo>
                    <a:lnTo>
                      <a:pt x="120" y="366"/>
                    </a:lnTo>
                    <a:lnTo>
                      <a:pt x="145" y="411"/>
                    </a:lnTo>
                    <a:lnTo>
                      <a:pt x="196" y="463"/>
                    </a:lnTo>
                    <a:lnTo>
                      <a:pt x="288" y="536"/>
                    </a:lnTo>
                    <a:lnTo>
                      <a:pt x="372" y="613"/>
                    </a:lnTo>
                    <a:lnTo>
                      <a:pt x="402" y="657"/>
                    </a:lnTo>
                    <a:lnTo>
                      <a:pt x="415" y="691"/>
                    </a:lnTo>
                    <a:lnTo>
                      <a:pt x="419" y="708"/>
                    </a:lnTo>
                    <a:lnTo>
                      <a:pt x="423" y="740"/>
                    </a:lnTo>
                    <a:lnTo>
                      <a:pt x="420" y="797"/>
                    </a:lnTo>
                    <a:lnTo>
                      <a:pt x="406" y="851"/>
                    </a:lnTo>
                    <a:lnTo>
                      <a:pt x="380" y="898"/>
                    </a:lnTo>
                    <a:lnTo>
                      <a:pt x="346" y="943"/>
                    </a:lnTo>
                    <a:lnTo>
                      <a:pt x="307" y="981"/>
                    </a:lnTo>
                    <a:lnTo>
                      <a:pt x="240" y="1035"/>
                    </a:lnTo>
                    <a:lnTo>
                      <a:pt x="147" y="1095"/>
                    </a:lnTo>
                    <a:lnTo>
                      <a:pt x="65" y="1149"/>
                    </a:lnTo>
                    <a:lnTo>
                      <a:pt x="22" y="1185"/>
                    </a:lnTo>
                    <a:lnTo>
                      <a:pt x="5" y="1210"/>
                    </a:lnTo>
                    <a:lnTo>
                      <a:pt x="0" y="1235"/>
                    </a:lnTo>
                    <a:lnTo>
                      <a:pt x="9" y="1260"/>
                    </a:lnTo>
                    <a:lnTo>
                      <a:pt x="21" y="1274"/>
                    </a:lnTo>
                    <a:lnTo>
                      <a:pt x="42" y="1295"/>
                    </a:lnTo>
                    <a:lnTo>
                      <a:pt x="87" y="1326"/>
                    </a:lnTo>
                    <a:lnTo>
                      <a:pt x="136" y="1344"/>
                    </a:lnTo>
                    <a:lnTo>
                      <a:pt x="190" y="1353"/>
                    </a:lnTo>
                    <a:lnTo>
                      <a:pt x="245" y="1352"/>
                    </a:lnTo>
                    <a:lnTo>
                      <a:pt x="304" y="1340"/>
                    </a:lnTo>
                    <a:lnTo>
                      <a:pt x="363" y="1321"/>
                    </a:lnTo>
                    <a:lnTo>
                      <a:pt x="423" y="1294"/>
                    </a:lnTo>
                    <a:lnTo>
                      <a:pt x="514" y="1239"/>
                    </a:lnTo>
                    <a:lnTo>
                      <a:pt x="630" y="1146"/>
                    </a:lnTo>
                    <a:lnTo>
                      <a:pt x="738" y="1036"/>
                    </a:lnTo>
                    <a:lnTo>
                      <a:pt x="830" y="914"/>
                    </a:lnTo>
                    <a:lnTo>
                      <a:pt x="869" y="851"/>
                    </a:lnTo>
                    <a:lnTo>
                      <a:pt x="904" y="787"/>
                    </a:lnTo>
                    <a:lnTo>
                      <a:pt x="949" y="665"/>
                    </a:lnTo>
                    <a:lnTo>
                      <a:pt x="971" y="550"/>
                    </a:lnTo>
                    <a:lnTo>
                      <a:pt x="969" y="444"/>
                    </a:lnTo>
                    <a:lnTo>
                      <a:pt x="946" y="345"/>
                    </a:lnTo>
                    <a:lnTo>
                      <a:pt x="905" y="257"/>
                    </a:lnTo>
                    <a:lnTo>
                      <a:pt x="848" y="180"/>
                    </a:lnTo>
                    <a:lnTo>
                      <a:pt x="777" y="118"/>
                    </a:lnTo>
                    <a:lnTo>
                      <a:pt x="735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141"/>
              <p:cNvSpPr>
                <a:spLocks/>
              </p:cNvSpPr>
              <p:nvPr/>
            </p:nvSpPr>
            <p:spPr bwMode="auto">
              <a:xfrm rot="3600000">
                <a:off x="7175446" y="4536484"/>
                <a:ext cx="176326" cy="212541"/>
              </a:xfrm>
              <a:custGeom>
                <a:avLst/>
                <a:gdLst>
                  <a:gd name="T0" fmla="*/ 157 w 315"/>
                  <a:gd name="T1" fmla="*/ 0 h 315"/>
                  <a:gd name="T2" fmla="*/ 174 w 315"/>
                  <a:gd name="T3" fmla="*/ 1 h 315"/>
                  <a:gd name="T4" fmla="*/ 204 w 315"/>
                  <a:gd name="T5" fmla="*/ 6 h 315"/>
                  <a:gd name="T6" fmla="*/ 245 w 315"/>
                  <a:gd name="T7" fmla="*/ 26 h 315"/>
                  <a:gd name="T8" fmla="*/ 288 w 315"/>
                  <a:gd name="T9" fmla="*/ 69 h 315"/>
                  <a:gd name="T10" fmla="*/ 308 w 315"/>
                  <a:gd name="T11" fmla="*/ 110 h 315"/>
                  <a:gd name="T12" fmla="*/ 314 w 315"/>
                  <a:gd name="T13" fmla="*/ 141 h 315"/>
                  <a:gd name="T14" fmla="*/ 315 w 315"/>
                  <a:gd name="T15" fmla="*/ 158 h 315"/>
                  <a:gd name="T16" fmla="*/ 314 w 315"/>
                  <a:gd name="T17" fmla="*/ 173 h 315"/>
                  <a:gd name="T18" fmla="*/ 308 w 315"/>
                  <a:gd name="T19" fmla="*/ 205 h 315"/>
                  <a:gd name="T20" fmla="*/ 288 w 315"/>
                  <a:gd name="T21" fmla="*/ 246 h 315"/>
                  <a:gd name="T22" fmla="*/ 245 w 315"/>
                  <a:gd name="T23" fmla="*/ 289 h 315"/>
                  <a:gd name="T24" fmla="*/ 204 w 315"/>
                  <a:gd name="T25" fmla="*/ 308 h 315"/>
                  <a:gd name="T26" fmla="*/ 174 w 315"/>
                  <a:gd name="T27" fmla="*/ 315 h 315"/>
                  <a:gd name="T28" fmla="*/ 157 w 315"/>
                  <a:gd name="T29" fmla="*/ 315 h 315"/>
                  <a:gd name="T30" fmla="*/ 142 w 315"/>
                  <a:gd name="T31" fmla="*/ 315 h 315"/>
                  <a:gd name="T32" fmla="*/ 111 w 315"/>
                  <a:gd name="T33" fmla="*/ 308 h 315"/>
                  <a:gd name="T34" fmla="*/ 69 w 315"/>
                  <a:gd name="T35" fmla="*/ 289 h 315"/>
                  <a:gd name="T36" fmla="*/ 26 w 315"/>
                  <a:gd name="T37" fmla="*/ 246 h 315"/>
                  <a:gd name="T38" fmla="*/ 7 w 315"/>
                  <a:gd name="T39" fmla="*/ 205 h 315"/>
                  <a:gd name="T40" fmla="*/ 0 w 315"/>
                  <a:gd name="T41" fmla="*/ 173 h 315"/>
                  <a:gd name="T42" fmla="*/ 0 w 315"/>
                  <a:gd name="T43" fmla="*/ 158 h 315"/>
                  <a:gd name="T44" fmla="*/ 0 w 315"/>
                  <a:gd name="T45" fmla="*/ 141 h 315"/>
                  <a:gd name="T46" fmla="*/ 7 w 315"/>
                  <a:gd name="T47" fmla="*/ 110 h 315"/>
                  <a:gd name="T48" fmla="*/ 26 w 315"/>
                  <a:gd name="T49" fmla="*/ 69 h 315"/>
                  <a:gd name="T50" fmla="*/ 69 w 315"/>
                  <a:gd name="T51" fmla="*/ 26 h 315"/>
                  <a:gd name="T52" fmla="*/ 111 w 315"/>
                  <a:gd name="T53" fmla="*/ 6 h 315"/>
                  <a:gd name="T54" fmla="*/ 142 w 315"/>
                  <a:gd name="T55" fmla="*/ 1 h 315"/>
                  <a:gd name="T56" fmla="*/ 157 w 315"/>
                  <a:gd name="T57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5" h="315">
                    <a:moveTo>
                      <a:pt x="157" y="0"/>
                    </a:moveTo>
                    <a:lnTo>
                      <a:pt x="174" y="1"/>
                    </a:lnTo>
                    <a:lnTo>
                      <a:pt x="204" y="6"/>
                    </a:lnTo>
                    <a:lnTo>
                      <a:pt x="245" y="26"/>
                    </a:lnTo>
                    <a:lnTo>
                      <a:pt x="288" y="69"/>
                    </a:lnTo>
                    <a:lnTo>
                      <a:pt x="308" y="110"/>
                    </a:lnTo>
                    <a:lnTo>
                      <a:pt x="314" y="141"/>
                    </a:lnTo>
                    <a:lnTo>
                      <a:pt x="315" y="158"/>
                    </a:lnTo>
                    <a:lnTo>
                      <a:pt x="314" y="173"/>
                    </a:lnTo>
                    <a:lnTo>
                      <a:pt x="308" y="205"/>
                    </a:lnTo>
                    <a:lnTo>
                      <a:pt x="288" y="246"/>
                    </a:lnTo>
                    <a:lnTo>
                      <a:pt x="245" y="289"/>
                    </a:lnTo>
                    <a:lnTo>
                      <a:pt x="204" y="308"/>
                    </a:lnTo>
                    <a:lnTo>
                      <a:pt x="174" y="315"/>
                    </a:lnTo>
                    <a:lnTo>
                      <a:pt x="157" y="315"/>
                    </a:lnTo>
                    <a:lnTo>
                      <a:pt x="142" y="315"/>
                    </a:lnTo>
                    <a:lnTo>
                      <a:pt x="111" y="308"/>
                    </a:lnTo>
                    <a:lnTo>
                      <a:pt x="69" y="289"/>
                    </a:lnTo>
                    <a:lnTo>
                      <a:pt x="26" y="246"/>
                    </a:lnTo>
                    <a:lnTo>
                      <a:pt x="7" y="205"/>
                    </a:lnTo>
                    <a:lnTo>
                      <a:pt x="0" y="173"/>
                    </a:lnTo>
                    <a:lnTo>
                      <a:pt x="0" y="158"/>
                    </a:lnTo>
                    <a:lnTo>
                      <a:pt x="0" y="141"/>
                    </a:lnTo>
                    <a:lnTo>
                      <a:pt x="7" y="110"/>
                    </a:lnTo>
                    <a:lnTo>
                      <a:pt x="26" y="69"/>
                    </a:lnTo>
                    <a:lnTo>
                      <a:pt x="69" y="26"/>
                    </a:lnTo>
                    <a:lnTo>
                      <a:pt x="111" y="6"/>
                    </a:lnTo>
                    <a:lnTo>
                      <a:pt x="142" y="1"/>
                    </a:lnTo>
                    <a:lnTo>
                      <a:pt x="15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142"/>
              <p:cNvSpPr>
                <a:spLocks/>
              </p:cNvSpPr>
              <p:nvPr/>
            </p:nvSpPr>
            <p:spPr bwMode="auto">
              <a:xfrm rot="3600000">
                <a:off x="7240661" y="4760017"/>
                <a:ext cx="116062" cy="139900"/>
              </a:xfrm>
              <a:custGeom>
                <a:avLst/>
                <a:gdLst>
                  <a:gd name="T0" fmla="*/ 104 w 208"/>
                  <a:gd name="T1" fmla="*/ 0 h 207"/>
                  <a:gd name="T2" fmla="*/ 125 w 208"/>
                  <a:gd name="T3" fmla="*/ 1 h 207"/>
                  <a:gd name="T4" fmla="*/ 162 w 208"/>
                  <a:gd name="T5" fmla="*/ 17 h 207"/>
                  <a:gd name="T6" fmla="*/ 191 w 208"/>
                  <a:gd name="T7" fmla="*/ 45 h 207"/>
                  <a:gd name="T8" fmla="*/ 206 w 208"/>
                  <a:gd name="T9" fmla="*/ 83 h 207"/>
                  <a:gd name="T10" fmla="*/ 208 w 208"/>
                  <a:gd name="T11" fmla="*/ 104 h 207"/>
                  <a:gd name="T12" fmla="*/ 206 w 208"/>
                  <a:gd name="T13" fmla="*/ 124 h 207"/>
                  <a:gd name="T14" fmla="*/ 191 w 208"/>
                  <a:gd name="T15" fmla="*/ 162 h 207"/>
                  <a:gd name="T16" fmla="*/ 162 w 208"/>
                  <a:gd name="T17" fmla="*/ 190 h 207"/>
                  <a:gd name="T18" fmla="*/ 125 w 208"/>
                  <a:gd name="T19" fmla="*/ 206 h 207"/>
                  <a:gd name="T20" fmla="*/ 104 w 208"/>
                  <a:gd name="T21" fmla="*/ 207 h 207"/>
                  <a:gd name="T22" fmla="*/ 82 w 208"/>
                  <a:gd name="T23" fmla="*/ 206 h 207"/>
                  <a:gd name="T24" fmla="*/ 46 w 208"/>
                  <a:gd name="T25" fmla="*/ 190 h 207"/>
                  <a:gd name="T26" fmla="*/ 17 w 208"/>
                  <a:gd name="T27" fmla="*/ 162 h 207"/>
                  <a:gd name="T28" fmla="*/ 2 w 208"/>
                  <a:gd name="T29" fmla="*/ 124 h 207"/>
                  <a:gd name="T30" fmla="*/ 0 w 208"/>
                  <a:gd name="T31" fmla="*/ 104 h 207"/>
                  <a:gd name="T32" fmla="*/ 2 w 208"/>
                  <a:gd name="T33" fmla="*/ 83 h 207"/>
                  <a:gd name="T34" fmla="*/ 17 w 208"/>
                  <a:gd name="T35" fmla="*/ 45 h 207"/>
                  <a:gd name="T36" fmla="*/ 46 w 208"/>
                  <a:gd name="T37" fmla="*/ 17 h 207"/>
                  <a:gd name="T38" fmla="*/ 82 w 208"/>
                  <a:gd name="T39" fmla="*/ 1 h 207"/>
                  <a:gd name="T40" fmla="*/ 104 w 208"/>
                  <a:gd name="T41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8" h="207">
                    <a:moveTo>
                      <a:pt x="104" y="0"/>
                    </a:moveTo>
                    <a:lnTo>
                      <a:pt x="125" y="1"/>
                    </a:lnTo>
                    <a:lnTo>
                      <a:pt x="162" y="17"/>
                    </a:lnTo>
                    <a:lnTo>
                      <a:pt x="191" y="45"/>
                    </a:lnTo>
                    <a:lnTo>
                      <a:pt x="206" y="83"/>
                    </a:lnTo>
                    <a:lnTo>
                      <a:pt x="208" y="104"/>
                    </a:lnTo>
                    <a:lnTo>
                      <a:pt x="206" y="124"/>
                    </a:lnTo>
                    <a:lnTo>
                      <a:pt x="191" y="162"/>
                    </a:lnTo>
                    <a:lnTo>
                      <a:pt x="162" y="190"/>
                    </a:lnTo>
                    <a:lnTo>
                      <a:pt x="125" y="206"/>
                    </a:lnTo>
                    <a:lnTo>
                      <a:pt x="104" y="207"/>
                    </a:lnTo>
                    <a:lnTo>
                      <a:pt x="82" y="206"/>
                    </a:lnTo>
                    <a:lnTo>
                      <a:pt x="46" y="190"/>
                    </a:lnTo>
                    <a:lnTo>
                      <a:pt x="17" y="162"/>
                    </a:lnTo>
                    <a:lnTo>
                      <a:pt x="2" y="124"/>
                    </a:lnTo>
                    <a:lnTo>
                      <a:pt x="0" y="104"/>
                    </a:lnTo>
                    <a:lnTo>
                      <a:pt x="2" y="83"/>
                    </a:lnTo>
                    <a:lnTo>
                      <a:pt x="17" y="45"/>
                    </a:lnTo>
                    <a:lnTo>
                      <a:pt x="46" y="17"/>
                    </a:lnTo>
                    <a:lnTo>
                      <a:pt x="82" y="1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143"/>
              <p:cNvSpPr>
                <a:spLocks/>
              </p:cNvSpPr>
              <p:nvPr/>
            </p:nvSpPr>
            <p:spPr bwMode="auto">
              <a:xfrm rot="3600000">
                <a:off x="7224957" y="4917615"/>
                <a:ext cx="102670" cy="123757"/>
              </a:xfrm>
              <a:custGeom>
                <a:avLst/>
                <a:gdLst>
                  <a:gd name="T0" fmla="*/ 93 w 185"/>
                  <a:gd name="T1" fmla="*/ 0 h 185"/>
                  <a:gd name="T2" fmla="*/ 111 w 185"/>
                  <a:gd name="T3" fmla="*/ 1 h 185"/>
                  <a:gd name="T4" fmla="*/ 145 w 185"/>
                  <a:gd name="T5" fmla="*/ 15 h 185"/>
                  <a:gd name="T6" fmla="*/ 170 w 185"/>
                  <a:gd name="T7" fmla="*/ 40 h 185"/>
                  <a:gd name="T8" fmla="*/ 184 w 185"/>
                  <a:gd name="T9" fmla="*/ 74 h 185"/>
                  <a:gd name="T10" fmla="*/ 185 w 185"/>
                  <a:gd name="T11" fmla="*/ 93 h 185"/>
                  <a:gd name="T12" fmla="*/ 184 w 185"/>
                  <a:gd name="T13" fmla="*/ 111 h 185"/>
                  <a:gd name="T14" fmla="*/ 170 w 185"/>
                  <a:gd name="T15" fmla="*/ 145 h 185"/>
                  <a:gd name="T16" fmla="*/ 145 w 185"/>
                  <a:gd name="T17" fmla="*/ 170 h 185"/>
                  <a:gd name="T18" fmla="*/ 111 w 185"/>
                  <a:gd name="T19" fmla="*/ 184 h 185"/>
                  <a:gd name="T20" fmla="*/ 93 w 185"/>
                  <a:gd name="T21" fmla="*/ 185 h 185"/>
                  <a:gd name="T22" fmla="*/ 74 w 185"/>
                  <a:gd name="T23" fmla="*/ 184 h 185"/>
                  <a:gd name="T24" fmla="*/ 41 w 185"/>
                  <a:gd name="T25" fmla="*/ 170 h 185"/>
                  <a:gd name="T26" fmla="*/ 16 w 185"/>
                  <a:gd name="T27" fmla="*/ 145 h 185"/>
                  <a:gd name="T28" fmla="*/ 1 w 185"/>
                  <a:gd name="T29" fmla="*/ 111 h 185"/>
                  <a:gd name="T30" fmla="*/ 0 w 185"/>
                  <a:gd name="T31" fmla="*/ 93 h 185"/>
                  <a:gd name="T32" fmla="*/ 1 w 185"/>
                  <a:gd name="T33" fmla="*/ 74 h 185"/>
                  <a:gd name="T34" fmla="*/ 16 w 185"/>
                  <a:gd name="T35" fmla="*/ 40 h 185"/>
                  <a:gd name="T36" fmla="*/ 41 w 185"/>
                  <a:gd name="T37" fmla="*/ 15 h 185"/>
                  <a:gd name="T38" fmla="*/ 74 w 185"/>
                  <a:gd name="T39" fmla="*/ 1 h 185"/>
                  <a:gd name="T40" fmla="*/ 93 w 185"/>
                  <a:gd name="T41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5" h="185">
                    <a:moveTo>
                      <a:pt x="93" y="0"/>
                    </a:moveTo>
                    <a:lnTo>
                      <a:pt x="111" y="1"/>
                    </a:lnTo>
                    <a:lnTo>
                      <a:pt x="145" y="15"/>
                    </a:lnTo>
                    <a:lnTo>
                      <a:pt x="170" y="40"/>
                    </a:lnTo>
                    <a:lnTo>
                      <a:pt x="184" y="74"/>
                    </a:lnTo>
                    <a:lnTo>
                      <a:pt x="185" y="93"/>
                    </a:lnTo>
                    <a:lnTo>
                      <a:pt x="184" y="111"/>
                    </a:lnTo>
                    <a:lnTo>
                      <a:pt x="170" y="145"/>
                    </a:lnTo>
                    <a:lnTo>
                      <a:pt x="145" y="170"/>
                    </a:lnTo>
                    <a:lnTo>
                      <a:pt x="111" y="184"/>
                    </a:lnTo>
                    <a:lnTo>
                      <a:pt x="93" y="185"/>
                    </a:lnTo>
                    <a:lnTo>
                      <a:pt x="74" y="184"/>
                    </a:lnTo>
                    <a:lnTo>
                      <a:pt x="41" y="170"/>
                    </a:lnTo>
                    <a:lnTo>
                      <a:pt x="16" y="145"/>
                    </a:lnTo>
                    <a:lnTo>
                      <a:pt x="1" y="111"/>
                    </a:lnTo>
                    <a:lnTo>
                      <a:pt x="0" y="93"/>
                    </a:lnTo>
                    <a:lnTo>
                      <a:pt x="1" y="74"/>
                    </a:lnTo>
                    <a:lnTo>
                      <a:pt x="16" y="40"/>
                    </a:lnTo>
                    <a:lnTo>
                      <a:pt x="41" y="15"/>
                    </a:lnTo>
                    <a:lnTo>
                      <a:pt x="74" y="1"/>
                    </a:lnTo>
                    <a:lnTo>
                      <a:pt x="9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44"/>
              <p:cNvSpPr>
                <a:spLocks/>
              </p:cNvSpPr>
              <p:nvPr/>
            </p:nvSpPr>
            <p:spPr bwMode="auto">
              <a:xfrm rot="3600000">
                <a:off x="7183143" y="5052025"/>
                <a:ext cx="75887" cy="88783"/>
              </a:xfrm>
              <a:custGeom>
                <a:avLst/>
                <a:gdLst>
                  <a:gd name="T0" fmla="*/ 66 w 134"/>
                  <a:gd name="T1" fmla="*/ 0 h 133"/>
                  <a:gd name="T2" fmla="*/ 80 w 134"/>
                  <a:gd name="T3" fmla="*/ 1 h 133"/>
                  <a:gd name="T4" fmla="*/ 104 w 134"/>
                  <a:gd name="T5" fmla="*/ 10 h 133"/>
                  <a:gd name="T6" fmla="*/ 123 w 134"/>
                  <a:gd name="T7" fmla="*/ 28 h 133"/>
                  <a:gd name="T8" fmla="*/ 132 w 134"/>
                  <a:gd name="T9" fmla="*/ 53 h 133"/>
                  <a:gd name="T10" fmla="*/ 134 w 134"/>
                  <a:gd name="T11" fmla="*/ 67 h 133"/>
                  <a:gd name="T12" fmla="*/ 132 w 134"/>
                  <a:gd name="T13" fmla="*/ 80 h 133"/>
                  <a:gd name="T14" fmla="*/ 123 w 134"/>
                  <a:gd name="T15" fmla="*/ 105 h 133"/>
                  <a:gd name="T16" fmla="*/ 104 w 134"/>
                  <a:gd name="T17" fmla="*/ 123 h 133"/>
                  <a:gd name="T18" fmla="*/ 80 w 134"/>
                  <a:gd name="T19" fmla="*/ 133 h 133"/>
                  <a:gd name="T20" fmla="*/ 66 w 134"/>
                  <a:gd name="T21" fmla="*/ 133 h 133"/>
                  <a:gd name="T22" fmla="*/ 53 w 134"/>
                  <a:gd name="T23" fmla="*/ 133 h 133"/>
                  <a:gd name="T24" fmla="*/ 29 w 134"/>
                  <a:gd name="T25" fmla="*/ 123 h 133"/>
                  <a:gd name="T26" fmla="*/ 10 w 134"/>
                  <a:gd name="T27" fmla="*/ 105 h 133"/>
                  <a:gd name="T28" fmla="*/ 0 w 134"/>
                  <a:gd name="T29" fmla="*/ 80 h 133"/>
                  <a:gd name="T30" fmla="*/ 0 w 134"/>
                  <a:gd name="T31" fmla="*/ 67 h 133"/>
                  <a:gd name="T32" fmla="*/ 0 w 134"/>
                  <a:gd name="T33" fmla="*/ 53 h 133"/>
                  <a:gd name="T34" fmla="*/ 10 w 134"/>
                  <a:gd name="T35" fmla="*/ 28 h 133"/>
                  <a:gd name="T36" fmla="*/ 29 w 134"/>
                  <a:gd name="T37" fmla="*/ 10 h 133"/>
                  <a:gd name="T38" fmla="*/ 53 w 134"/>
                  <a:gd name="T39" fmla="*/ 1 h 133"/>
                  <a:gd name="T40" fmla="*/ 66 w 13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4" h="133">
                    <a:moveTo>
                      <a:pt x="66" y="0"/>
                    </a:moveTo>
                    <a:lnTo>
                      <a:pt x="80" y="1"/>
                    </a:lnTo>
                    <a:lnTo>
                      <a:pt x="104" y="10"/>
                    </a:lnTo>
                    <a:lnTo>
                      <a:pt x="123" y="28"/>
                    </a:lnTo>
                    <a:lnTo>
                      <a:pt x="132" y="53"/>
                    </a:lnTo>
                    <a:lnTo>
                      <a:pt x="134" y="67"/>
                    </a:lnTo>
                    <a:lnTo>
                      <a:pt x="132" y="80"/>
                    </a:lnTo>
                    <a:lnTo>
                      <a:pt x="123" y="105"/>
                    </a:lnTo>
                    <a:lnTo>
                      <a:pt x="104" y="123"/>
                    </a:lnTo>
                    <a:lnTo>
                      <a:pt x="80" y="133"/>
                    </a:lnTo>
                    <a:lnTo>
                      <a:pt x="66" y="133"/>
                    </a:lnTo>
                    <a:lnTo>
                      <a:pt x="53" y="133"/>
                    </a:lnTo>
                    <a:lnTo>
                      <a:pt x="29" y="123"/>
                    </a:lnTo>
                    <a:lnTo>
                      <a:pt x="10" y="105"/>
                    </a:lnTo>
                    <a:lnTo>
                      <a:pt x="0" y="80"/>
                    </a:lnTo>
                    <a:lnTo>
                      <a:pt x="0" y="67"/>
                    </a:lnTo>
                    <a:lnTo>
                      <a:pt x="0" y="53"/>
                    </a:lnTo>
                    <a:lnTo>
                      <a:pt x="10" y="28"/>
                    </a:lnTo>
                    <a:lnTo>
                      <a:pt x="29" y="10"/>
                    </a:lnTo>
                    <a:lnTo>
                      <a:pt x="53" y="1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145"/>
              <p:cNvSpPr>
                <a:spLocks/>
              </p:cNvSpPr>
              <p:nvPr/>
            </p:nvSpPr>
            <p:spPr bwMode="auto">
              <a:xfrm rot="3600000">
                <a:off x="7131218" y="5137392"/>
                <a:ext cx="46872" cy="59188"/>
              </a:xfrm>
              <a:custGeom>
                <a:avLst/>
                <a:gdLst>
                  <a:gd name="T0" fmla="*/ 43 w 86"/>
                  <a:gd name="T1" fmla="*/ 0 h 87"/>
                  <a:gd name="T2" fmla="*/ 52 w 86"/>
                  <a:gd name="T3" fmla="*/ 1 h 87"/>
                  <a:gd name="T4" fmla="*/ 67 w 86"/>
                  <a:gd name="T5" fmla="*/ 8 h 87"/>
                  <a:gd name="T6" fmla="*/ 79 w 86"/>
                  <a:gd name="T7" fmla="*/ 19 h 87"/>
                  <a:gd name="T8" fmla="*/ 86 w 86"/>
                  <a:gd name="T9" fmla="*/ 35 h 87"/>
                  <a:gd name="T10" fmla="*/ 86 w 86"/>
                  <a:gd name="T11" fmla="*/ 44 h 87"/>
                  <a:gd name="T12" fmla="*/ 86 w 86"/>
                  <a:gd name="T13" fmla="*/ 52 h 87"/>
                  <a:gd name="T14" fmla="*/ 79 w 86"/>
                  <a:gd name="T15" fmla="*/ 67 h 87"/>
                  <a:gd name="T16" fmla="*/ 67 w 86"/>
                  <a:gd name="T17" fmla="*/ 79 h 87"/>
                  <a:gd name="T18" fmla="*/ 52 w 86"/>
                  <a:gd name="T19" fmla="*/ 86 h 87"/>
                  <a:gd name="T20" fmla="*/ 43 w 86"/>
                  <a:gd name="T21" fmla="*/ 87 h 87"/>
                  <a:gd name="T22" fmla="*/ 35 w 86"/>
                  <a:gd name="T23" fmla="*/ 86 h 87"/>
                  <a:gd name="T24" fmla="*/ 19 w 86"/>
                  <a:gd name="T25" fmla="*/ 79 h 87"/>
                  <a:gd name="T26" fmla="*/ 8 w 86"/>
                  <a:gd name="T27" fmla="*/ 67 h 87"/>
                  <a:gd name="T28" fmla="*/ 1 w 86"/>
                  <a:gd name="T29" fmla="*/ 52 h 87"/>
                  <a:gd name="T30" fmla="*/ 0 w 86"/>
                  <a:gd name="T31" fmla="*/ 44 h 87"/>
                  <a:gd name="T32" fmla="*/ 1 w 86"/>
                  <a:gd name="T33" fmla="*/ 35 h 87"/>
                  <a:gd name="T34" fmla="*/ 8 w 86"/>
                  <a:gd name="T35" fmla="*/ 19 h 87"/>
                  <a:gd name="T36" fmla="*/ 19 w 86"/>
                  <a:gd name="T37" fmla="*/ 8 h 87"/>
                  <a:gd name="T38" fmla="*/ 35 w 86"/>
                  <a:gd name="T39" fmla="*/ 1 h 87"/>
                  <a:gd name="T40" fmla="*/ 43 w 86"/>
                  <a:gd name="T41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87">
                    <a:moveTo>
                      <a:pt x="43" y="0"/>
                    </a:moveTo>
                    <a:lnTo>
                      <a:pt x="52" y="1"/>
                    </a:lnTo>
                    <a:lnTo>
                      <a:pt x="67" y="8"/>
                    </a:lnTo>
                    <a:lnTo>
                      <a:pt x="79" y="19"/>
                    </a:lnTo>
                    <a:lnTo>
                      <a:pt x="86" y="35"/>
                    </a:lnTo>
                    <a:lnTo>
                      <a:pt x="86" y="44"/>
                    </a:lnTo>
                    <a:lnTo>
                      <a:pt x="86" y="52"/>
                    </a:lnTo>
                    <a:lnTo>
                      <a:pt x="79" y="67"/>
                    </a:lnTo>
                    <a:lnTo>
                      <a:pt x="67" y="79"/>
                    </a:lnTo>
                    <a:lnTo>
                      <a:pt x="52" y="86"/>
                    </a:lnTo>
                    <a:lnTo>
                      <a:pt x="43" y="87"/>
                    </a:lnTo>
                    <a:lnTo>
                      <a:pt x="35" y="86"/>
                    </a:lnTo>
                    <a:lnTo>
                      <a:pt x="19" y="79"/>
                    </a:lnTo>
                    <a:lnTo>
                      <a:pt x="8" y="67"/>
                    </a:lnTo>
                    <a:lnTo>
                      <a:pt x="1" y="52"/>
                    </a:lnTo>
                    <a:lnTo>
                      <a:pt x="0" y="44"/>
                    </a:lnTo>
                    <a:lnTo>
                      <a:pt x="1" y="35"/>
                    </a:lnTo>
                    <a:lnTo>
                      <a:pt x="8" y="19"/>
                    </a:lnTo>
                    <a:lnTo>
                      <a:pt x="19" y="8"/>
                    </a:lnTo>
                    <a:lnTo>
                      <a:pt x="35" y="1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1799957" y="4670530"/>
              <a:ext cx="1125141" cy="753043"/>
              <a:chOff x="5665787" y="4254070"/>
              <a:chExt cx="1125141" cy="753043"/>
            </a:xfrm>
            <a:grpFill/>
          </p:grpSpPr>
          <p:sp>
            <p:nvSpPr>
              <p:cNvPr id="53" name="Freeform 146"/>
              <p:cNvSpPr>
                <a:spLocks/>
              </p:cNvSpPr>
              <p:nvPr/>
            </p:nvSpPr>
            <p:spPr bwMode="auto">
              <a:xfrm rot="3600000">
                <a:off x="5850394" y="4282372"/>
                <a:ext cx="540134" cy="909348"/>
              </a:xfrm>
              <a:custGeom>
                <a:avLst/>
                <a:gdLst>
                  <a:gd name="T0" fmla="*/ 551 w 970"/>
                  <a:gd name="T1" fmla="*/ 707 h 1352"/>
                  <a:gd name="T2" fmla="*/ 555 w 970"/>
                  <a:gd name="T3" fmla="*/ 690 h 1352"/>
                  <a:gd name="T4" fmla="*/ 568 w 970"/>
                  <a:gd name="T5" fmla="*/ 656 h 1352"/>
                  <a:gd name="T6" fmla="*/ 598 w 970"/>
                  <a:gd name="T7" fmla="*/ 612 h 1352"/>
                  <a:gd name="T8" fmla="*/ 682 w 970"/>
                  <a:gd name="T9" fmla="*/ 534 h 1352"/>
                  <a:gd name="T10" fmla="*/ 774 w 970"/>
                  <a:gd name="T11" fmla="*/ 462 h 1352"/>
                  <a:gd name="T12" fmla="*/ 824 w 970"/>
                  <a:gd name="T13" fmla="*/ 410 h 1352"/>
                  <a:gd name="T14" fmla="*/ 852 w 970"/>
                  <a:gd name="T15" fmla="*/ 364 h 1352"/>
                  <a:gd name="T16" fmla="*/ 862 w 970"/>
                  <a:gd name="T17" fmla="*/ 332 h 1352"/>
                  <a:gd name="T18" fmla="*/ 866 w 970"/>
                  <a:gd name="T19" fmla="*/ 296 h 1352"/>
                  <a:gd name="T20" fmla="*/ 862 w 970"/>
                  <a:gd name="T21" fmla="*/ 255 h 1352"/>
                  <a:gd name="T22" fmla="*/ 856 w 970"/>
                  <a:gd name="T23" fmla="*/ 233 h 1352"/>
                  <a:gd name="T24" fmla="*/ 846 w 970"/>
                  <a:gd name="T25" fmla="*/ 206 h 1352"/>
                  <a:gd name="T26" fmla="*/ 824 w 970"/>
                  <a:gd name="T27" fmla="*/ 158 h 1352"/>
                  <a:gd name="T28" fmla="*/ 798 w 970"/>
                  <a:gd name="T29" fmla="*/ 117 h 1352"/>
                  <a:gd name="T30" fmla="*/ 769 w 970"/>
                  <a:gd name="T31" fmla="*/ 83 h 1352"/>
                  <a:gd name="T32" fmla="*/ 735 w 970"/>
                  <a:gd name="T33" fmla="*/ 55 h 1352"/>
                  <a:gd name="T34" fmla="*/ 699 w 970"/>
                  <a:gd name="T35" fmla="*/ 34 h 1352"/>
                  <a:gd name="T36" fmla="*/ 638 w 970"/>
                  <a:gd name="T37" fmla="*/ 11 h 1352"/>
                  <a:gd name="T38" fmla="*/ 551 w 970"/>
                  <a:gd name="T39" fmla="*/ 0 h 1352"/>
                  <a:gd name="T40" fmla="*/ 460 w 970"/>
                  <a:gd name="T41" fmla="*/ 7 h 1352"/>
                  <a:gd name="T42" fmla="*/ 367 w 970"/>
                  <a:gd name="T43" fmla="*/ 31 h 1352"/>
                  <a:gd name="T44" fmla="*/ 277 w 970"/>
                  <a:gd name="T45" fmla="*/ 68 h 1352"/>
                  <a:gd name="T46" fmla="*/ 235 w 970"/>
                  <a:gd name="T47" fmla="*/ 91 h 1352"/>
                  <a:gd name="T48" fmla="*/ 194 w 970"/>
                  <a:gd name="T49" fmla="*/ 117 h 1352"/>
                  <a:gd name="T50" fmla="*/ 122 w 970"/>
                  <a:gd name="T51" fmla="*/ 179 h 1352"/>
                  <a:gd name="T52" fmla="*/ 65 w 970"/>
                  <a:gd name="T53" fmla="*/ 255 h 1352"/>
                  <a:gd name="T54" fmla="*/ 23 w 970"/>
                  <a:gd name="T55" fmla="*/ 344 h 1352"/>
                  <a:gd name="T56" fmla="*/ 1 w 970"/>
                  <a:gd name="T57" fmla="*/ 442 h 1352"/>
                  <a:gd name="T58" fmla="*/ 0 w 970"/>
                  <a:gd name="T59" fmla="*/ 550 h 1352"/>
                  <a:gd name="T60" fmla="*/ 21 w 970"/>
                  <a:gd name="T61" fmla="*/ 665 h 1352"/>
                  <a:gd name="T62" fmla="*/ 67 w 970"/>
                  <a:gd name="T63" fmla="*/ 787 h 1352"/>
                  <a:gd name="T64" fmla="*/ 101 w 970"/>
                  <a:gd name="T65" fmla="*/ 849 h 1352"/>
                  <a:gd name="T66" fmla="*/ 140 w 970"/>
                  <a:gd name="T67" fmla="*/ 913 h 1352"/>
                  <a:gd name="T68" fmla="*/ 233 w 970"/>
                  <a:gd name="T69" fmla="*/ 1034 h 1352"/>
                  <a:gd name="T70" fmla="*/ 341 w 970"/>
                  <a:gd name="T71" fmla="*/ 1145 h 1352"/>
                  <a:gd name="T72" fmla="*/ 458 w 970"/>
                  <a:gd name="T73" fmla="*/ 1238 h 1352"/>
                  <a:gd name="T74" fmla="*/ 547 w 970"/>
                  <a:gd name="T75" fmla="*/ 1292 h 1352"/>
                  <a:gd name="T76" fmla="*/ 608 w 970"/>
                  <a:gd name="T77" fmla="*/ 1320 h 1352"/>
                  <a:gd name="T78" fmla="*/ 666 w 970"/>
                  <a:gd name="T79" fmla="*/ 1339 h 1352"/>
                  <a:gd name="T80" fmla="*/ 725 w 970"/>
                  <a:gd name="T81" fmla="*/ 1351 h 1352"/>
                  <a:gd name="T82" fmla="*/ 780 w 970"/>
                  <a:gd name="T83" fmla="*/ 1352 h 1352"/>
                  <a:gd name="T84" fmla="*/ 833 w 970"/>
                  <a:gd name="T85" fmla="*/ 1344 h 1352"/>
                  <a:gd name="T86" fmla="*/ 883 w 970"/>
                  <a:gd name="T87" fmla="*/ 1325 h 1352"/>
                  <a:gd name="T88" fmla="*/ 928 w 970"/>
                  <a:gd name="T89" fmla="*/ 1294 h 1352"/>
                  <a:gd name="T90" fmla="*/ 949 w 970"/>
                  <a:gd name="T91" fmla="*/ 1273 h 1352"/>
                  <a:gd name="T92" fmla="*/ 960 w 970"/>
                  <a:gd name="T93" fmla="*/ 1259 h 1352"/>
                  <a:gd name="T94" fmla="*/ 970 w 970"/>
                  <a:gd name="T95" fmla="*/ 1234 h 1352"/>
                  <a:gd name="T96" fmla="*/ 964 w 970"/>
                  <a:gd name="T97" fmla="*/ 1209 h 1352"/>
                  <a:gd name="T98" fmla="*/ 948 w 970"/>
                  <a:gd name="T99" fmla="*/ 1185 h 1352"/>
                  <a:gd name="T100" fmla="*/ 905 w 970"/>
                  <a:gd name="T101" fmla="*/ 1147 h 1352"/>
                  <a:gd name="T102" fmla="*/ 823 w 970"/>
                  <a:gd name="T103" fmla="*/ 1094 h 1352"/>
                  <a:gd name="T104" fmla="*/ 730 w 970"/>
                  <a:gd name="T105" fmla="*/ 1033 h 1352"/>
                  <a:gd name="T106" fmla="*/ 664 w 970"/>
                  <a:gd name="T107" fmla="*/ 980 h 1352"/>
                  <a:gd name="T108" fmla="*/ 623 w 970"/>
                  <a:gd name="T109" fmla="*/ 941 h 1352"/>
                  <a:gd name="T110" fmla="*/ 590 w 970"/>
                  <a:gd name="T111" fmla="*/ 897 h 1352"/>
                  <a:gd name="T112" fmla="*/ 564 w 970"/>
                  <a:gd name="T113" fmla="*/ 849 h 1352"/>
                  <a:gd name="T114" fmla="*/ 550 w 970"/>
                  <a:gd name="T115" fmla="*/ 797 h 1352"/>
                  <a:gd name="T116" fmla="*/ 547 w 970"/>
                  <a:gd name="T117" fmla="*/ 739 h 1352"/>
                  <a:gd name="T118" fmla="*/ 551 w 970"/>
                  <a:gd name="T119" fmla="*/ 707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70" h="1352">
                    <a:moveTo>
                      <a:pt x="551" y="707"/>
                    </a:moveTo>
                    <a:lnTo>
                      <a:pt x="555" y="690"/>
                    </a:lnTo>
                    <a:lnTo>
                      <a:pt x="568" y="656"/>
                    </a:lnTo>
                    <a:lnTo>
                      <a:pt x="598" y="612"/>
                    </a:lnTo>
                    <a:lnTo>
                      <a:pt x="682" y="534"/>
                    </a:lnTo>
                    <a:lnTo>
                      <a:pt x="774" y="462"/>
                    </a:lnTo>
                    <a:lnTo>
                      <a:pt x="824" y="410"/>
                    </a:lnTo>
                    <a:lnTo>
                      <a:pt x="852" y="364"/>
                    </a:lnTo>
                    <a:lnTo>
                      <a:pt x="862" y="332"/>
                    </a:lnTo>
                    <a:lnTo>
                      <a:pt x="866" y="296"/>
                    </a:lnTo>
                    <a:lnTo>
                      <a:pt x="862" y="255"/>
                    </a:lnTo>
                    <a:lnTo>
                      <a:pt x="856" y="233"/>
                    </a:lnTo>
                    <a:lnTo>
                      <a:pt x="846" y="206"/>
                    </a:lnTo>
                    <a:lnTo>
                      <a:pt x="824" y="158"/>
                    </a:lnTo>
                    <a:lnTo>
                      <a:pt x="798" y="117"/>
                    </a:lnTo>
                    <a:lnTo>
                      <a:pt x="769" y="83"/>
                    </a:lnTo>
                    <a:lnTo>
                      <a:pt x="735" y="55"/>
                    </a:lnTo>
                    <a:lnTo>
                      <a:pt x="699" y="34"/>
                    </a:lnTo>
                    <a:lnTo>
                      <a:pt x="638" y="11"/>
                    </a:lnTo>
                    <a:lnTo>
                      <a:pt x="551" y="0"/>
                    </a:lnTo>
                    <a:lnTo>
                      <a:pt x="460" y="7"/>
                    </a:lnTo>
                    <a:lnTo>
                      <a:pt x="367" y="31"/>
                    </a:lnTo>
                    <a:lnTo>
                      <a:pt x="277" y="68"/>
                    </a:lnTo>
                    <a:lnTo>
                      <a:pt x="235" y="91"/>
                    </a:lnTo>
                    <a:lnTo>
                      <a:pt x="194" y="117"/>
                    </a:lnTo>
                    <a:lnTo>
                      <a:pt x="122" y="179"/>
                    </a:lnTo>
                    <a:lnTo>
                      <a:pt x="65" y="255"/>
                    </a:lnTo>
                    <a:lnTo>
                      <a:pt x="23" y="344"/>
                    </a:lnTo>
                    <a:lnTo>
                      <a:pt x="1" y="442"/>
                    </a:lnTo>
                    <a:lnTo>
                      <a:pt x="0" y="550"/>
                    </a:lnTo>
                    <a:lnTo>
                      <a:pt x="21" y="665"/>
                    </a:lnTo>
                    <a:lnTo>
                      <a:pt x="67" y="787"/>
                    </a:lnTo>
                    <a:lnTo>
                      <a:pt x="101" y="849"/>
                    </a:lnTo>
                    <a:lnTo>
                      <a:pt x="140" y="913"/>
                    </a:lnTo>
                    <a:lnTo>
                      <a:pt x="233" y="1034"/>
                    </a:lnTo>
                    <a:lnTo>
                      <a:pt x="341" y="1145"/>
                    </a:lnTo>
                    <a:lnTo>
                      <a:pt x="458" y="1238"/>
                    </a:lnTo>
                    <a:lnTo>
                      <a:pt x="547" y="1292"/>
                    </a:lnTo>
                    <a:lnTo>
                      <a:pt x="608" y="1320"/>
                    </a:lnTo>
                    <a:lnTo>
                      <a:pt x="666" y="1339"/>
                    </a:lnTo>
                    <a:lnTo>
                      <a:pt x="725" y="1351"/>
                    </a:lnTo>
                    <a:lnTo>
                      <a:pt x="780" y="1352"/>
                    </a:lnTo>
                    <a:lnTo>
                      <a:pt x="833" y="1344"/>
                    </a:lnTo>
                    <a:lnTo>
                      <a:pt x="883" y="1325"/>
                    </a:lnTo>
                    <a:lnTo>
                      <a:pt x="928" y="1294"/>
                    </a:lnTo>
                    <a:lnTo>
                      <a:pt x="949" y="1273"/>
                    </a:lnTo>
                    <a:lnTo>
                      <a:pt x="960" y="1259"/>
                    </a:lnTo>
                    <a:lnTo>
                      <a:pt x="970" y="1234"/>
                    </a:lnTo>
                    <a:lnTo>
                      <a:pt x="964" y="1209"/>
                    </a:lnTo>
                    <a:lnTo>
                      <a:pt x="948" y="1185"/>
                    </a:lnTo>
                    <a:lnTo>
                      <a:pt x="905" y="1147"/>
                    </a:lnTo>
                    <a:lnTo>
                      <a:pt x="823" y="1094"/>
                    </a:lnTo>
                    <a:lnTo>
                      <a:pt x="730" y="1033"/>
                    </a:lnTo>
                    <a:lnTo>
                      <a:pt x="664" y="980"/>
                    </a:lnTo>
                    <a:lnTo>
                      <a:pt x="623" y="941"/>
                    </a:lnTo>
                    <a:lnTo>
                      <a:pt x="590" y="897"/>
                    </a:lnTo>
                    <a:lnTo>
                      <a:pt x="564" y="849"/>
                    </a:lnTo>
                    <a:lnTo>
                      <a:pt x="550" y="797"/>
                    </a:lnTo>
                    <a:lnTo>
                      <a:pt x="547" y="739"/>
                    </a:lnTo>
                    <a:lnTo>
                      <a:pt x="551" y="7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147"/>
              <p:cNvSpPr>
                <a:spLocks/>
              </p:cNvSpPr>
              <p:nvPr/>
            </p:nvSpPr>
            <p:spPr bwMode="auto">
              <a:xfrm rot="3600000">
                <a:off x="6596495" y="4378488"/>
                <a:ext cx="176326" cy="212541"/>
              </a:xfrm>
              <a:custGeom>
                <a:avLst/>
                <a:gdLst>
                  <a:gd name="T0" fmla="*/ 157 w 315"/>
                  <a:gd name="T1" fmla="*/ 0 h 315"/>
                  <a:gd name="T2" fmla="*/ 173 w 315"/>
                  <a:gd name="T3" fmla="*/ 2 h 315"/>
                  <a:gd name="T4" fmla="*/ 203 w 315"/>
                  <a:gd name="T5" fmla="*/ 8 h 315"/>
                  <a:gd name="T6" fmla="*/ 246 w 315"/>
                  <a:gd name="T7" fmla="*/ 26 h 315"/>
                  <a:gd name="T8" fmla="*/ 287 w 315"/>
                  <a:gd name="T9" fmla="*/ 69 h 315"/>
                  <a:gd name="T10" fmla="*/ 307 w 315"/>
                  <a:gd name="T11" fmla="*/ 111 h 315"/>
                  <a:gd name="T12" fmla="*/ 313 w 315"/>
                  <a:gd name="T13" fmla="*/ 142 h 315"/>
                  <a:gd name="T14" fmla="*/ 315 w 315"/>
                  <a:gd name="T15" fmla="*/ 159 h 315"/>
                  <a:gd name="T16" fmla="*/ 313 w 315"/>
                  <a:gd name="T17" fmla="*/ 174 h 315"/>
                  <a:gd name="T18" fmla="*/ 307 w 315"/>
                  <a:gd name="T19" fmla="*/ 205 h 315"/>
                  <a:gd name="T20" fmla="*/ 287 w 315"/>
                  <a:gd name="T21" fmla="*/ 247 h 315"/>
                  <a:gd name="T22" fmla="*/ 246 w 315"/>
                  <a:gd name="T23" fmla="*/ 289 h 315"/>
                  <a:gd name="T24" fmla="*/ 203 w 315"/>
                  <a:gd name="T25" fmla="*/ 309 h 315"/>
                  <a:gd name="T26" fmla="*/ 173 w 315"/>
                  <a:gd name="T27" fmla="*/ 315 h 315"/>
                  <a:gd name="T28" fmla="*/ 157 w 315"/>
                  <a:gd name="T29" fmla="*/ 315 h 315"/>
                  <a:gd name="T30" fmla="*/ 141 w 315"/>
                  <a:gd name="T31" fmla="*/ 315 h 315"/>
                  <a:gd name="T32" fmla="*/ 110 w 315"/>
                  <a:gd name="T33" fmla="*/ 309 h 315"/>
                  <a:gd name="T34" fmla="*/ 68 w 315"/>
                  <a:gd name="T35" fmla="*/ 289 h 315"/>
                  <a:gd name="T36" fmla="*/ 26 w 315"/>
                  <a:gd name="T37" fmla="*/ 247 h 315"/>
                  <a:gd name="T38" fmla="*/ 6 w 315"/>
                  <a:gd name="T39" fmla="*/ 205 h 315"/>
                  <a:gd name="T40" fmla="*/ 0 w 315"/>
                  <a:gd name="T41" fmla="*/ 174 h 315"/>
                  <a:gd name="T42" fmla="*/ 0 w 315"/>
                  <a:gd name="T43" fmla="*/ 159 h 315"/>
                  <a:gd name="T44" fmla="*/ 0 w 315"/>
                  <a:gd name="T45" fmla="*/ 142 h 315"/>
                  <a:gd name="T46" fmla="*/ 6 w 315"/>
                  <a:gd name="T47" fmla="*/ 111 h 315"/>
                  <a:gd name="T48" fmla="*/ 26 w 315"/>
                  <a:gd name="T49" fmla="*/ 69 h 315"/>
                  <a:gd name="T50" fmla="*/ 68 w 315"/>
                  <a:gd name="T51" fmla="*/ 26 h 315"/>
                  <a:gd name="T52" fmla="*/ 110 w 315"/>
                  <a:gd name="T53" fmla="*/ 8 h 315"/>
                  <a:gd name="T54" fmla="*/ 141 w 315"/>
                  <a:gd name="T55" fmla="*/ 2 h 315"/>
                  <a:gd name="T56" fmla="*/ 157 w 315"/>
                  <a:gd name="T57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5" h="315">
                    <a:moveTo>
                      <a:pt x="157" y="0"/>
                    </a:moveTo>
                    <a:lnTo>
                      <a:pt x="173" y="2"/>
                    </a:lnTo>
                    <a:lnTo>
                      <a:pt x="203" y="8"/>
                    </a:lnTo>
                    <a:lnTo>
                      <a:pt x="246" y="26"/>
                    </a:lnTo>
                    <a:lnTo>
                      <a:pt x="287" y="69"/>
                    </a:lnTo>
                    <a:lnTo>
                      <a:pt x="307" y="111"/>
                    </a:lnTo>
                    <a:lnTo>
                      <a:pt x="313" y="142"/>
                    </a:lnTo>
                    <a:lnTo>
                      <a:pt x="315" y="159"/>
                    </a:lnTo>
                    <a:lnTo>
                      <a:pt x="313" y="174"/>
                    </a:lnTo>
                    <a:lnTo>
                      <a:pt x="307" y="205"/>
                    </a:lnTo>
                    <a:lnTo>
                      <a:pt x="287" y="247"/>
                    </a:lnTo>
                    <a:lnTo>
                      <a:pt x="246" y="289"/>
                    </a:lnTo>
                    <a:lnTo>
                      <a:pt x="203" y="309"/>
                    </a:lnTo>
                    <a:lnTo>
                      <a:pt x="173" y="315"/>
                    </a:lnTo>
                    <a:lnTo>
                      <a:pt x="157" y="315"/>
                    </a:lnTo>
                    <a:lnTo>
                      <a:pt x="141" y="315"/>
                    </a:lnTo>
                    <a:lnTo>
                      <a:pt x="110" y="309"/>
                    </a:lnTo>
                    <a:lnTo>
                      <a:pt x="68" y="289"/>
                    </a:lnTo>
                    <a:lnTo>
                      <a:pt x="26" y="247"/>
                    </a:lnTo>
                    <a:lnTo>
                      <a:pt x="6" y="205"/>
                    </a:lnTo>
                    <a:lnTo>
                      <a:pt x="0" y="174"/>
                    </a:lnTo>
                    <a:lnTo>
                      <a:pt x="0" y="159"/>
                    </a:lnTo>
                    <a:lnTo>
                      <a:pt x="0" y="142"/>
                    </a:lnTo>
                    <a:lnTo>
                      <a:pt x="6" y="111"/>
                    </a:lnTo>
                    <a:lnTo>
                      <a:pt x="26" y="69"/>
                    </a:lnTo>
                    <a:lnTo>
                      <a:pt x="68" y="26"/>
                    </a:lnTo>
                    <a:lnTo>
                      <a:pt x="110" y="8"/>
                    </a:lnTo>
                    <a:lnTo>
                      <a:pt x="141" y="2"/>
                    </a:lnTo>
                    <a:lnTo>
                      <a:pt x="15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148"/>
              <p:cNvSpPr>
                <a:spLocks/>
              </p:cNvSpPr>
              <p:nvPr/>
            </p:nvSpPr>
            <p:spPr bwMode="auto">
              <a:xfrm rot="3600000">
                <a:off x="6480871" y="4292836"/>
                <a:ext cx="116062" cy="137210"/>
              </a:xfrm>
              <a:custGeom>
                <a:avLst/>
                <a:gdLst>
                  <a:gd name="T0" fmla="*/ 104 w 209"/>
                  <a:gd name="T1" fmla="*/ 0 h 208"/>
                  <a:gd name="T2" fmla="*/ 126 w 209"/>
                  <a:gd name="T3" fmla="*/ 2 h 208"/>
                  <a:gd name="T4" fmla="*/ 163 w 209"/>
                  <a:gd name="T5" fmla="*/ 17 h 208"/>
                  <a:gd name="T6" fmla="*/ 191 w 209"/>
                  <a:gd name="T7" fmla="*/ 46 h 208"/>
                  <a:gd name="T8" fmla="*/ 206 w 209"/>
                  <a:gd name="T9" fmla="*/ 83 h 208"/>
                  <a:gd name="T10" fmla="*/ 209 w 209"/>
                  <a:gd name="T11" fmla="*/ 104 h 208"/>
                  <a:gd name="T12" fmla="*/ 206 w 209"/>
                  <a:gd name="T13" fmla="*/ 126 h 208"/>
                  <a:gd name="T14" fmla="*/ 191 w 209"/>
                  <a:gd name="T15" fmla="*/ 163 h 208"/>
                  <a:gd name="T16" fmla="*/ 163 w 209"/>
                  <a:gd name="T17" fmla="*/ 191 h 208"/>
                  <a:gd name="T18" fmla="*/ 126 w 209"/>
                  <a:gd name="T19" fmla="*/ 207 h 208"/>
                  <a:gd name="T20" fmla="*/ 104 w 209"/>
                  <a:gd name="T21" fmla="*/ 208 h 208"/>
                  <a:gd name="T22" fmla="*/ 83 w 209"/>
                  <a:gd name="T23" fmla="*/ 207 h 208"/>
                  <a:gd name="T24" fmla="*/ 46 w 209"/>
                  <a:gd name="T25" fmla="*/ 191 h 208"/>
                  <a:gd name="T26" fmla="*/ 18 w 209"/>
                  <a:gd name="T27" fmla="*/ 163 h 208"/>
                  <a:gd name="T28" fmla="*/ 1 w 209"/>
                  <a:gd name="T29" fmla="*/ 126 h 208"/>
                  <a:gd name="T30" fmla="*/ 0 w 209"/>
                  <a:gd name="T31" fmla="*/ 104 h 208"/>
                  <a:gd name="T32" fmla="*/ 1 w 209"/>
                  <a:gd name="T33" fmla="*/ 83 h 208"/>
                  <a:gd name="T34" fmla="*/ 18 w 209"/>
                  <a:gd name="T35" fmla="*/ 46 h 208"/>
                  <a:gd name="T36" fmla="*/ 46 w 209"/>
                  <a:gd name="T37" fmla="*/ 17 h 208"/>
                  <a:gd name="T38" fmla="*/ 83 w 209"/>
                  <a:gd name="T39" fmla="*/ 2 h 208"/>
                  <a:gd name="T40" fmla="*/ 104 w 209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9" h="208">
                    <a:moveTo>
                      <a:pt x="104" y="0"/>
                    </a:moveTo>
                    <a:lnTo>
                      <a:pt x="126" y="2"/>
                    </a:lnTo>
                    <a:lnTo>
                      <a:pt x="163" y="17"/>
                    </a:lnTo>
                    <a:lnTo>
                      <a:pt x="191" y="46"/>
                    </a:lnTo>
                    <a:lnTo>
                      <a:pt x="206" y="83"/>
                    </a:lnTo>
                    <a:lnTo>
                      <a:pt x="209" y="104"/>
                    </a:lnTo>
                    <a:lnTo>
                      <a:pt x="206" y="126"/>
                    </a:lnTo>
                    <a:lnTo>
                      <a:pt x="191" y="163"/>
                    </a:lnTo>
                    <a:lnTo>
                      <a:pt x="163" y="191"/>
                    </a:lnTo>
                    <a:lnTo>
                      <a:pt x="126" y="207"/>
                    </a:lnTo>
                    <a:lnTo>
                      <a:pt x="104" y="208"/>
                    </a:lnTo>
                    <a:lnTo>
                      <a:pt x="83" y="207"/>
                    </a:lnTo>
                    <a:lnTo>
                      <a:pt x="46" y="191"/>
                    </a:lnTo>
                    <a:lnTo>
                      <a:pt x="18" y="163"/>
                    </a:lnTo>
                    <a:lnTo>
                      <a:pt x="1" y="126"/>
                    </a:lnTo>
                    <a:lnTo>
                      <a:pt x="0" y="104"/>
                    </a:lnTo>
                    <a:lnTo>
                      <a:pt x="1" y="83"/>
                    </a:lnTo>
                    <a:lnTo>
                      <a:pt x="18" y="46"/>
                    </a:lnTo>
                    <a:lnTo>
                      <a:pt x="46" y="17"/>
                    </a:lnTo>
                    <a:lnTo>
                      <a:pt x="83" y="2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149"/>
              <p:cNvSpPr>
                <a:spLocks/>
              </p:cNvSpPr>
              <p:nvPr/>
            </p:nvSpPr>
            <p:spPr bwMode="auto">
              <a:xfrm rot="3600000">
                <a:off x="6348037" y="4243526"/>
                <a:ext cx="102670" cy="123757"/>
              </a:xfrm>
              <a:custGeom>
                <a:avLst/>
                <a:gdLst>
                  <a:gd name="T0" fmla="*/ 92 w 185"/>
                  <a:gd name="T1" fmla="*/ 0 h 185"/>
                  <a:gd name="T2" fmla="*/ 111 w 185"/>
                  <a:gd name="T3" fmla="*/ 1 h 185"/>
                  <a:gd name="T4" fmla="*/ 145 w 185"/>
                  <a:gd name="T5" fmla="*/ 15 h 185"/>
                  <a:gd name="T6" fmla="*/ 169 w 185"/>
                  <a:gd name="T7" fmla="*/ 41 h 185"/>
                  <a:gd name="T8" fmla="*/ 184 w 185"/>
                  <a:gd name="T9" fmla="*/ 73 h 185"/>
                  <a:gd name="T10" fmla="*/ 185 w 185"/>
                  <a:gd name="T11" fmla="*/ 93 h 185"/>
                  <a:gd name="T12" fmla="*/ 184 w 185"/>
                  <a:gd name="T13" fmla="*/ 111 h 185"/>
                  <a:gd name="T14" fmla="*/ 169 w 185"/>
                  <a:gd name="T15" fmla="*/ 145 h 185"/>
                  <a:gd name="T16" fmla="*/ 145 w 185"/>
                  <a:gd name="T17" fmla="*/ 169 h 185"/>
                  <a:gd name="T18" fmla="*/ 111 w 185"/>
                  <a:gd name="T19" fmla="*/ 184 h 185"/>
                  <a:gd name="T20" fmla="*/ 92 w 185"/>
                  <a:gd name="T21" fmla="*/ 185 h 185"/>
                  <a:gd name="T22" fmla="*/ 73 w 185"/>
                  <a:gd name="T23" fmla="*/ 184 h 185"/>
                  <a:gd name="T24" fmla="*/ 40 w 185"/>
                  <a:gd name="T25" fmla="*/ 169 h 185"/>
                  <a:gd name="T26" fmla="*/ 15 w 185"/>
                  <a:gd name="T27" fmla="*/ 145 h 185"/>
                  <a:gd name="T28" fmla="*/ 1 w 185"/>
                  <a:gd name="T29" fmla="*/ 111 h 185"/>
                  <a:gd name="T30" fmla="*/ 0 w 185"/>
                  <a:gd name="T31" fmla="*/ 93 h 185"/>
                  <a:gd name="T32" fmla="*/ 1 w 185"/>
                  <a:gd name="T33" fmla="*/ 73 h 185"/>
                  <a:gd name="T34" fmla="*/ 15 w 185"/>
                  <a:gd name="T35" fmla="*/ 41 h 185"/>
                  <a:gd name="T36" fmla="*/ 40 w 185"/>
                  <a:gd name="T37" fmla="*/ 15 h 185"/>
                  <a:gd name="T38" fmla="*/ 73 w 185"/>
                  <a:gd name="T39" fmla="*/ 1 h 185"/>
                  <a:gd name="T40" fmla="*/ 92 w 185"/>
                  <a:gd name="T41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5" h="185">
                    <a:moveTo>
                      <a:pt x="92" y="0"/>
                    </a:moveTo>
                    <a:lnTo>
                      <a:pt x="111" y="1"/>
                    </a:lnTo>
                    <a:lnTo>
                      <a:pt x="145" y="15"/>
                    </a:lnTo>
                    <a:lnTo>
                      <a:pt x="169" y="41"/>
                    </a:lnTo>
                    <a:lnTo>
                      <a:pt x="184" y="73"/>
                    </a:lnTo>
                    <a:lnTo>
                      <a:pt x="185" y="93"/>
                    </a:lnTo>
                    <a:lnTo>
                      <a:pt x="184" y="111"/>
                    </a:lnTo>
                    <a:lnTo>
                      <a:pt x="169" y="145"/>
                    </a:lnTo>
                    <a:lnTo>
                      <a:pt x="145" y="169"/>
                    </a:lnTo>
                    <a:lnTo>
                      <a:pt x="111" y="184"/>
                    </a:lnTo>
                    <a:lnTo>
                      <a:pt x="92" y="185"/>
                    </a:lnTo>
                    <a:lnTo>
                      <a:pt x="73" y="184"/>
                    </a:lnTo>
                    <a:lnTo>
                      <a:pt x="40" y="169"/>
                    </a:lnTo>
                    <a:lnTo>
                      <a:pt x="15" y="145"/>
                    </a:lnTo>
                    <a:lnTo>
                      <a:pt x="1" y="111"/>
                    </a:lnTo>
                    <a:lnTo>
                      <a:pt x="0" y="93"/>
                    </a:lnTo>
                    <a:lnTo>
                      <a:pt x="1" y="73"/>
                    </a:lnTo>
                    <a:lnTo>
                      <a:pt x="15" y="41"/>
                    </a:lnTo>
                    <a:lnTo>
                      <a:pt x="40" y="15"/>
                    </a:lnTo>
                    <a:lnTo>
                      <a:pt x="73" y="1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150"/>
              <p:cNvSpPr>
                <a:spLocks/>
              </p:cNvSpPr>
              <p:nvPr/>
            </p:nvSpPr>
            <p:spPr bwMode="auto">
              <a:xfrm rot="3600000">
                <a:off x="6232569" y="4250362"/>
                <a:ext cx="75887" cy="88783"/>
              </a:xfrm>
              <a:custGeom>
                <a:avLst/>
                <a:gdLst>
                  <a:gd name="T0" fmla="*/ 68 w 135"/>
                  <a:gd name="T1" fmla="*/ 0 h 133"/>
                  <a:gd name="T2" fmla="*/ 81 w 135"/>
                  <a:gd name="T3" fmla="*/ 1 h 133"/>
                  <a:gd name="T4" fmla="*/ 105 w 135"/>
                  <a:gd name="T5" fmla="*/ 10 h 133"/>
                  <a:gd name="T6" fmla="*/ 123 w 135"/>
                  <a:gd name="T7" fmla="*/ 29 h 133"/>
                  <a:gd name="T8" fmla="*/ 134 w 135"/>
                  <a:gd name="T9" fmla="*/ 53 h 133"/>
                  <a:gd name="T10" fmla="*/ 135 w 135"/>
                  <a:gd name="T11" fmla="*/ 67 h 133"/>
                  <a:gd name="T12" fmla="*/ 134 w 135"/>
                  <a:gd name="T13" fmla="*/ 80 h 133"/>
                  <a:gd name="T14" fmla="*/ 123 w 135"/>
                  <a:gd name="T15" fmla="*/ 105 h 133"/>
                  <a:gd name="T16" fmla="*/ 105 w 135"/>
                  <a:gd name="T17" fmla="*/ 123 h 133"/>
                  <a:gd name="T18" fmla="*/ 81 w 135"/>
                  <a:gd name="T19" fmla="*/ 133 h 133"/>
                  <a:gd name="T20" fmla="*/ 68 w 135"/>
                  <a:gd name="T21" fmla="*/ 133 h 133"/>
                  <a:gd name="T22" fmla="*/ 53 w 135"/>
                  <a:gd name="T23" fmla="*/ 133 h 133"/>
                  <a:gd name="T24" fmla="*/ 30 w 135"/>
                  <a:gd name="T25" fmla="*/ 123 h 133"/>
                  <a:gd name="T26" fmla="*/ 12 w 135"/>
                  <a:gd name="T27" fmla="*/ 105 h 133"/>
                  <a:gd name="T28" fmla="*/ 2 w 135"/>
                  <a:gd name="T29" fmla="*/ 80 h 133"/>
                  <a:gd name="T30" fmla="*/ 0 w 135"/>
                  <a:gd name="T31" fmla="*/ 67 h 133"/>
                  <a:gd name="T32" fmla="*/ 2 w 135"/>
                  <a:gd name="T33" fmla="*/ 53 h 133"/>
                  <a:gd name="T34" fmla="*/ 12 w 135"/>
                  <a:gd name="T35" fmla="*/ 29 h 133"/>
                  <a:gd name="T36" fmla="*/ 30 w 135"/>
                  <a:gd name="T37" fmla="*/ 10 h 133"/>
                  <a:gd name="T38" fmla="*/ 53 w 135"/>
                  <a:gd name="T39" fmla="*/ 1 h 133"/>
                  <a:gd name="T40" fmla="*/ 68 w 135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5" h="133">
                    <a:moveTo>
                      <a:pt x="68" y="0"/>
                    </a:moveTo>
                    <a:lnTo>
                      <a:pt x="81" y="1"/>
                    </a:lnTo>
                    <a:lnTo>
                      <a:pt x="105" y="10"/>
                    </a:lnTo>
                    <a:lnTo>
                      <a:pt x="123" y="29"/>
                    </a:lnTo>
                    <a:lnTo>
                      <a:pt x="134" y="53"/>
                    </a:lnTo>
                    <a:lnTo>
                      <a:pt x="135" y="67"/>
                    </a:lnTo>
                    <a:lnTo>
                      <a:pt x="134" y="80"/>
                    </a:lnTo>
                    <a:lnTo>
                      <a:pt x="123" y="105"/>
                    </a:lnTo>
                    <a:lnTo>
                      <a:pt x="105" y="123"/>
                    </a:lnTo>
                    <a:lnTo>
                      <a:pt x="81" y="133"/>
                    </a:lnTo>
                    <a:lnTo>
                      <a:pt x="68" y="133"/>
                    </a:lnTo>
                    <a:lnTo>
                      <a:pt x="53" y="133"/>
                    </a:lnTo>
                    <a:lnTo>
                      <a:pt x="30" y="123"/>
                    </a:lnTo>
                    <a:lnTo>
                      <a:pt x="12" y="105"/>
                    </a:lnTo>
                    <a:lnTo>
                      <a:pt x="2" y="80"/>
                    </a:lnTo>
                    <a:lnTo>
                      <a:pt x="0" y="67"/>
                    </a:lnTo>
                    <a:lnTo>
                      <a:pt x="2" y="53"/>
                    </a:lnTo>
                    <a:lnTo>
                      <a:pt x="12" y="29"/>
                    </a:lnTo>
                    <a:lnTo>
                      <a:pt x="30" y="10"/>
                    </a:lnTo>
                    <a:lnTo>
                      <a:pt x="53" y="1"/>
                    </a:lnTo>
                    <a:lnTo>
                      <a:pt x="6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151"/>
              <p:cNvSpPr>
                <a:spLocks/>
              </p:cNvSpPr>
              <p:nvPr/>
            </p:nvSpPr>
            <p:spPr bwMode="auto">
              <a:xfrm rot="3600000">
                <a:off x="6151580" y="4289425"/>
                <a:ext cx="46872" cy="56499"/>
              </a:xfrm>
              <a:custGeom>
                <a:avLst/>
                <a:gdLst>
                  <a:gd name="T0" fmla="*/ 43 w 86"/>
                  <a:gd name="T1" fmla="*/ 0 h 85"/>
                  <a:gd name="T2" fmla="*/ 52 w 86"/>
                  <a:gd name="T3" fmla="*/ 0 h 85"/>
                  <a:gd name="T4" fmla="*/ 68 w 86"/>
                  <a:gd name="T5" fmla="*/ 6 h 85"/>
                  <a:gd name="T6" fmla="*/ 79 w 86"/>
                  <a:gd name="T7" fmla="*/ 18 h 85"/>
                  <a:gd name="T8" fmla="*/ 86 w 86"/>
                  <a:gd name="T9" fmla="*/ 34 h 85"/>
                  <a:gd name="T10" fmla="*/ 86 w 86"/>
                  <a:gd name="T11" fmla="*/ 43 h 85"/>
                  <a:gd name="T12" fmla="*/ 86 w 86"/>
                  <a:gd name="T13" fmla="*/ 50 h 85"/>
                  <a:gd name="T14" fmla="*/ 79 w 86"/>
                  <a:gd name="T15" fmla="*/ 66 h 85"/>
                  <a:gd name="T16" fmla="*/ 68 w 86"/>
                  <a:gd name="T17" fmla="*/ 78 h 85"/>
                  <a:gd name="T18" fmla="*/ 52 w 86"/>
                  <a:gd name="T19" fmla="*/ 84 h 85"/>
                  <a:gd name="T20" fmla="*/ 43 w 86"/>
                  <a:gd name="T21" fmla="*/ 85 h 85"/>
                  <a:gd name="T22" fmla="*/ 34 w 86"/>
                  <a:gd name="T23" fmla="*/ 84 h 85"/>
                  <a:gd name="T24" fmla="*/ 18 w 86"/>
                  <a:gd name="T25" fmla="*/ 78 h 85"/>
                  <a:gd name="T26" fmla="*/ 7 w 86"/>
                  <a:gd name="T27" fmla="*/ 66 h 85"/>
                  <a:gd name="T28" fmla="*/ 0 w 86"/>
                  <a:gd name="T29" fmla="*/ 50 h 85"/>
                  <a:gd name="T30" fmla="*/ 0 w 86"/>
                  <a:gd name="T31" fmla="*/ 43 h 85"/>
                  <a:gd name="T32" fmla="*/ 0 w 86"/>
                  <a:gd name="T33" fmla="*/ 34 h 85"/>
                  <a:gd name="T34" fmla="*/ 7 w 86"/>
                  <a:gd name="T35" fmla="*/ 18 h 85"/>
                  <a:gd name="T36" fmla="*/ 18 w 86"/>
                  <a:gd name="T37" fmla="*/ 6 h 85"/>
                  <a:gd name="T38" fmla="*/ 34 w 86"/>
                  <a:gd name="T39" fmla="*/ 0 h 85"/>
                  <a:gd name="T40" fmla="*/ 43 w 86"/>
                  <a:gd name="T41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85">
                    <a:moveTo>
                      <a:pt x="43" y="0"/>
                    </a:moveTo>
                    <a:lnTo>
                      <a:pt x="52" y="0"/>
                    </a:lnTo>
                    <a:lnTo>
                      <a:pt x="68" y="6"/>
                    </a:lnTo>
                    <a:lnTo>
                      <a:pt x="79" y="18"/>
                    </a:lnTo>
                    <a:lnTo>
                      <a:pt x="86" y="34"/>
                    </a:lnTo>
                    <a:lnTo>
                      <a:pt x="86" y="43"/>
                    </a:lnTo>
                    <a:lnTo>
                      <a:pt x="86" y="50"/>
                    </a:lnTo>
                    <a:lnTo>
                      <a:pt x="79" y="66"/>
                    </a:lnTo>
                    <a:lnTo>
                      <a:pt x="68" y="78"/>
                    </a:lnTo>
                    <a:lnTo>
                      <a:pt x="52" y="84"/>
                    </a:lnTo>
                    <a:lnTo>
                      <a:pt x="43" y="85"/>
                    </a:lnTo>
                    <a:lnTo>
                      <a:pt x="34" y="84"/>
                    </a:lnTo>
                    <a:lnTo>
                      <a:pt x="18" y="78"/>
                    </a:lnTo>
                    <a:lnTo>
                      <a:pt x="7" y="66"/>
                    </a:lnTo>
                    <a:lnTo>
                      <a:pt x="0" y="50"/>
                    </a:lnTo>
                    <a:lnTo>
                      <a:pt x="0" y="43"/>
                    </a:lnTo>
                    <a:lnTo>
                      <a:pt x="0" y="34"/>
                    </a:lnTo>
                    <a:lnTo>
                      <a:pt x="7" y="18"/>
                    </a:lnTo>
                    <a:lnTo>
                      <a:pt x="18" y="6"/>
                    </a:lnTo>
                    <a:lnTo>
                      <a:pt x="34" y="0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8065234" y="1422657"/>
            <a:ext cx="2466883" cy="1057294"/>
            <a:chOff x="1799957" y="4670530"/>
            <a:chExt cx="2591332" cy="1110632"/>
          </a:xfrm>
          <a:solidFill>
            <a:srgbClr val="EB1E42"/>
          </a:solidFill>
        </p:grpSpPr>
        <p:grpSp>
          <p:nvGrpSpPr>
            <p:cNvPr id="66" name="Group 65"/>
            <p:cNvGrpSpPr/>
            <p:nvPr/>
          </p:nvGrpSpPr>
          <p:grpSpPr>
            <a:xfrm>
              <a:off x="3332090" y="5061813"/>
              <a:ext cx="1059199" cy="719349"/>
              <a:chOff x="6310680" y="4554592"/>
              <a:chExt cx="1059199" cy="719349"/>
            </a:xfrm>
            <a:grpFill/>
          </p:grpSpPr>
          <p:sp>
            <p:nvSpPr>
              <p:cNvPr id="74" name="Freeform 140"/>
              <p:cNvSpPr>
                <a:spLocks/>
              </p:cNvSpPr>
              <p:nvPr/>
            </p:nvSpPr>
            <p:spPr bwMode="auto">
              <a:xfrm rot="3600000">
                <a:off x="6495287" y="4549200"/>
                <a:ext cx="540134" cy="909348"/>
              </a:xfrm>
              <a:custGeom>
                <a:avLst/>
                <a:gdLst>
                  <a:gd name="T0" fmla="*/ 735 w 971"/>
                  <a:gd name="T1" fmla="*/ 92 h 1353"/>
                  <a:gd name="T2" fmla="*/ 692 w 971"/>
                  <a:gd name="T3" fmla="*/ 69 h 1353"/>
                  <a:gd name="T4" fmla="*/ 603 w 971"/>
                  <a:gd name="T5" fmla="*/ 33 h 1353"/>
                  <a:gd name="T6" fmla="*/ 511 w 971"/>
                  <a:gd name="T7" fmla="*/ 8 h 1353"/>
                  <a:gd name="T8" fmla="*/ 419 w 971"/>
                  <a:gd name="T9" fmla="*/ 0 h 1353"/>
                  <a:gd name="T10" fmla="*/ 332 w 971"/>
                  <a:gd name="T11" fmla="*/ 12 h 1353"/>
                  <a:gd name="T12" fmla="*/ 272 w 971"/>
                  <a:gd name="T13" fmla="*/ 34 h 1353"/>
                  <a:gd name="T14" fmla="*/ 235 w 971"/>
                  <a:gd name="T15" fmla="*/ 56 h 1353"/>
                  <a:gd name="T16" fmla="*/ 201 w 971"/>
                  <a:gd name="T17" fmla="*/ 84 h 1353"/>
                  <a:gd name="T18" fmla="*/ 171 w 971"/>
                  <a:gd name="T19" fmla="*/ 118 h 1353"/>
                  <a:gd name="T20" fmla="*/ 145 w 971"/>
                  <a:gd name="T21" fmla="*/ 160 h 1353"/>
                  <a:gd name="T22" fmla="*/ 123 w 971"/>
                  <a:gd name="T23" fmla="*/ 208 h 1353"/>
                  <a:gd name="T24" fmla="*/ 114 w 971"/>
                  <a:gd name="T25" fmla="*/ 235 h 1353"/>
                  <a:gd name="T26" fmla="*/ 109 w 971"/>
                  <a:gd name="T27" fmla="*/ 257 h 1353"/>
                  <a:gd name="T28" fmla="*/ 104 w 971"/>
                  <a:gd name="T29" fmla="*/ 297 h 1353"/>
                  <a:gd name="T30" fmla="*/ 108 w 971"/>
                  <a:gd name="T31" fmla="*/ 333 h 1353"/>
                  <a:gd name="T32" fmla="*/ 120 w 971"/>
                  <a:gd name="T33" fmla="*/ 366 h 1353"/>
                  <a:gd name="T34" fmla="*/ 145 w 971"/>
                  <a:gd name="T35" fmla="*/ 411 h 1353"/>
                  <a:gd name="T36" fmla="*/ 196 w 971"/>
                  <a:gd name="T37" fmla="*/ 463 h 1353"/>
                  <a:gd name="T38" fmla="*/ 288 w 971"/>
                  <a:gd name="T39" fmla="*/ 536 h 1353"/>
                  <a:gd name="T40" fmla="*/ 372 w 971"/>
                  <a:gd name="T41" fmla="*/ 613 h 1353"/>
                  <a:gd name="T42" fmla="*/ 402 w 971"/>
                  <a:gd name="T43" fmla="*/ 657 h 1353"/>
                  <a:gd name="T44" fmla="*/ 415 w 971"/>
                  <a:gd name="T45" fmla="*/ 691 h 1353"/>
                  <a:gd name="T46" fmla="*/ 419 w 971"/>
                  <a:gd name="T47" fmla="*/ 708 h 1353"/>
                  <a:gd name="T48" fmla="*/ 423 w 971"/>
                  <a:gd name="T49" fmla="*/ 740 h 1353"/>
                  <a:gd name="T50" fmla="*/ 420 w 971"/>
                  <a:gd name="T51" fmla="*/ 797 h 1353"/>
                  <a:gd name="T52" fmla="*/ 406 w 971"/>
                  <a:gd name="T53" fmla="*/ 851 h 1353"/>
                  <a:gd name="T54" fmla="*/ 380 w 971"/>
                  <a:gd name="T55" fmla="*/ 898 h 1353"/>
                  <a:gd name="T56" fmla="*/ 346 w 971"/>
                  <a:gd name="T57" fmla="*/ 943 h 1353"/>
                  <a:gd name="T58" fmla="*/ 307 w 971"/>
                  <a:gd name="T59" fmla="*/ 981 h 1353"/>
                  <a:gd name="T60" fmla="*/ 240 w 971"/>
                  <a:gd name="T61" fmla="*/ 1035 h 1353"/>
                  <a:gd name="T62" fmla="*/ 147 w 971"/>
                  <a:gd name="T63" fmla="*/ 1095 h 1353"/>
                  <a:gd name="T64" fmla="*/ 65 w 971"/>
                  <a:gd name="T65" fmla="*/ 1149 h 1353"/>
                  <a:gd name="T66" fmla="*/ 22 w 971"/>
                  <a:gd name="T67" fmla="*/ 1185 h 1353"/>
                  <a:gd name="T68" fmla="*/ 5 w 971"/>
                  <a:gd name="T69" fmla="*/ 1210 h 1353"/>
                  <a:gd name="T70" fmla="*/ 0 w 971"/>
                  <a:gd name="T71" fmla="*/ 1235 h 1353"/>
                  <a:gd name="T72" fmla="*/ 9 w 971"/>
                  <a:gd name="T73" fmla="*/ 1260 h 1353"/>
                  <a:gd name="T74" fmla="*/ 21 w 971"/>
                  <a:gd name="T75" fmla="*/ 1274 h 1353"/>
                  <a:gd name="T76" fmla="*/ 42 w 971"/>
                  <a:gd name="T77" fmla="*/ 1295 h 1353"/>
                  <a:gd name="T78" fmla="*/ 87 w 971"/>
                  <a:gd name="T79" fmla="*/ 1326 h 1353"/>
                  <a:gd name="T80" fmla="*/ 136 w 971"/>
                  <a:gd name="T81" fmla="*/ 1344 h 1353"/>
                  <a:gd name="T82" fmla="*/ 190 w 971"/>
                  <a:gd name="T83" fmla="*/ 1353 h 1353"/>
                  <a:gd name="T84" fmla="*/ 245 w 971"/>
                  <a:gd name="T85" fmla="*/ 1352 h 1353"/>
                  <a:gd name="T86" fmla="*/ 304 w 971"/>
                  <a:gd name="T87" fmla="*/ 1340 h 1353"/>
                  <a:gd name="T88" fmla="*/ 363 w 971"/>
                  <a:gd name="T89" fmla="*/ 1321 h 1353"/>
                  <a:gd name="T90" fmla="*/ 423 w 971"/>
                  <a:gd name="T91" fmla="*/ 1294 h 1353"/>
                  <a:gd name="T92" fmla="*/ 514 w 971"/>
                  <a:gd name="T93" fmla="*/ 1239 h 1353"/>
                  <a:gd name="T94" fmla="*/ 630 w 971"/>
                  <a:gd name="T95" fmla="*/ 1146 h 1353"/>
                  <a:gd name="T96" fmla="*/ 738 w 971"/>
                  <a:gd name="T97" fmla="*/ 1036 h 1353"/>
                  <a:gd name="T98" fmla="*/ 830 w 971"/>
                  <a:gd name="T99" fmla="*/ 914 h 1353"/>
                  <a:gd name="T100" fmla="*/ 869 w 971"/>
                  <a:gd name="T101" fmla="*/ 851 h 1353"/>
                  <a:gd name="T102" fmla="*/ 904 w 971"/>
                  <a:gd name="T103" fmla="*/ 787 h 1353"/>
                  <a:gd name="T104" fmla="*/ 949 w 971"/>
                  <a:gd name="T105" fmla="*/ 665 h 1353"/>
                  <a:gd name="T106" fmla="*/ 971 w 971"/>
                  <a:gd name="T107" fmla="*/ 550 h 1353"/>
                  <a:gd name="T108" fmla="*/ 969 w 971"/>
                  <a:gd name="T109" fmla="*/ 444 h 1353"/>
                  <a:gd name="T110" fmla="*/ 946 w 971"/>
                  <a:gd name="T111" fmla="*/ 345 h 1353"/>
                  <a:gd name="T112" fmla="*/ 905 w 971"/>
                  <a:gd name="T113" fmla="*/ 257 h 1353"/>
                  <a:gd name="T114" fmla="*/ 848 w 971"/>
                  <a:gd name="T115" fmla="*/ 180 h 1353"/>
                  <a:gd name="T116" fmla="*/ 777 w 971"/>
                  <a:gd name="T117" fmla="*/ 118 h 1353"/>
                  <a:gd name="T118" fmla="*/ 735 w 971"/>
                  <a:gd name="T119" fmla="*/ 92 h 1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71" h="1353">
                    <a:moveTo>
                      <a:pt x="735" y="92"/>
                    </a:moveTo>
                    <a:lnTo>
                      <a:pt x="692" y="69"/>
                    </a:lnTo>
                    <a:lnTo>
                      <a:pt x="603" y="33"/>
                    </a:lnTo>
                    <a:lnTo>
                      <a:pt x="511" y="8"/>
                    </a:lnTo>
                    <a:lnTo>
                      <a:pt x="419" y="0"/>
                    </a:lnTo>
                    <a:lnTo>
                      <a:pt x="332" y="12"/>
                    </a:lnTo>
                    <a:lnTo>
                      <a:pt x="272" y="34"/>
                    </a:lnTo>
                    <a:lnTo>
                      <a:pt x="235" y="56"/>
                    </a:lnTo>
                    <a:lnTo>
                      <a:pt x="201" y="84"/>
                    </a:lnTo>
                    <a:lnTo>
                      <a:pt x="171" y="118"/>
                    </a:lnTo>
                    <a:lnTo>
                      <a:pt x="145" y="160"/>
                    </a:lnTo>
                    <a:lnTo>
                      <a:pt x="123" y="208"/>
                    </a:lnTo>
                    <a:lnTo>
                      <a:pt x="114" y="235"/>
                    </a:lnTo>
                    <a:lnTo>
                      <a:pt x="109" y="257"/>
                    </a:lnTo>
                    <a:lnTo>
                      <a:pt x="104" y="297"/>
                    </a:lnTo>
                    <a:lnTo>
                      <a:pt x="108" y="333"/>
                    </a:lnTo>
                    <a:lnTo>
                      <a:pt x="120" y="366"/>
                    </a:lnTo>
                    <a:lnTo>
                      <a:pt x="145" y="411"/>
                    </a:lnTo>
                    <a:lnTo>
                      <a:pt x="196" y="463"/>
                    </a:lnTo>
                    <a:lnTo>
                      <a:pt x="288" y="536"/>
                    </a:lnTo>
                    <a:lnTo>
                      <a:pt x="372" y="613"/>
                    </a:lnTo>
                    <a:lnTo>
                      <a:pt x="402" y="657"/>
                    </a:lnTo>
                    <a:lnTo>
                      <a:pt x="415" y="691"/>
                    </a:lnTo>
                    <a:lnTo>
                      <a:pt x="419" y="708"/>
                    </a:lnTo>
                    <a:lnTo>
                      <a:pt x="423" y="740"/>
                    </a:lnTo>
                    <a:lnTo>
                      <a:pt x="420" y="797"/>
                    </a:lnTo>
                    <a:lnTo>
                      <a:pt x="406" y="851"/>
                    </a:lnTo>
                    <a:lnTo>
                      <a:pt x="380" y="898"/>
                    </a:lnTo>
                    <a:lnTo>
                      <a:pt x="346" y="943"/>
                    </a:lnTo>
                    <a:lnTo>
                      <a:pt x="307" y="981"/>
                    </a:lnTo>
                    <a:lnTo>
                      <a:pt x="240" y="1035"/>
                    </a:lnTo>
                    <a:lnTo>
                      <a:pt x="147" y="1095"/>
                    </a:lnTo>
                    <a:lnTo>
                      <a:pt x="65" y="1149"/>
                    </a:lnTo>
                    <a:lnTo>
                      <a:pt x="22" y="1185"/>
                    </a:lnTo>
                    <a:lnTo>
                      <a:pt x="5" y="1210"/>
                    </a:lnTo>
                    <a:lnTo>
                      <a:pt x="0" y="1235"/>
                    </a:lnTo>
                    <a:lnTo>
                      <a:pt x="9" y="1260"/>
                    </a:lnTo>
                    <a:lnTo>
                      <a:pt x="21" y="1274"/>
                    </a:lnTo>
                    <a:lnTo>
                      <a:pt x="42" y="1295"/>
                    </a:lnTo>
                    <a:lnTo>
                      <a:pt x="87" y="1326"/>
                    </a:lnTo>
                    <a:lnTo>
                      <a:pt x="136" y="1344"/>
                    </a:lnTo>
                    <a:lnTo>
                      <a:pt x="190" y="1353"/>
                    </a:lnTo>
                    <a:lnTo>
                      <a:pt x="245" y="1352"/>
                    </a:lnTo>
                    <a:lnTo>
                      <a:pt x="304" y="1340"/>
                    </a:lnTo>
                    <a:lnTo>
                      <a:pt x="363" y="1321"/>
                    </a:lnTo>
                    <a:lnTo>
                      <a:pt x="423" y="1294"/>
                    </a:lnTo>
                    <a:lnTo>
                      <a:pt x="514" y="1239"/>
                    </a:lnTo>
                    <a:lnTo>
                      <a:pt x="630" y="1146"/>
                    </a:lnTo>
                    <a:lnTo>
                      <a:pt x="738" y="1036"/>
                    </a:lnTo>
                    <a:lnTo>
                      <a:pt x="830" y="914"/>
                    </a:lnTo>
                    <a:lnTo>
                      <a:pt x="869" y="851"/>
                    </a:lnTo>
                    <a:lnTo>
                      <a:pt x="904" y="787"/>
                    </a:lnTo>
                    <a:lnTo>
                      <a:pt x="949" y="665"/>
                    </a:lnTo>
                    <a:lnTo>
                      <a:pt x="971" y="550"/>
                    </a:lnTo>
                    <a:lnTo>
                      <a:pt x="969" y="444"/>
                    </a:lnTo>
                    <a:lnTo>
                      <a:pt x="946" y="345"/>
                    </a:lnTo>
                    <a:lnTo>
                      <a:pt x="905" y="257"/>
                    </a:lnTo>
                    <a:lnTo>
                      <a:pt x="848" y="180"/>
                    </a:lnTo>
                    <a:lnTo>
                      <a:pt x="777" y="118"/>
                    </a:lnTo>
                    <a:lnTo>
                      <a:pt x="735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141"/>
              <p:cNvSpPr>
                <a:spLocks/>
              </p:cNvSpPr>
              <p:nvPr/>
            </p:nvSpPr>
            <p:spPr bwMode="auto">
              <a:xfrm rot="3600000">
                <a:off x="7175446" y="4536484"/>
                <a:ext cx="176326" cy="212541"/>
              </a:xfrm>
              <a:custGeom>
                <a:avLst/>
                <a:gdLst>
                  <a:gd name="T0" fmla="*/ 157 w 315"/>
                  <a:gd name="T1" fmla="*/ 0 h 315"/>
                  <a:gd name="T2" fmla="*/ 174 w 315"/>
                  <a:gd name="T3" fmla="*/ 1 h 315"/>
                  <a:gd name="T4" fmla="*/ 204 w 315"/>
                  <a:gd name="T5" fmla="*/ 6 h 315"/>
                  <a:gd name="T6" fmla="*/ 245 w 315"/>
                  <a:gd name="T7" fmla="*/ 26 h 315"/>
                  <a:gd name="T8" fmla="*/ 288 w 315"/>
                  <a:gd name="T9" fmla="*/ 69 h 315"/>
                  <a:gd name="T10" fmla="*/ 308 w 315"/>
                  <a:gd name="T11" fmla="*/ 110 h 315"/>
                  <a:gd name="T12" fmla="*/ 314 w 315"/>
                  <a:gd name="T13" fmla="*/ 141 h 315"/>
                  <a:gd name="T14" fmla="*/ 315 w 315"/>
                  <a:gd name="T15" fmla="*/ 158 h 315"/>
                  <a:gd name="T16" fmla="*/ 314 w 315"/>
                  <a:gd name="T17" fmla="*/ 173 h 315"/>
                  <a:gd name="T18" fmla="*/ 308 w 315"/>
                  <a:gd name="T19" fmla="*/ 205 h 315"/>
                  <a:gd name="T20" fmla="*/ 288 w 315"/>
                  <a:gd name="T21" fmla="*/ 246 h 315"/>
                  <a:gd name="T22" fmla="*/ 245 w 315"/>
                  <a:gd name="T23" fmla="*/ 289 h 315"/>
                  <a:gd name="T24" fmla="*/ 204 w 315"/>
                  <a:gd name="T25" fmla="*/ 308 h 315"/>
                  <a:gd name="T26" fmla="*/ 174 w 315"/>
                  <a:gd name="T27" fmla="*/ 315 h 315"/>
                  <a:gd name="T28" fmla="*/ 157 w 315"/>
                  <a:gd name="T29" fmla="*/ 315 h 315"/>
                  <a:gd name="T30" fmla="*/ 142 w 315"/>
                  <a:gd name="T31" fmla="*/ 315 h 315"/>
                  <a:gd name="T32" fmla="*/ 111 w 315"/>
                  <a:gd name="T33" fmla="*/ 308 h 315"/>
                  <a:gd name="T34" fmla="*/ 69 w 315"/>
                  <a:gd name="T35" fmla="*/ 289 h 315"/>
                  <a:gd name="T36" fmla="*/ 26 w 315"/>
                  <a:gd name="T37" fmla="*/ 246 h 315"/>
                  <a:gd name="T38" fmla="*/ 7 w 315"/>
                  <a:gd name="T39" fmla="*/ 205 h 315"/>
                  <a:gd name="T40" fmla="*/ 0 w 315"/>
                  <a:gd name="T41" fmla="*/ 173 h 315"/>
                  <a:gd name="T42" fmla="*/ 0 w 315"/>
                  <a:gd name="T43" fmla="*/ 158 h 315"/>
                  <a:gd name="T44" fmla="*/ 0 w 315"/>
                  <a:gd name="T45" fmla="*/ 141 h 315"/>
                  <a:gd name="T46" fmla="*/ 7 w 315"/>
                  <a:gd name="T47" fmla="*/ 110 h 315"/>
                  <a:gd name="T48" fmla="*/ 26 w 315"/>
                  <a:gd name="T49" fmla="*/ 69 h 315"/>
                  <a:gd name="T50" fmla="*/ 69 w 315"/>
                  <a:gd name="T51" fmla="*/ 26 h 315"/>
                  <a:gd name="T52" fmla="*/ 111 w 315"/>
                  <a:gd name="T53" fmla="*/ 6 h 315"/>
                  <a:gd name="T54" fmla="*/ 142 w 315"/>
                  <a:gd name="T55" fmla="*/ 1 h 315"/>
                  <a:gd name="T56" fmla="*/ 157 w 315"/>
                  <a:gd name="T57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5" h="315">
                    <a:moveTo>
                      <a:pt x="157" y="0"/>
                    </a:moveTo>
                    <a:lnTo>
                      <a:pt x="174" y="1"/>
                    </a:lnTo>
                    <a:lnTo>
                      <a:pt x="204" y="6"/>
                    </a:lnTo>
                    <a:lnTo>
                      <a:pt x="245" y="26"/>
                    </a:lnTo>
                    <a:lnTo>
                      <a:pt x="288" y="69"/>
                    </a:lnTo>
                    <a:lnTo>
                      <a:pt x="308" y="110"/>
                    </a:lnTo>
                    <a:lnTo>
                      <a:pt x="314" y="141"/>
                    </a:lnTo>
                    <a:lnTo>
                      <a:pt x="315" y="158"/>
                    </a:lnTo>
                    <a:lnTo>
                      <a:pt x="314" y="173"/>
                    </a:lnTo>
                    <a:lnTo>
                      <a:pt x="308" y="205"/>
                    </a:lnTo>
                    <a:lnTo>
                      <a:pt x="288" y="246"/>
                    </a:lnTo>
                    <a:lnTo>
                      <a:pt x="245" y="289"/>
                    </a:lnTo>
                    <a:lnTo>
                      <a:pt x="204" y="308"/>
                    </a:lnTo>
                    <a:lnTo>
                      <a:pt x="174" y="315"/>
                    </a:lnTo>
                    <a:lnTo>
                      <a:pt x="157" y="315"/>
                    </a:lnTo>
                    <a:lnTo>
                      <a:pt x="142" y="315"/>
                    </a:lnTo>
                    <a:lnTo>
                      <a:pt x="111" y="308"/>
                    </a:lnTo>
                    <a:lnTo>
                      <a:pt x="69" y="289"/>
                    </a:lnTo>
                    <a:lnTo>
                      <a:pt x="26" y="246"/>
                    </a:lnTo>
                    <a:lnTo>
                      <a:pt x="7" y="205"/>
                    </a:lnTo>
                    <a:lnTo>
                      <a:pt x="0" y="173"/>
                    </a:lnTo>
                    <a:lnTo>
                      <a:pt x="0" y="158"/>
                    </a:lnTo>
                    <a:lnTo>
                      <a:pt x="0" y="141"/>
                    </a:lnTo>
                    <a:lnTo>
                      <a:pt x="7" y="110"/>
                    </a:lnTo>
                    <a:lnTo>
                      <a:pt x="26" y="69"/>
                    </a:lnTo>
                    <a:lnTo>
                      <a:pt x="69" y="26"/>
                    </a:lnTo>
                    <a:lnTo>
                      <a:pt x="111" y="6"/>
                    </a:lnTo>
                    <a:lnTo>
                      <a:pt x="142" y="1"/>
                    </a:lnTo>
                    <a:lnTo>
                      <a:pt x="15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142"/>
              <p:cNvSpPr>
                <a:spLocks/>
              </p:cNvSpPr>
              <p:nvPr/>
            </p:nvSpPr>
            <p:spPr bwMode="auto">
              <a:xfrm rot="3600000">
                <a:off x="7240661" y="4760017"/>
                <a:ext cx="116062" cy="139900"/>
              </a:xfrm>
              <a:custGeom>
                <a:avLst/>
                <a:gdLst>
                  <a:gd name="T0" fmla="*/ 104 w 208"/>
                  <a:gd name="T1" fmla="*/ 0 h 207"/>
                  <a:gd name="T2" fmla="*/ 125 w 208"/>
                  <a:gd name="T3" fmla="*/ 1 h 207"/>
                  <a:gd name="T4" fmla="*/ 162 w 208"/>
                  <a:gd name="T5" fmla="*/ 17 h 207"/>
                  <a:gd name="T6" fmla="*/ 191 w 208"/>
                  <a:gd name="T7" fmla="*/ 45 h 207"/>
                  <a:gd name="T8" fmla="*/ 206 w 208"/>
                  <a:gd name="T9" fmla="*/ 83 h 207"/>
                  <a:gd name="T10" fmla="*/ 208 w 208"/>
                  <a:gd name="T11" fmla="*/ 104 h 207"/>
                  <a:gd name="T12" fmla="*/ 206 w 208"/>
                  <a:gd name="T13" fmla="*/ 124 h 207"/>
                  <a:gd name="T14" fmla="*/ 191 w 208"/>
                  <a:gd name="T15" fmla="*/ 162 h 207"/>
                  <a:gd name="T16" fmla="*/ 162 w 208"/>
                  <a:gd name="T17" fmla="*/ 190 h 207"/>
                  <a:gd name="T18" fmla="*/ 125 w 208"/>
                  <a:gd name="T19" fmla="*/ 206 h 207"/>
                  <a:gd name="T20" fmla="*/ 104 w 208"/>
                  <a:gd name="T21" fmla="*/ 207 h 207"/>
                  <a:gd name="T22" fmla="*/ 82 w 208"/>
                  <a:gd name="T23" fmla="*/ 206 h 207"/>
                  <a:gd name="T24" fmla="*/ 46 w 208"/>
                  <a:gd name="T25" fmla="*/ 190 h 207"/>
                  <a:gd name="T26" fmla="*/ 17 w 208"/>
                  <a:gd name="T27" fmla="*/ 162 h 207"/>
                  <a:gd name="T28" fmla="*/ 2 w 208"/>
                  <a:gd name="T29" fmla="*/ 124 h 207"/>
                  <a:gd name="T30" fmla="*/ 0 w 208"/>
                  <a:gd name="T31" fmla="*/ 104 h 207"/>
                  <a:gd name="T32" fmla="*/ 2 w 208"/>
                  <a:gd name="T33" fmla="*/ 83 h 207"/>
                  <a:gd name="T34" fmla="*/ 17 w 208"/>
                  <a:gd name="T35" fmla="*/ 45 h 207"/>
                  <a:gd name="T36" fmla="*/ 46 w 208"/>
                  <a:gd name="T37" fmla="*/ 17 h 207"/>
                  <a:gd name="T38" fmla="*/ 82 w 208"/>
                  <a:gd name="T39" fmla="*/ 1 h 207"/>
                  <a:gd name="T40" fmla="*/ 104 w 208"/>
                  <a:gd name="T41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8" h="207">
                    <a:moveTo>
                      <a:pt x="104" y="0"/>
                    </a:moveTo>
                    <a:lnTo>
                      <a:pt x="125" y="1"/>
                    </a:lnTo>
                    <a:lnTo>
                      <a:pt x="162" y="17"/>
                    </a:lnTo>
                    <a:lnTo>
                      <a:pt x="191" y="45"/>
                    </a:lnTo>
                    <a:lnTo>
                      <a:pt x="206" y="83"/>
                    </a:lnTo>
                    <a:lnTo>
                      <a:pt x="208" y="104"/>
                    </a:lnTo>
                    <a:lnTo>
                      <a:pt x="206" y="124"/>
                    </a:lnTo>
                    <a:lnTo>
                      <a:pt x="191" y="162"/>
                    </a:lnTo>
                    <a:lnTo>
                      <a:pt x="162" y="190"/>
                    </a:lnTo>
                    <a:lnTo>
                      <a:pt x="125" y="206"/>
                    </a:lnTo>
                    <a:lnTo>
                      <a:pt x="104" y="207"/>
                    </a:lnTo>
                    <a:lnTo>
                      <a:pt x="82" y="206"/>
                    </a:lnTo>
                    <a:lnTo>
                      <a:pt x="46" y="190"/>
                    </a:lnTo>
                    <a:lnTo>
                      <a:pt x="17" y="162"/>
                    </a:lnTo>
                    <a:lnTo>
                      <a:pt x="2" y="124"/>
                    </a:lnTo>
                    <a:lnTo>
                      <a:pt x="0" y="104"/>
                    </a:lnTo>
                    <a:lnTo>
                      <a:pt x="2" y="83"/>
                    </a:lnTo>
                    <a:lnTo>
                      <a:pt x="17" y="45"/>
                    </a:lnTo>
                    <a:lnTo>
                      <a:pt x="46" y="17"/>
                    </a:lnTo>
                    <a:lnTo>
                      <a:pt x="82" y="1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143"/>
              <p:cNvSpPr>
                <a:spLocks/>
              </p:cNvSpPr>
              <p:nvPr/>
            </p:nvSpPr>
            <p:spPr bwMode="auto">
              <a:xfrm rot="3600000">
                <a:off x="7224957" y="4917615"/>
                <a:ext cx="102670" cy="123757"/>
              </a:xfrm>
              <a:custGeom>
                <a:avLst/>
                <a:gdLst>
                  <a:gd name="T0" fmla="*/ 93 w 185"/>
                  <a:gd name="T1" fmla="*/ 0 h 185"/>
                  <a:gd name="T2" fmla="*/ 111 w 185"/>
                  <a:gd name="T3" fmla="*/ 1 h 185"/>
                  <a:gd name="T4" fmla="*/ 145 w 185"/>
                  <a:gd name="T5" fmla="*/ 15 h 185"/>
                  <a:gd name="T6" fmla="*/ 170 w 185"/>
                  <a:gd name="T7" fmla="*/ 40 h 185"/>
                  <a:gd name="T8" fmla="*/ 184 w 185"/>
                  <a:gd name="T9" fmla="*/ 74 h 185"/>
                  <a:gd name="T10" fmla="*/ 185 w 185"/>
                  <a:gd name="T11" fmla="*/ 93 h 185"/>
                  <a:gd name="T12" fmla="*/ 184 w 185"/>
                  <a:gd name="T13" fmla="*/ 111 h 185"/>
                  <a:gd name="T14" fmla="*/ 170 w 185"/>
                  <a:gd name="T15" fmla="*/ 145 h 185"/>
                  <a:gd name="T16" fmla="*/ 145 w 185"/>
                  <a:gd name="T17" fmla="*/ 170 h 185"/>
                  <a:gd name="T18" fmla="*/ 111 w 185"/>
                  <a:gd name="T19" fmla="*/ 184 h 185"/>
                  <a:gd name="T20" fmla="*/ 93 w 185"/>
                  <a:gd name="T21" fmla="*/ 185 h 185"/>
                  <a:gd name="T22" fmla="*/ 74 w 185"/>
                  <a:gd name="T23" fmla="*/ 184 h 185"/>
                  <a:gd name="T24" fmla="*/ 41 w 185"/>
                  <a:gd name="T25" fmla="*/ 170 h 185"/>
                  <a:gd name="T26" fmla="*/ 16 w 185"/>
                  <a:gd name="T27" fmla="*/ 145 h 185"/>
                  <a:gd name="T28" fmla="*/ 1 w 185"/>
                  <a:gd name="T29" fmla="*/ 111 h 185"/>
                  <a:gd name="T30" fmla="*/ 0 w 185"/>
                  <a:gd name="T31" fmla="*/ 93 h 185"/>
                  <a:gd name="T32" fmla="*/ 1 w 185"/>
                  <a:gd name="T33" fmla="*/ 74 h 185"/>
                  <a:gd name="T34" fmla="*/ 16 w 185"/>
                  <a:gd name="T35" fmla="*/ 40 h 185"/>
                  <a:gd name="T36" fmla="*/ 41 w 185"/>
                  <a:gd name="T37" fmla="*/ 15 h 185"/>
                  <a:gd name="T38" fmla="*/ 74 w 185"/>
                  <a:gd name="T39" fmla="*/ 1 h 185"/>
                  <a:gd name="T40" fmla="*/ 93 w 185"/>
                  <a:gd name="T41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5" h="185">
                    <a:moveTo>
                      <a:pt x="93" y="0"/>
                    </a:moveTo>
                    <a:lnTo>
                      <a:pt x="111" y="1"/>
                    </a:lnTo>
                    <a:lnTo>
                      <a:pt x="145" y="15"/>
                    </a:lnTo>
                    <a:lnTo>
                      <a:pt x="170" y="40"/>
                    </a:lnTo>
                    <a:lnTo>
                      <a:pt x="184" y="74"/>
                    </a:lnTo>
                    <a:lnTo>
                      <a:pt x="185" y="93"/>
                    </a:lnTo>
                    <a:lnTo>
                      <a:pt x="184" y="111"/>
                    </a:lnTo>
                    <a:lnTo>
                      <a:pt x="170" y="145"/>
                    </a:lnTo>
                    <a:lnTo>
                      <a:pt x="145" y="170"/>
                    </a:lnTo>
                    <a:lnTo>
                      <a:pt x="111" y="184"/>
                    </a:lnTo>
                    <a:lnTo>
                      <a:pt x="93" y="185"/>
                    </a:lnTo>
                    <a:lnTo>
                      <a:pt x="74" y="184"/>
                    </a:lnTo>
                    <a:lnTo>
                      <a:pt x="41" y="170"/>
                    </a:lnTo>
                    <a:lnTo>
                      <a:pt x="16" y="145"/>
                    </a:lnTo>
                    <a:lnTo>
                      <a:pt x="1" y="111"/>
                    </a:lnTo>
                    <a:lnTo>
                      <a:pt x="0" y="93"/>
                    </a:lnTo>
                    <a:lnTo>
                      <a:pt x="1" y="74"/>
                    </a:lnTo>
                    <a:lnTo>
                      <a:pt x="16" y="40"/>
                    </a:lnTo>
                    <a:lnTo>
                      <a:pt x="41" y="15"/>
                    </a:lnTo>
                    <a:lnTo>
                      <a:pt x="74" y="1"/>
                    </a:lnTo>
                    <a:lnTo>
                      <a:pt x="9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144"/>
              <p:cNvSpPr>
                <a:spLocks/>
              </p:cNvSpPr>
              <p:nvPr/>
            </p:nvSpPr>
            <p:spPr bwMode="auto">
              <a:xfrm rot="3600000">
                <a:off x="7183143" y="5052025"/>
                <a:ext cx="75887" cy="88783"/>
              </a:xfrm>
              <a:custGeom>
                <a:avLst/>
                <a:gdLst>
                  <a:gd name="T0" fmla="*/ 66 w 134"/>
                  <a:gd name="T1" fmla="*/ 0 h 133"/>
                  <a:gd name="T2" fmla="*/ 80 w 134"/>
                  <a:gd name="T3" fmla="*/ 1 h 133"/>
                  <a:gd name="T4" fmla="*/ 104 w 134"/>
                  <a:gd name="T5" fmla="*/ 10 h 133"/>
                  <a:gd name="T6" fmla="*/ 123 w 134"/>
                  <a:gd name="T7" fmla="*/ 28 h 133"/>
                  <a:gd name="T8" fmla="*/ 132 w 134"/>
                  <a:gd name="T9" fmla="*/ 53 h 133"/>
                  <a:gd name="T10" fmla="*/ 134 w 134"/>
                  <a:gd name="T11" fmla="*/ 67 h 133"/>
                  <a:gd name="T12" fmla="*/ 132 w 134"/>
                  <a:gd name="T13" fmla="*/ 80 h 133"/>
                  <a:gd name="T14" fmla="*/ 123 w 134"/>
                  <a:gd name="T15" fmla="*/ 105 h 133"/>
                  <a:gd name="T16" fmla="*/ 104 w 134"/>
                  <a:gd name="T17" fmla="*/ 123 h 133"/>
                  <a:gd name="T18" fmla="*/ 80 w 134"/>
                  <a:gd name="T19" fmla="*/ 133 h 133"/>
                  <a:gd name="T20" fmla="*/ 66 w 134"/>
                  <a:gd name="T21" fmla="*/ 133 h 133"/>
                  <a:gd name="T22" fmla="*/ 53 w 134"/>
                  <a:gd name="T23" fmla="*/ 133 h 133"/>
                  <a:gd name="T24" fmla="*/ 29 w 134"/>
                  <a:gd name="T25" fmla="*/ 123 h 133"/>
                  <a:gd name="T26" fmla="*/ 10 w 134"/>
                  <a:gd name="T27" fmla="*/ 105 h 133"/>
                  <a:gd name="T28" fmla="*/ 0 w 134"/>
                  <a:gd name="T29" fmla="*/ 80 h 133"/>
                  <a:gd name="T30" fmla="*/ 0 w 134"/>
                  <a:gd name="T31" fmla="*/ 67 h 133"/>
                  <a:gd name="T32" fmla="*/ 0 w 134"/>
                  <a:gd name="T33" fmla="*/ 53 h 133"/>
                  <a:gd name="T34" fmla="*/ 10 w 134"/>
                  <a:gd name="T35" fmla="*/ 28 h 133"/>
                  <a:gd name="T36" fmla="*/ 29 w 134"/>
                  <a:gd name="T37" fmla="*/ 10 h 133"/>
                  <a:gd name="T38" fmla="*/ 53 w 134"/>
                  <a:gd name="T39" fmla="*/ 1 h 133"/>
                  <a:gd name="T40" fmla="*/ 66 w 13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4" h="133">
                    <a:moveTo>
                      <a:pt x="66" y="0"/>
                    </a:moveTo>
                    <a:lnTo>
                      <a:pt x="80" y="1"/>
                    </a:lnTo>
                    <a:lnTo>
                      <a:pt x="104" y="10"/>
                    </a:lnTo>
                    <a:lnTo>
                      <a:pt x="123" y="28"/>
                    </a:lnTo>
                    <a:lnTo>
                      <a:pt x="132" y="53"/>
                    </a:lnTo>
                    <a:lnTo>
                      <a:pt x="134" y="67"/>
                    </a:lnTo>
                    <a:lnTo>
                      <a:pt x="132" y="80"/>
                    </a:lnTo>
                    <a:lnTo>
                      <a:pt x="123" y="105"/>
                    </a:lnTo>
                    <a:lnTo>
                      <a:pt x="104" y="123"/>
                    </a:lnTo>
                    <a:lnTo>
                      <a:pt x="80" y="133"/>
                    </a:lnTo>
                    <a:lnTo>
                      <a:pt x="66" y="133"/>
                    </a:lnTo>
                    <a:lnTo>
                      <a:pt x="53" y="133"/>
                    </a:lnTo>
                    <a:lnTo>
                      <a:pt x="29" y="123"/>
                    </a:lnTo>
                    <a:lnTo>
                      <a:pt x="10" y="105"/>
                    </a:lnTo>
                    <a:lnTo>
                      <a:pt x="0" y="80"/>
                    </a:lnTo>
                    <a:lnTo>
                      <a:pt x="0" y="67"/>
                    </a:lnTo>
                    <a:lnTo>
                      <a:pt x="0" y="53"/>
                    </a:lnTo>
                    <a:lnTo>
                      <a:pt x="10" y="28"/>
                    </a:lnTo>
                    <a:lnTo>
                      <a:pt x="29" y="10"/>
                    </a:lnTo>
                    <a:lnTo>
                      <a:pt x="53" y="1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145"/>
              <p:cNvSpPr>
                <a:spLocks/>
              </p:cNvSpPr>
              <p:nvPr/>
            </p:nvSpPr>
            <p:spPr bwMode="auto">
              <a:xfrm rot="3600000">
                <a:off x="7131218" y="5137392"/>
                <a:ext cx="46872" cy="59188"/>
              </a:xfrm>
              <a:custGeom>
                <a:avLst/>
                <a:gdLst>
                  <a:gd name="T0" fmla="*/ 43 w 86"/>
                  <a:gd name="T1" fmla="*/ 0 h 87"/>
                  <a:gd name="T2" fmla="*/ 52 w 86"/>
                  <a:gd name="T3" fmla="*/ 1 h 87"/>
                  <a:gd name="T4" fmla="*/ 67 w 86"/>
                  <a:gd name="T5" fmla="*/ 8 h 87"/>
                  <a:gd name="T6" fmla="*/ 79 w 86"/>
                  <a:gd name="T7" fmla="*/ 19 h 87"/>
                  <a:gd name="T8" fmla="*/ 86 w 86"/>
                  <a:gd name="T9" fmla="*/ 35 h 87"/>
                  <a:gd name="T10" fmla="*/ 86 w 86"/>
                  <a:gd name="T11" fmla="*/ 44 h 87"/>
                  <a:gd name="T12" fmla="*/ 86 w 86"/>
                  <a:gd name="T13" fmla="*/ 52 h 87"/>
                  <a:gd name="T14" fmla="*/ 79 w 86"/>
                  <a:gd name="T15" fmla="*/ 67 h 87"/>
                  <a:gd name="T16" fmla="*/ 67 w 86"/>
                  <a:gd name="T17" fmla="*/ 79 h 87"/>
                  <a:gd name="T18" fmla="*/ 52 w 86"/>
                  <a:gd name="T19" fmla="*/ 86 h 87"/>
                  <a:gd name="T20" fmla="*/ 43 w 86"/>
                  <a:gd name="T21" fmla="*/ 87 h 87"/>
                  <a:gd name="T22" fmla="*/ 35 w 86"/>
                  <a:gd name="T23" fmla="*/ 86 h 87"/>
                  <a:gd name="T24" fmla="*/ 19 w 86"/>
                  <a:gd name="T25" fmla="*/ 79 h 87"/>
                  <a:gd name="T26" fmla="*/ 8 w 86"/>
                  <a:gd name="T27" fmla="*/ 67 h 87"/>
                  <a:gd name="T28" fmla="*/ 1 w 86"/>
                  <a:gd name="T29" fmla="*/ 52 h 87"/>
                  <a:gd name="T30" fmla="*/ 0 w 86"/>
                  <a:gd name="T31" fmla="*/ 44 h 87"/>
                  <a:gd name="T32" fmla="*/ 1 w 86"/>
                  <a:gd name="T33" fmla="*/ 35 h 87"/>
                  <a:gd name="T34" fmla="*/ 8 w 86"/>
                  <a:gd name="T35" fmla="*/ 19 h 87"/>
                  <a:gd name="T36" fmla="*/ 19 w 86"/>
                  <a:gd name="T37" fmla="*/ 8 h 87"/>
                  <a:gd name="T38" fmla="*/ 35 w 86"/>
                  <a:gd name="T39" fmla="*/ 1 h 87"/>
                  <a:gd name="T40" fmla="*/ 43 w 86"/>
                  <a:gd name="T41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87">
                    <a:moveTo>
                      <a:pt x="43" y="0"/>
                    </a:moveTo>
                    <a:lnTo>
                      <a:pt x="52" y="1"/>
                    </a:lnTo>
                    <a:lnTo>
                      <a:pt x="67" y="8"/>
                    </a:lnTo>
                    <a:lnTo>
                      <a:pt x="79" y="19"/>
                    </a:lnTo>
                    <a:lnTo>
                      <a:pt x="86" y="35"/>
                    </a:lnTo>
                    <a:lnTo>
                      <a:pt x="86" y="44"/>
                    </a:lnTo>
                    <a:lnTo>
                      <a:pt x="86" y="52"/>
                    </a:lnTo>
                    <a:lnTo>
                      <a:pt x="79" y="67"/>
                    </a:lnTo>
                    <a:lnTo>
                      <a:pt x="67" y="79"/>
                    </a:lnTo>
                    <a:lnTo>
                      <a:pt x="52" y="86"/>
                    </a:lnTo>
                    <a:lnTo>
                      <a:pt x="43" y="87"/>
                    </a:lnTo>
                    <a:lnTo>
                      <a:pt x="35" y="86"/>
                    </a:lnTo>
                    <a:lnTo>
                      <a:pt x="19" y="79"/>
                    </a:lnTo>
                    <a:lnTo>
                      <a:pt x="8" y="67"/>
                    </a:lnTo>
                    <a:lnTo>
                      <a:pt x="1" y="52"/>
                    </a:lnTo>
                    <a:lnTo>
                      <a:pt x="0" y="44"/>
                    </a:lnTo>
                    <a:lnTo>
                      <a:pt x="1" y="35"/>
                    </a:lnTo>
                    <a:lnTo>
                      <a:pt x="8" y="19"/>
                    </a:lnTo>
                    <a:lnTo>
                      <a:pt x="19" y="8"/>
                    </a:lnTo>
                    <a:lnTo>
                      <a:pt x="35" y="1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1799957" y="4670530"/>
              <a:ext cx="1125141" cy="753043"/>
              <a:chOff x="5665787" y="4254070"/>
              <a:chExt cx="1125141" cy="753043"/>
            </a:xfrm>
            <a:grpFill/>
          </p:grpSpPr>
          <p:sp>
            <p:nvSpPr>
              <p:cNvPr id="68" name="Freeform 146"/>
              <p:cNvSpPr>
                <a:spLocks/>
              </p:cNvSpPr>
              <p:nvPr/>
            </p:nvSpPr>
            <p:spPr bwMode="auto">
              <a:xfrm rot="3600000">
                <a:off x="5850394" y="4282372"/>
                <a:ext cx="540134" cy="909348"/>
              </a:xfrm>
              <a:custGeom>
                <a:avLst/>
                <a:gdLst>
                  <a:gd name="T0" fmla="*/ 551 w 970"/>
                  <a:gd name="T1" fmla="*/ 707 h 1352"/>
                  <a:gd name="T2" fmla="*/ 555 w 970"/>
                  <a:gd name="T3" fmla="*/ 690 h 1352"/>
                  <a:gd name="T4" fmla="*/ 568 w 970"/>
                  <a:gd name="T5" fmla="*/ 656 h 1352"/>
                  <a:gd name="T6" fmla="*/ 598 w 970"/>
                  <a:gd name="T7" fmla="*/ 612 h 1352"/>
                  <a:gd name="T8" fmla="*/ 682 w 970"/>
                  <a:gd name="T9" fmla="*/ 534 h 1352"/>
                  <a:gd name="T10" fmla="*/ 774 w 970"/>
                  <a:gd name="T11" fmla="*/ 462 h 1352"/>
                  <a:gd name="T12" fmla="*/ 824 w 970"/>
                  <a:gd name="T13" fmla="*/ 410 h 1352"/>
                  <a:gd name="T14" fmla="*/ 852 w 970"/>
                  <a:gd name="T15" fmla="*/ 364 h 1352"/>
                  <a:gd name="T16" fmla="*/ 862 w 970"/>
                  <a:gd name="T17" fmla="*/ 332 h 1352"/>
                  <a:gd name="T18" fmla="*/ 866 w 970"/>
                  <a:gd name="T19" fmla="*/ 296 h 1352"/>
                  <a:gd name="T20" fmla="*/ 862 w 970"/>
                  <a:gd name="T21" fmla="*/ 255 h 1352"/>
                  <a:gd name="T22" fmla="*/ 856 w 970"/>
                  <a:gd name="T23" fmla="*/ 233 h 1352"/>
                  <a:gd name="T24" fmla="*/ 846 w 970"/>
                  <a:gd name="T25" fmla="*/ 206 h 1352"/>
                  <a:gd name="T26" fmla="*/ 824 w 970"/>
                  <a:gd name="T27" fmla="*/ 158 h 1352"/>
                  <a:gd name="T28" fmla="*/ 798 w 970"/>
                  <a:gd name="T29" fmla="*/ 117 h 1352"/>
                  <a:gd name="T30" fmla="*/ 769 w 970"/>
                  <a:gd name="T31" fmla="*/ 83 h 1352"/>
                  <a:gd name="T32" fmla="*/ 735 w 970"/>
                  <a:gd name="T33" fmla="*/ 55 h 1352"/>
                  <a:gd name="T34" fmla="*/ 699 w 970"/>
                  <a:gd name="T35" fmla="*/ 34 h 1352"/>
                  <a:gd name="T36" fmla="*/ 638 w 970"/>
                  <a:gd name="T37" fmla="*/ 11 h 1352"/>
                  <a:gd name="T38" fmla="*/ 551 w 970"/>
                  <a:gd name="T39" fmla="*/ 0 h 1352"/>
                  <a:gd name="T40" fmla="*/ 460 w 970"/>
                  <a:gd name="T41" fmla="*/ 7 h 1352"/>
                  <a:gd name="T42" fmla="*/ 367 w 970"/>
                  <a:gd name="T43" fmla="*/ 31 h 1352"/>
                  <a:gd name="T44" fmla="*/ 277 w 970"/>
                  <a:gd name="T45" fmla="*/ 68 h 1352"/>
                  <a:gd name="T46" fmla="*/ 235 w 970"/>
                  <a:gd name="T47" fmla="*/ 91 h 1352"/>
                  <a:gd name="T48" fmla="*/ 194 w 970"/>
                  <a:gd name="T49" fmla="*/ 117 h 1352"/>
                  <a:gd name="T50" fmla="*/ 122 w 970"/>
                  <a:gd name="T51" fmla="*/ 179 h 1352"/>
                  <a:gd name="T52" fmla="*/ 65 w 970"/>
                  <a:gd name="T53" fmla="*/ 255 h 1352"/>
                  <a:gd name="T54" fmla="*/ 23 w 970"/>
                  <a:gd name="T55" fmla="*/ 344 h 1352"/>
                  <a:gd name="T56" fmla="*/ 1 w 970"/>
                  <a:gd name="T57" fmla="*/ 442 h 1352"/>
                  <a:gd name="T58" fmla="*/ 0 w 970"/>
                  <a:gd name="T59" fmla="*/ 550 h 1352"/>
                  <a:gd name="T60" fmla="*/ 21 w 970"/>
                  <a:gd name="T61" fmla="*/ 665 h 1352"/>
                  <a:gd name="T62" fmla="*/ 67 w 970"/>
                  <a:gd name="T63" fmla="*/ 787 h 1352"/>
                  <a:gd name="T64" fmla="*/ 101 w 970"/>
                  <a:gd name="T65" fmla="*/ 849 h 1352"/>
                  <a:gd name="T66" fmla="*/ 140 w 970"/>
                  <a:gd name="T67" fmla="*/ 913 h 1352"/>
                  <a:gd name="T68" fmla="*/ 233 w 970"/>
                  <a:gd name="T69" fmla="*/ 1034 h 1352"/>
                  <a:gd name="T70" fmla="*/ 341 w 970"/>
                  <a:gd name="T71" fmla="*/ 1145 h 1352"/>
                  <a:gd name="T72" fmla="*/ 458 w 970"/>
                  <a:gd name="T73" fmla="*/ 1238 h 1352"/>
                  <a:gd name="T74" fmla="*/ 547 w 970"/>
                  <a:gd name="T75" fmla="*/ 1292 h 1352"/>
                  <a:gd name="T76" fmla="*/ 608 w 970"/>
                  <a:gd name="T77" fmla="*/ 1320 h 1352"/>
                  <a:gd name="T78" fmla="*/ 666 w 970"/>
                  <a:gd name="T79" fmla="*/ 1339 h 1352"/>
                  <a:gd name="T80" fmla="*/ 725 w 970"/>
                  <a:gd name="T81" fmla="*/ 1351 h 1352"/>
                  <a:gd name="T82" fmla="*/ 780 w 970"/>
                  <a:gd name="T83" fmla="*/ 1352 h 1352"/>
                  <a:gd name="T84" fmla="*/ 833 w 970"/>
                  <a:gd name="T85" fmla="*/ 1344 h 1352"/>
                  <a:gd name="T86" fmla="*/ 883 w 970"/>
                  <a:gd name="T87" fmla="*/ 1325 h 1352"/>
                  <a:gd name="T88" fmla="*/ 928 w 970"/>
                  <a:gd name="T89" fmla="*/ 1294 h 1352"/>
                  <a:gd name="T90" fmla="*/ 949 w 970"/>
                  <a:gd name="T91" fmla="*/ 1273 h 1352"/>
                  <a:gd name="T92" fmla="*/ 960 w 970"/>
                  <a:gd name="T93" fmla="*/ 1259 h 1352"/>
                  <a:gd name="T94" fmla="*/ 970 w 970"/>
                  <a:gd name="T95" fmla="*/ 1234 h 1352"/>
                  <a:gd name="T96" fmla="*/ 964 w 970"/>
                  <a:gd name="T97" fmla="*/ 1209 h 1352"/>
                  <a:gd name="T98" fmla="*/ 948 w 970"/>
                  <a:gd name="T99" fmla="*/ 1185 h 1352"/>
                  <a:gd name="T100" fmla="*/ 905 w 970"/>
                  <a:gd name="T101" fmla="*/ 1147 h 1352"/>
                  <a:gd name="T102" fmla="*/ 823 w 970"/>
                  <a:gd name="T103" fmla="*/ 1094 h 1352"/>
                  <a:gd name="T104" fmla="*/ 730 w 970"/>
                  <a:gd name="T105" fmla="*/ 1033 h 1352"/>
                  <a:gd name="T106" fmla="*/ 664 w 970"/>
                  <a:gd name="T107" fmla="*/ 980 h 1352"/>
                  <a:gd name="T108" fmla="*/ 623 w 970"/>
                  <a:gd name="T109" fmla="*/ 941 h 1352"/>
                  <a:gd name="T110" fmla="*/ 590 w 970"/>
                  <a:gd name="T111" fmla="*/ 897 h 1352"/>
                  <a:gd name="T112" fmla="*/ 564 w 970"/>
                  <a:gd name="T113" fmla="*/ 849 h 1352"/>
                  <a:gd name="T114" fmla="*/ 550 w 970"/>
                  <a:gd name="T115" fmla="*/ 797 h 1352"/>
                  <a:gd name="T116" fmla="*/ 547 w 970"/>
                  <a:gd name="T117" fmla="*/ 739 h 1352"/>
                  <a:gd name="T118" fmla="*/ 551 w 970"/>
                  <a:gd name="T119" fmla="*/ 707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70" h="1352">
                    <a:moveTo>
                      <a:pt x="551" y="707"/>
                    </a:moveTo>
                    <a:lnTo>
                      <a:pt x="555" y="690"/>
                    </a:lnTo>
                    <a:lnTo>
                      <a:pt x="568" y="656"/>
                    </a:lnTo>
                    <a:lnTo>
                      <a:pt x="598" y="612"/>
                    </a:lnTo>
                    <a:lnTo>
                      <a:pt x="682" y="534"/>
                    </a:lnTo>
                    <a:lnTo>
                      <a:pt x="774" y="462"/>
                    </a:lnTo>
                    <a:lnTo>
                      <a:pt x="824" y="410"/>
                    </a:lnTo>
                    <a:lnTo>
                      <a:pt x="852" y="364"/>
                    </a:lnTo>
                    <a:lnTo>
                      <a:pt x="862" y="332"/>
                    </a:lnTo>
                    <a:lnTo>
                      <a:pt x="866" y="296"/>
                    </a:lnTo>
                    <a:lnTo>
                      <a:pt x="862" y="255"/>
                    </a:lnTo>
                    <a:lnTo>
                      <a:pt x="856" y="233"/>
                    </a:lnTo>
                    <a:lnTo>
                      <a:pt x="846" y="206"/>
                    </a:lnTo>
                    <a:lnTo>
                      <a:pt x="824" y="158"/>
                    </a:lnTo>
                    <a:lnTo>
                      <a:pt x="798" y="117"/>
                    </a:lnTo>
                    <a:lnTo>
                      <a:pt x="769" y="83"/>
                    </a:lnTo>
                    <a:lnTo>
                      <a:pt x="735" y="55"/>
                    </a:lnTo>
                    <a:lnTo>
                      <a:pt x="699" y="34"/>
                    </a:lnTo>
                    <a:lnTo>
                      <a:pt x="638" y="11"/>
                    </a:lnTo>
                    <a:lnTo>
                      <a:pt x="551" y="0"/>
                    </a:lnTo>
                    <a:lnTo>
                      <a:pt x="460" y="7"/>
                    </a:lnTo>
                    <a:lnTo>
                      <a:pt x="367" y="31"/>
                    </a:lnTo>
                    <a:lnTo>
                      <a:pt x="277" y="68"/>
                    </a:lnTo>
                    <a:lnTo>
                      <a:pt x="235" y="91"/>
                    </a:lnTo>
                    <a:lnTo>
                      <a:pt x="194" y="117"/>
                    </a:lnTo>
                    <a:lnTo>
                      <a:pt x="122" y="179"/>
                    </a:lnTo>
                    <a:lnTo>
                      <a:pt x="65" y="255"/>
                    </a:lnTo>
                    <a:lnTo>
                      <a:pt x="23" y="344"/>
                    </a:lnTo>
                    <a:lnTo>
                      <a:pt x="1" y="442"/>
                    </a:lnTo>
                    <a:lnTo>
                      <a:pt x="0" y="550"/>
                    </a:lnTo>
                    <a:lnTo>
                      <a:pt x="21" y="665"/>
                    </a:lnTo>
                    <a:lnTo>
                      <a:pt x="67" y="787"/>
                    </a:lnTo>
                    <a:lnTo>
                      <a:pt x="101" y="849"/>
                    </a:lnTo>
                    <a:lnTo>
                      <a:pt x="140" y="913"/>
                    </a:lnTo>
                    <a:lnTo>
                      <a:pt x="233" y="1034"/>
                    </a:lnTo>
                    <a:lnTo>
                      <a:pt x="341" y="1145"/>
                    </a:lnTo>
                    <a:lnTo>
                      <a:pt x="458" y="1238"/>
                    </a:lnTo>
                    <a:lnTo>
                      <a:pt x="547" y="1292"/>
                    </a:lnTo>
                    <a:lnTo>
                      <a:pt x="608" y="1320"/>
                    </a:lnTo>
                    <a:lnTo>
                      <a:pt x="666" y="1339"/>
                    </a:lnTo>
                    <a:lnTo>
                      <a:pt x="725" y="1351"/>
                    </a:lnTo>
                    <a:lnTo>
                      <a:pt x="780" y="1352"/>
                    </a:lnTo>
                    <a:lnTo>
                      <a:pt x="833" y="1344"/>
                    </a:lnTo>
                    <a:lnTo>
                      <a:pt x="883" y="1325"/>
                    </a:lnTo>
                    <a:lnTo>
                      <a:pt x="928" y="1294"/>
                    </a:lnTo>
                    <a:lnTo>
                      <a:pt x="949" y="1273"/>
                    </a:lnTo>
                    <a:lnTo>
                      <a:pt x="960" y="1259"/>
                    </a:lnTo>
                    <a:lnTo>
                      <a:pt x="970" y="1234"/>
                    </a:lnTo>
                    <a:lnTo>
                      <a:pt x="964" y="1209"/>
                    </a:lnTo>
                    <a:lnTo>
                      <a:pt x="948" y="1185"/>
                    </a:lnTo>
                    <a:lnTo>
                      <a:pt x="905" y="1147"/>
                    </a:lnTo>
                    <a:lnTo>
                      <a:pt x="823" y="1094"/>
                    </a:lnTo>
                    <a:lnTo>
                      <a:pt x="730" y="1033"/>
                    </a:lnTo>
                    <a:lnTo>
                      <a:pt x="664" y="980"/>
                    </a:lnTo>
                    <a:lnTo>
                      <a:pt x="623" y="941"/>
                    </a:lnTo>
                    <a:lnTo>
                      <a:pt x="590" y="897"/>
                    </a:lnTo>
                    <a:lnTo>
                      <a:pt x="564" y="849"/>
                    </a:lnTo>
                    <a:lnTo>
                      <a:pt x="550" y="797"/>
                    </a:lnTo>
                    <a:lnTo>
                      <a:pt x="547" y="739"/>
                    </a:lnTo>
                    <a:lnTo>
                      <a:pt x="551" y="7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47"/>
              <p:cNvSpPr>
                <a:spLocks/>
              </p:cNvSpPr>
              <p:nvPr/>
            </p:nvSpPr>
            <p:spPr bwMode="auto">
              <a:xfrm rot="3600000">
                <a:off x="6596495" y="4378488"/>
                <a:ext cx="176326" cy="212541"/>
              </a:xfrm>
              <a:custGeom>
                <a:avLst/>
                <a:gdLst>
                  <a:gd name="T0" fmla="*/ 157 w 315"/>
                  <a:gd name="T1" fmla="*/ 0 h 315"/>
                  <a:gd name="T2" fmla="*/ 173 w 315"/>
                  <a:gd name="T3" fmla="*/ 2 h 315"/>
                  <a:gd name="T4" fmla="*/ 203 w 315"/>
                  <a:gd name="T5" fmla="*/ 8 h 315"/>
                  <a:gd name="T6" fmla="*/ 246 w 315"/>
                  <a:gd name="T7" fmla="*/ 26 h 315"/>
                  <a:gd name="T8" fmla="*/ 287 w 315"/>
                  <a:gd name="T9" fmla="*/ 69 h 315"/>
                  <a:gd name="T10" fmla="*/ 307 w 315"/>
                  <a:gd name="T11" fmla="*/ 111 h 315"/>
                  <a:gd name="T12" fmla="*/ 313 w 315"/>
                  <a:gd name="T13" fmla="*/ 142 h 315"/>
                  <a:gd name="T14" fmla="*/ 315 w 315"/>
                  <a:gd name="T15" fmla="*/ 159 h 315"/>
                  <a:gd name="T16" fmla="*/ 313 w 315"/>
                  <a:gd name="T17" fmla="*/ 174 h 315"/>
                  <a:gd name="T18" fmla="*/ 307 w 315"/>
                  <a:gd name="T19" fmla="*/ 205 h 315"/>
                  <a:gd name="T20" fmla="*/ 287 w 315"/>
                  <a:gd name="T21" fmla="*/ 247 h 315"/>
                  <a:gd name="T22" fmla="*/ 246 w 315"/>
                  <a:gd name="T23" fmla="*/ 289 h 315"/>
                  <a:gd name="T24" fmla="*/ 203 w 315"/>
                  <a:gd name="T25" fmla="*/ 309 h 315"/>
                  <a:gd name="T26" fmla="*/ 173 w 315"/>
                  <a:gd name="T27" fmla="*/ 315 h 315"/>
                  <a:gd name="T28" fmla="*/ 157 w 315"/>
                  <a:gd name="T29" fmla="*/ 315 h 315"/>
                  <a:gd name="T30" fmla="*/ 141 w 315"/>
                  <a:gd name="T31" fmla="*/ 315 h 315"/>
                  <a:gd name="T32" fmla="*/ 110 w 315"/>
                  <a:gd name="T33" fmla="*/ 309 h 315"/>
                  <a:gd name="T34" fmla="*/ 68 w 315"/>
                  <a:gd name="T35" fmla="*/ 289 h 315"/>
                  <a:gd name="T36" fmla="*/ 26 w 315"/>
                  <a:gd name="T37" fmla="*/ 247 h 315"/>
                  <a:gd name="T38" fmla="*/ 6 w 315"/>
                  <a:gd name="T39" fmla="*/ 205 h 315"/>
                  <a:gd name="T40" fmla="*/ 0 w 315"/>
                  <a:gd name="T41" fmla="*/ 174 h 315"/>
                  <a:gd name="T42" fmla="*/ 0 w 315"/>
                  <a:gd name="T43" fmla="*/ 159 h 315"/>
                  <a:gd name="T44" fmla="*/ 0 w 315"/>
                  <a:gd name="T45" fmla="*/ 142 h 315"/>
                  <a:gd name="T46" fmla="*/ 6 w 315"/>
                  <a:gd name="T47" fmla="*/ 111 h 315"/>
                  <a:gd name="T48" fmla="*/ 26 w 315"/>
                  <a:gd name="T49" fmla="*/ 69 h 315"/>
                  <a:gd name="T50" fmla="*/ 68 w 315"/>
                  <a:gd name="T51" fmla="*/ 26 h 315"/>
                  <a:gd name="T52" fmla="*/ 110 w 315"/>
                  <a:gd name="T53" fmla="*/ 8 h 315"/>
                  <a:gd name="T54" fmla="*/ 141 w 315"/>
                  <a:gd name="T55" fmla="*/ 2 h 315"/>
                  <a:gd name="T56" fmla="*/ 157 w 315"/>
                  <a:gd name="T57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5" h="315">
                    <a:moveTo>
                      <a:pt x="157" y="0"/>
                    </a:moveTo>
                    <a:lnTo>
                      <a:pt x="173" y="2"/>
                    </a:lnTo>
                    <a:lnTo>
                      <a:pt x="203" y="8"/>
                    </a:lnTo>
                    <a:lnTo>
                      <a:pt x="246" y="26"/>
                    </a:lnTo>
                    <a:lnTo>
                      <a:pt x="287" y="69"/>
                    </a:lnTo>
                    <a:lnTo>
                      <a:pt x="307" y="111"/>
                    </a:lnTo>
                    <a:lnTo>
                      <a:pt x="313" y="142"/>
                    </a:lnTo>
                    <a:lnTo>
                      <a:pt x="315" y="159"/>
                    </a:lnTo>
                    <a:lnTo>
                      <a:pt x="313" y="174"/>
                    </a:lnTo>
                    <a:lnTo>
                      <a:pt x="307" y="205"/>
                    </a:lnTo>
                    <a:lnTo>
                      <a:pt x="287" y="247"/>
                    </a:lnTo>
                    <a:lnTo>
                      <a:pt x="246" y="289"/>
                    </a:lnTo>
                    <a:lnTo>
                      <a:pt x="203" y="309"/>
                    </a:lnTo>
                    <a:lnTo>
                      <a:pt x="173" y="315"/>
                    </a:lnTo>
                    <a:lnTo>
                      <a:pt x="157" y="315"/>
                    </a:lnTo>
                    <a:lnTo>
                      <a:pt x="141" y="315"/>
                    </a:lnTo>
                    <a:lnTo>
                      <a:pt x="110" y="309"/>
                    </a:lnTo>
                    <a:lnTo>
                      <a:pt x="68" y="289"/>
                    </a:lnTo>
                    <a:lnTo>
                      <a:pt x="26" y="247"/>
                    </a:lnTo>
                    <a:lnTo>
                      <a:pt x="6" y="205"/>
                    </a:lnTo>
                    <a:lnTo>
                      <a:pt x="0" y="174"/>
                    </a:lnTo>
                    <a:lnTo>
                      <a:pt x="0" y="159"/>
                    </a:lnTo>
                    <a:lnTo>
                      <a:pt x="0" y="142"/>
                    </a:lnTo>
                    <a:lnTo>
                      <a:pt x="6" y="111"/>
                    </a:lnTo>
                    <a:lnTo>
                      <a:pt x="26" y="69"/>
                    </a:lnTo>
                    <a:lnTo>
                      <a:pt x="68" y="26"/>
                    </a:lnTo>
                    <a:lnTo>
                      <a:pt x="110" y="8"/>
                    </a:lnTo>
                    <a:lnTo>
                      <a:pt x="141" y="2"/>
                    </a:lnTo>
                    <a:lnTo>
                      <a:pt x="15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48"/>
              <p:cNvSpPr>
                <a:spLocks/>
              </p:cNvSpPr>
              <p:nvPr/>
            </p:nvSpPr>
            <p:spPr bwMode="auto">
              <a:xfrm rot="3600000">
                <a:off x="6480871" y="4292836"/>
                <a:ext cx="116062" cy="137210"/>
              </a:xfrm>
              <a:custGeom>
                <a:avLst/>
                <a:gdLst>
                  <a:gd name="T0" fmla="*/ 104 w 209"/>
                  <a:gd name="T1" fmla="*/ 0 h 208"/>
                  <a:gd name="T2" fmla="*/ 126 w 209"/>
                  <a:gd name="T3" fmla="*/ 2 h 208"/>
                  <a:gd name="T4" fmla="*/ 163 w 209"/>
                  <a:gd name="T5" fmla="*/ 17 h 208"/>
                  <a:gd name="T6" fmla="*/ 191 w 209"/>
                  <a:gd name="T7" fmla="*/ 46 h 208"/>
                  <a:gd name="T8" fmla="*/ 206 w 209"/>
                  <a:gd name="T9" fmla="*/ 83 h 208"/>
                  <a:gd name="T10" fmla="*/ 209 w 209"/>
                  <a:gd name="T11" fmla="*/ 104 h 208"/>
                  <a:gd name="T12" fmla="*/ 206 w 209"/>
                  <a:gd name="T13" fmla="*/ 126 h 208"/>
                  <a:gd name="T14" fmla="*/ 191 w 209"/>
                  <a:gd name="T15" fmla="*/ 163 h 208"/>
                  <a:gd name="T16" fmla="*/ 163 w 209"/>
                  <a:gd name="T17" fmla="*/ 191 h 208"/>
                  <a:gd name="T18" fmla="*/ 126 w 209"/>
                  <a:gd name="T19" fmla="*/ 207 h 208"/>
                  <a:gd name="T20" fmla="*/ 104 w 209"/>
                  <a:gd name="T21" fmla="*/ 208 h 208"/>
                  <a:gd name="T22" fmla="*/ 83 w 209"/>
                  <a:gd name="T23" fmla="*/ 207 h 208"/>
                  <a:gd name="T24" fmla="*/ 46 w 209"/>
                  <a:gd name="T25" fmla="*/ 191 h 208"/>
                  <a:gd name="T26" fmla="*/ 18 w 209"/>
                  <a:gd name="T27" fmla="*/ 163 h 208"/>
                  <a:gd name="T28" fmla="*/ 1 w 209"/>
                  <a:gd name="T29" fmla="*/ 126 h 208"/>
                  <a:gd name="T30" fmla="*/ 0 w 209"/>
                  <a:gd name="T31" fmla="*/ 104 h 208"/>
                  <a:gd name="T32" fmla="*/ 1 w 209"/>
                  <a:gd name="T33" fmla="*/ 83 h 208"/>
                  <a:gd name="T34" fmla="*/ 18 w 209"/>
                  <a:gd name="T35" fmla="*/ 46 h 208"/>
                  <a:gd name="T36" fmla="*/ 46 w 209"/>
                  <a:gd name="T37" fmla="*/ 17 h 208"/>
                  <a:gd name="T38" fmla="*/ 83 w 209"/>
                  <a:gd name="T39" fmla="*/ 2 h 208"/>
                  <a:gd name="T40" fmla="*/ 104 w 209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9" h="208">
                    <a:moveTo>
                      <a:pt x="104" y="0"/>
                    </a:moveTo>
                    <a:lnTo>
                      <a:pt x="126" y="2"/>
                    </a:lnTo>
                    <a:lnTo>
                      <a:pt x="163" y="17"/>
                    </a:lnTo>
                    <a:lnTo>
                      <a:pt x="191" y="46"/>
                    </a:lnTo>
                    <a:lnTo>
                      <a:pt x="206" y="83"/>
                    </a:lnTo>
                    <a:lnTo>
                      <a:pt x="209" y="104"/>
                    </a:lnTo>
                    <a:lnTo>
                      <a:pt x="206" y="126"/>
                    </a:lnTo>
                    <a:lnTo>
                      <a:pt x="191" y="163"/>
                    </a:lnTo>
                    <a:lnTo>
                      <a:pt x="163" y="191"/>
                    </a:lnTo>
                    <a:lnTo>
                      <a:pt x="126" y="207"/>
                    </a:lnTo>
                    <a:lnTo>
                      <a:pt x="104" y="208"/>
                    </a:lnTo>
                    <a:lnTo>
                      <a:pt x="83" y="207"/>
                    </a:lnTo>
                    <a:lnTo>
                      <a:pt x="46" y="191"/>
                    </a:lnTo>
                    <a:lnTo>
                      <a:pt x="18" y="163"/>
                    </a:lnTo>
                    <a:lnTo>
                      <a:pt x="1" y="126"/>
                    </a:lnTo>
                    <a:lnTo>
                      <a:pt x="0" y="104"/>
                    </a:lnTo>
                    <a:lnTo>
                      <a:pt x="1" y="83"/>
                    </a:lnTo>
                    <a:lnTo>
                      <a:pt x="18" y="46"/>
                    </a:lnTo>
                    <a:lnTo>
                      <a:pt x="46" y="17"/>
                    </a:lnTo>
                    <a:lnTo>
                      <a:pt x="83" y="2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149"/>
              <p:cNvSpPr>
                <a:spLocks/>
              </p:cNvSpPr>
              <p:nvPr/>
            </p:nvSpPr>
            <p:spPr bwMode="auto">
              <a:xfrm rot="3600000">
                <a:off x="6348037" y="4243526"/>
                <a:ext cx="102670" cy="123757"/>
              </a:xfrm>
              <a:custGeom>
                <a:avLst/>
                <a:gdLst>
                  <a:gd name="T0" fmla="*/ 92 w 185"/>
                  <a:gd name="T1" fmla="*/ 0 h 185"/>
                  <a:gd name="T2" fmla="*/ 111 w 185"/>
                  <a:gd name="T3" fmla="*/ 1 h 185"/>
                  <a:gd name="T4" fmla="*/ 145 w 185"/>
                  <a:gd name="T5" fmla="*/ 15 h 185"/>
                  <a:gd name="T6" fmla="*/ 169 w 185"/>
                  <a:gd name="T7" fmla="*/ 41 h 185"/>
                  <a:gd name="T8" fmla="*/ 184 w 185"/>
                  <a:gd name="T9" fmla="*/ 73 h 185"/>
                  <a:gd name="T10" fmla="*/ 185 w 185"/>
                  <a:gd name="T11" fmla="*/ 93 h 185"/>
                  <a:gd name="T12" fmla="*/ 184 w 185"/>
                  <a:gd name="T13" fmla="*/ 111 h 185"/>
                  <a:gd name="T14" fmla="*/ 169 w 185"/>
                  <a:gd name="T15" fmla="*/ 145 h 185"/>
                  <a:gd name="T16" fmla="*/ 145 w 185"/>
                  <a:gd name="T17" fmla="*/ 169 h 185"/>
                  <a:gd name="T18" fmla="*/ 111 w 185"/>
                  <a:gd name="T19" fmla="*/ 184 h 185"/>
                  <a:gd name="T20" fmla="*/ 92 w 185"/>
                  <a:gd name="T21" fmla="*/ 185 h 185"/>
                  <a:gd name="T22" fmla="*/ 73 w 185"/>
                  <a:gd name="T23" fmla="*/ 184 h 185"/>
                  <a:gd name="T24" fmla="*/ 40 w 185"/>
                  <a:gd name="T25" fmla="*/ 169 h 185"/>
                  <a:gd name="T26" fmla="*/ 15 w 185"/>
                  <a:gd name="T27" fmla="*/ 145 h 185"/>
                  <a:gd name="T28" fmla="*/ 1 w 185"/>
                  <a:gd name="T29" fmla="*/ 111 h 185"/>
                  <a:gd name="T30" fmla="*/ 0 w 185"/>
                  <a:gd name="T31" fmla="*/ 93 h 185"/>
                  <a:gd name="T32" fmla="*/ 1 w 185"/>
                  <a:gd name="T33" fmla="*/ 73 h 185"/>
                  <a:gd name="T34" fmla="*/ 15 w 185"/>
                  <a:gd name="T35" fmla="*/ 41 h 185"/>
                  <a:gd name="T36" fmla="*/ 40 w 185"/>
                  <a:gd name="T37" fmla="*/ 15 h 185"/>
                  <a:gd name="T38" fmla="*/ 73 w 185"/>
                  <a:gd name="T39" fmla="*/ 1 h 185"/>
                  <a:gd name="T40" fmla="*/ 92 w 185"/>
                  <a:gd name="T41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5" h="185">
                    <a:moveTo>
                      <a:pt x="92" y="0"/>
                    </a:moveTo>
                    <a:lnTo>
                      <a:pt x="111" y="1"/>
                    </a:lnTo>
                    <a:lnTo>
                      <a:pt x="145" y="15"/>
                    </a:lnTo>
                    <a:lnTo>
                      <a:pt x="169" y="41"/>
                    </a:lnTo>
                    <a:lnTo>
                      <a:pt x="184" y="73"/>
                    </a:lnTo>
                    <a:lnTo>
                      <a:pt x="185" y="93"/>
                    </a:lnTo>
                    <a:lnTo>
                      <a:pt x="184" y="111"/>
                    </a:lnTo>
                    <a:lnTo>
                      <a:pt x="169" y="145"/>
                    </a:lnTo>
                    <a:lnTo>
                      <a:pt x="145" y="169"/>
                    </a:lnTo>
                    <a:lnTo>
                      <a:pt x="111" y="184"/>
                    </a:lnTo>
                    <a:lnTo>
                      <a:pt x="92" y="185"/>
                    </a:lnTo>
                    <a:lnTo>
                      <a:pt x="73" y="184"/>
                    </a:lnTo>
                    <a:lnTo>
                      <a:pt x="40" y="169"/>
                    </a:lnTo>
                    <a:lnTo>
                      <a:pt x="15" y="145"/>
                    </a:lnTo>
                    <a:lnTo>
                      <a:pt x="1" y="111"/>
                    </a:lnTo>
                    <a:lnTo>
                      <a:pt x="0" y="93"/>
                    </a:lnTo>
                    <a:lnTo>
                      <a:pt x="1" y="73"/>
                    </a:lnTo>
                    <a:lnTo>
                      <a:pt x="15" y="41"/>
                    </a:lnTo>
                    <a:lnTo>
                      <a:pt x="40" y="15"/>
                    </a:lnTo>
                    <a:lnTo>
                      <a:pt x="73" y="1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150"/>
              <p:cNvSpPr>
                <a:spLocks/>
              </p:cNvSpPr>
              <p:nvPr/>
            </p:nvSpPr>
            <p:spPr bwMode="auto">
              <a:xfrm rot="3600000">
                <a:off x="6232569" y="4250362"/>
                <a:ext cx="75887" cy="88783"/>
              </a:xfrm>
              <a:custGeom>
                <a:avLst/>
                <a:gdLst>
                  <a:gd name="T0" fmla="*/ 68 w 135"/>
                  <a:gd name="T1" fmla="*/ 0 h 133"/>
                  <a:gd name="T2" fmla="*/ 81 w 135"/>
                  <a:gd name="T3" fmla="*/ 1 h 133"/>
                  <a:gd name="T4" fmla="*/ 105 w 135"/>
                  <a:gd name="T5" fmla="*/ 10 h 133"/>
                  <a:gd name="T6" fmla="*/ 123 w 135"/>
                  <a:gd name="T7" fmla="*/ 29 h 133"/>
                  <a:gd name="T8" fmla="*/ 134 w 135"/>
                  <a:gd name="T9" fmla="*/ 53 h 133"/>
                  <a:gd name="T10" fmla="*/ 135 w 135"/>
                  <a:gd name="T11" fmla="*/ 67 h 133"/>
                  <a:gd name="T12" fmla="*/ 134 w 135"/>
                  <a:gd name="T13" fmla="*/ 80 h 133"/>
                  <a:gd name="T14" fmla="*/ 123 w 135"/>
                  <a:gd name="T15" fmla="*/ 105 h 133"/>
                  <a:gd name="T16" fmla="*/ 105 w 135"/>
                  <a:gd name="T17" fmla="*/ 123 h 133"/>
                  <a:gd name="T18" fmla="*/ 81 w 135"/>
                  <a:gd name="T19" fmla="*/ 133 h 133"/>
                  <a:gd name="T20" fmla="*/ 68 w 135"/>
                  <a:gd name="T21" fmla="*/ 133 h 133"/>
                  <a:gd name="T22" fmla="*/ 53 w 135"/>
                  <a:gd name="T23" fmla="*/ 133 h 133"/>
                  <a:gd name="T24" fmla="*/ 30 w 135"/>
                  <a:gd name="T25" fmla="*/ 123 h 133"/>
                  <a:gd name="T26" fmla="*/ 12 w 135"/>
                  <a:gd name="T27" fmla="*/ 105 h 133"/>
                  <a:gd name="T28" fmla="*/ 2 w 135"/>
                  <a:gd name="T29" fmla="*/ 80 h 133"/>
                  <a:gd name="T30" fmla="*/ 0 w 135"/>
                  <a:gd name="T31" fmla="*/ 67 h 133"/>
                  <a:gd name="T32" fmla="*/ 2 w 135"/>
                  <a:gd name="T33" fmla="*/ 53 h 133"/>
                  <a:gd name="T34" fmla="*/ 12 w 135"/>
                  <a:gd name="T35" fmla="*/ 29 h 133"/>
                  <a:gd name="T36" fmla="*/ 30 w 135"/>
                  <a:gd name="T37" fmla="*/ 10 h 133"/>
                  <a:gd name="T38" fmla="*/ 53 w 135"/>
                  <a:gd name="T39" fmla="*/ 1 h 133"/>
                  <a:gd name="T40" fmla="*/ 68 w 135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5" h="133">
                    <a:moveTo>
                      <a:pt x="68" y="0"/>
                    </a:moveTo>
                    <a:lnTo>
                      <a:pt x="81" y="1"/>
                    </a:lnTo>
                    <a:lnTo>
                      <a:pt x="105" y="10"/>
                    </a:lnTo>
                    <a:lnTo>
                      <a:pt x="123" y="29"/>
                    </a:lnTo>
                    <a:lnTo>
                      <a:pt x="134" y="53"/>
                    </a:lnTo>
                    <a:lnTo>
                      <a:pt x="135" y="67"/>
                    </a:lnTo>
                    <a:lnTo>
                      <a:pt x="134" y="80"/>
                    </a:lnTo>
                    <a:lnTo>
                      <a:pt x="123" y="105"/>
                    </a:lnTo>
                    <a:lnTo>
                      <a:pt x="105" y="123"/>
                    </a:lnTo>
                    <a:lnTo>
                      <a:pt x="81" y="133"/>
                    </a:lnTo>
                    <a:lnTo>
                      <a:pt x="68" y="133"/>
                    </a:lnTo>
                    <a:lnTo>
                      <a:pt x="53" y="133"/>
                    </a:lnTo>
                    <a:lnTo>
                      <a:pt x="30" y="123"/>
                    </a:lnTo>
                    <a:lnTo>
                      <a:pt x="12" y="105"/>
                    </a:lnTo>
                    <a:lnTo>
                      <a:pt x="2" y="80"/>
                    </a:lnTo>
                    <a:lnTo>
                      <a:pt x="0" y="67"/>
                    </a:lnTo>
                    <a:lnTo>
                      <a:pt x="2" y="53"/>
                    </a:lnTo>
                    <a:lnTo>
                      <a:pt x="12" y="29"/>
                    </a:lnTo>
                    <a:lnTo>
                      <a:pt x="30" y="10"/>
                    </a:lnTo>
                    <a:lnTo>
                      <a:pt x="53" y="1"/>
                    </a:lnTo>
                    <a:lnTo>
                      <a:pt x="6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151"/>
              <p:cNvSpPr>
                <a:spLocks/>
              </p:cNvSpPr>
              <p:nvPr/>
            </p:nvSpPr>
            <p:spPr bwMode="auto">
              <a:xfrm rot="3600000">
                <a:off x="6151580" y="4289425"/>
                <a:ext cx="46872" cy="56499"/>
              </a:xfrm>
              <a:custGeom>
                <a:avLst/>
                <a:gdLst>
                  <a:gd name="T0" fmla="*/ 43 w 86"/>
                  <a:gd name="T1" fmla="*/ 0 h 85"/>
                  <a:gd name="T2" fmla="*/ 52 w 86"/>
                  <a:gd name="T3" fmla="*/ 0 h 85"/>
                  <a:gd name="T4" fmla="*/ 68 w 86"/>
                  <a:gd name="T5" fmla="*/ 6 h 85"/>
                  <a:gd name="T6" fmla="*/ 79 w 86"/>
                  <a:gd name="T7" fmla="*/ 18 h 85"/>
                  <a:gd name="T8" fmla="*/ 86 w 86"/>
                  <a:gd name="T9" fmla="*/ 34 h 85"/>
                  <a:gd name="T10" fmla="*/ 86 w 86"/>
                  <a:gd name="T11" fmla="*/ 43 h 85"/>
                  <a:gd name="T12" fmla="*/ 86 w 86"/>
                  <a:gd name="T13" fmla="*/ 50 h 85"/>
                  <a:gd name="T14" fmla="*/ 79 w 86"/>
                  <a:gd name="T15" fmla="*/ 66 h 85"/>
                  <a:gd name="T16" fmla="*/ 68 w 86"/>
                  <a:gd name="T17" fmla="*/ 78 h 85"/>
                  <a:gd name="T18" fmla="*/ 52 w 86"/>
                  <a:gd name="T19" fmla="*/ 84 h 85"/>
                  <a:gd name="T20" fmla="*/ 43 w 86"/>
                  <a:gd name="T21" fmla="*/ 85 h 85"/>
                  <a:gd name="T22" fmla="*/ 34 w 86"/>
                  <a:gd name="T23" fmla="*/ 84 h 85"/>
                  <a:gd name="T24" fmla="*/ 18 w 86"/>
                  <a:gd name="T25" fmla="*/ 78 h 85"/>
                  <a:gd name="T26" fmla="*/ 7 w 86"/>
                  <a:gd name="T27" fmla="*/ 66 h 85"/>
                  <a:gd name="T28" fmla="*/ 0 w 86"/>
                  <a:gd name="T29" fmla="*/ 50 h 85"/>
                  <a:gd name="T30" fmla="*/ 0 w 86"/>
                  <a:gd name="T31" fmla="*/ 43 h 85"/>
                  <a:gd name="T32" fmla="*/ 0 w 86"/>
                  <a:gd name="T33" fmla="*/ 34 h 85"/>
                  <a:gd name="T34" fmla="*/ 7 w 86"/>
                  <a:gd name="T35" fmla="*/ 18 h 85"/>
                  <a:gd name="T36" fmla="*/ 18 w 86"/>
                  <a:gd name="T37" fmla="*/ 6 h 85"/>
                  <a:gd name="T38" fmla="*/ 34 w 86"/>
                  <a:gd name="T39" fmla="*/ 0 h 85"/>
                  <a:gd name="T40" fmla="*/ 43 w 86"/>
                  <a:gd name="T41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85">
                    <a:moveTo>
                      <a:pt x="43" y="0"/>
                    </a:moveTo>
                    <a:lnTo>
                      <a:pt x="52" y="0"/>
                    </a:lnTo>
                    <a:lnTo>
                      <a:pt x="68" y="6"/>
                    </a:lnTo>
                    <a:lnTo>
                      <a:pt x="79" y="18"/>
                    </a:lnTo>
                    <a:lnTo>
                      <a:pt x="86" y="34"/>
                    </a:lnTo>
                    <a:lnTo>
                      <a:pt x="86" y="43"/>
                    </a:lnTo>
                    <a:lnTo>
                      <a:pt x="86" y="50"/>
                    </a:lnTo>
                    <a:lnTo>
                      <a:pt x="79" y="66"/>
                    </a:lnTo>
                    <a:lnTo>
                      <a:pt x="68" y="78"/>
                    </a:lnTo>
                    <a:lnTo>
                      <a:pt x="52" y="84"/>
                    </a:lnTo>
                    <a:lnTo>
                      <a:pt x="43" y="85"/>
                    </a:lnTo>
                    <a:lnTo>
                      <a:pt x="34" y="84"/>
                    </a:lnTo>
                    <a:lnTo>
                      <a:pt x="18" y="78"/>
                    </a:lnTo>
                    <a:lnTo>
                      <a:pt x="7" y="66"/>
                    </a:lnTo>
                    <a:lnTo>
                      <a:pt x="0" y="50"/>
                    </a:lnTo>
                    <a:lnTo>
                      <a:pt x="0" y="43"/>
                    </a:lnTo>
                    <a:lnTo>
                      <a:pt x="0" y="34"/>
                    </a:lnTo>
                    <a:lnTo>
                      <a:pt x="7" y="18"/>
                    </a:lnTo>
                    <a:lnTo>
                      <a:pt x="18" y="6"/>
                    </a:lnTo>
                    <a:lnTo>
                      <a:pt x="34" y="0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388669" y="3007545"/>
            <a:ext cx="1891993" cy="1300657"/>
            <a:chOff x="553361" y="1674124"/>
            <a:chExt cx="1617065" cy="1111657"/>
          </a:xfrm>
        </p:grpSpPr>
        <p:sp>
          <p:nvSpPr>
            <p:cNvPr id="81" name="TextBox 80"/>
            <p:cNvSpPr txBox="1"/>
            <p:nvPr/>
          </p:nvSpPr>
          <p:spPr>
            <a:xfrm>
              <a:off x="553361" y="1674124"/>
              <a:ext cx="1617065" cy="420885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2600" b="1" dirty="0" smtClean="0">
                  <a:solidFill>
                    <a:srgbClr val="05ACC7"/>
                  </a:solidFill>
                </a:rPr>
                <a:t>Lorem Ipsum</a:t>
              </a:r>
              <a:endParaRPr lang="en-US" sz="2600" b="1" dirty="0">
                <a:solidFill>
                  <a:srgbClr val="05ACC7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59193" y="2075537"/>
              <a:ext cx="1605398" cy="710244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85000"/>
                    </a:schemeClr>
                  </a:solidFill>
                </a:rPr>
                <a:t>Lorem ipsum dolor sit amet, at pede luctus vel gravida, nonummy massa rutrum lorem volutpat, a nunc ornari.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954642" y="4560694"/>
            <a:ext cx="1891993" cy="1300657"/>
            <a:chOff x="553361" y="1674124"/>
            <a:chExt cx="1617065" cy="1111657"/>
          </a:xfrm>
        </p:grpSpPr>
        <p:sp>
          <p:nvSpPr>
            <p:cNvPr id="84" name="TextBox 83"/>
            <p:cNvSpPr txBox="1"/>
            <p:nvPr/>
          </p:nvSpPr>
          <p:spPr>
            <a:xfrm>
              <a:off x="553361" y="1674124"/>
              <a:ext cx="1617065" cy="420885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2600" b="1" dirty="0" smtClean="0">
                  <a:solidFill>
                    <a:srgbClr val="A2B969"/>
                  </a:solidFill>
                </a:rPr>
                <a:t>Lorem Ipsum</a:t>
              </a:r>
              <a:endParaRPr lang="en-US" sz="2600" b="1" dirty="0">
                <a:solidFill>
                  <a:srgbClr val="A2B969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59193" y="2075537"/>
              <a:ext cx="1605398" cy="710244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85000"/>
                    </a:schemeClr>
                  </a:solidFill>
                </a:rPr>
                <a:t>Lorem ipsum dolor sit amet, at pede luctus vel gravida, nonummy massa rutrum lorem volutpat, a nunc ornari.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500270" y="1304712"/>
            <a:ext cx="1891993" cy="1300657"/>
            <a:chOff x="553361" y="1674124"/>
            <a:chExt cx="1617065" cy="1111657"/>
          </a:xfrm>
        </p:grpSpPr>
        <p:sp>
          <p:nvSpPr>
            <p:cNvPr id="87" name="TextBox 86"/>
            <p:cNvSpPr txBox="1"/>
            <p:nvPr/>
          </p:nvSpPr>
          <p:spPr>
            <a:xfrm>
              <a:off x="553361" y="1674124"/>
              <a:ext cx="1617065" cy="420885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2600" b="1" dirty="0" smtClean="0">
                  <a:solidFill>
                    <a:srgbClr val="FFDB55"/>
                  </a:solidFill>
                </a:rPr>
                <a:t>Lorem Ipsum</a:t>
              </a:r>
              <a:endParaRPr lang="en-US" sz="2600" b="1" dirty="0">
                <a:solidFill>
                  <a:srgbClr val="FFDB55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59193" y="2075537"/>
              <a:ext cx="1605398" cy="710244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85000"/>
                    </a:schemeClr>
                  </a:solidFill>
                </a:rPr>
                <a:t>Lorem ipsum dolor sit amet, at pede luctus vel gravida, nonummy massa rutrum lorem volutpat, a nunc ornari.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9723473" y="3007545"/>
            <a:ext cx="1891993" cy="1300657"/>
            <a:chOff x="553361" y="1674124"/>
            <a:chExt cx="1617065" cy="1111657"/>
          </a:xfrm>
        </p:grpSpPr>
        <p:sp>
          <p:nvSpPr>
            <p:cNvPr id="90" name="TextBox 89"/>
            <p:cNvSpPr txBox="1"/>
            <p:nvPr/>
          </p:nvSpPr>
          <p:spPr>
            <a:xfrm>
              <a:off x="553361" y="1674124"/>
              <a:ext cx="1617065" cy="420885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2600" b="1" dirty="0" smtClean="0">
                  <a:solidFill>
                    <a:srgbClr val="EB1E42"/>
                  </a:solidFill>
                </a:rPr>
                <a:t>Lorem Ipsum</a:t>
              </a:r>
              <a:endParaRPr lang="en-US" sz="2600" b="1" dirty="0">
                <a:solidFill>
                  <a:srgbClr val="EB1E42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59193" y="2075537"/>
              <a:ext cx="1605398" cy="710244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85000"/>
                    </a:schemeClr>
                  </a:solidFill>
                </a:rPr>
                <a:t>Lorem ipsum dolor sit amet, at pede luctus vel gravida, nonummy massa rutrum lorem volutpat, a nunc ornari.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 rot="16200000">
            <a:off x="1400559" y="4306130"/>
            <a:ext cx="551692" cy="895352"/>
            <a:chOff x="838200" y="1797154"/>
            <a:chExt cx="876300" cy="532463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838200" y="1797154"/>
              <a:ext cx="8763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838200" y="1797154"/>
              <a:ext cx="0" cy="53246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 rot="5400000">
            <a:off x="5725838" y="1346588"/>
            <a:ext cx="666050" cy="1183619"/>
            <a:chOff x="838200" y="1797154"/>
            <a:chExt cx="876300" cy="532463"/>
          </a:xfrm>
        </p:grpSpPr>
        <p:cxnSp>
          <p:nvCxnSpPr>
            <p:cNvPr id="107" name="Straight Connector 106"/>
            <p:cNvCxnSpPr/>
            <p:nvPr/>
          </p:nvCxnSpPr>
          <p:spPr>
            <a:xfrm>
              <a:off x="838200" y="1797154"/>
              <a:ext cx="8763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838200" y="1797154"/>
              <a:ext cx="0" cy="53246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 rot="16200000">
            <a:off x="6029657" y="4639971"/>
            <a:ext cx="551692" cy="895352"/>
            <a:chOff x="838200" y="1797154"/>
            <a:chExt cx="876300" cy="532463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838200" y="1797154"/>
              <a:ext cx="8763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838200" y="1797154"/>
              <a:ext cx="0" cy="53246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 rot="5400000">
            <a:off x="10518048" y="2257876"/>
            <a:ext cx="1014508" cy="656996"/>
            <a:chOff x="838200" y="1797154"/>
            <a:chExt cx="876300" cy="532463"/>
          </a:xfrm>
        </p:grpSpPr>
        <p:cxnSp>
          <p:nvCxnSpPr>
            <p:cNvPr id="116" name="Straight Connector 115"/>
            <p:cNvCxnSpPr/>
            <p:nvPr/>
          </p:nvCxnSpPr>
          <p:spPr>
            <a:xfrm>
              <a:off x="838200" y="1797154"/>
              <a:ext cx="87630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838200" y="1797154"/>
              <a:ext cx="0" cy="53246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249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7011</TotalTime>
  <Words>227</Words>
  <PresentationFormat>Widescreen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Footprints Infographics for PowerPoint</vt:lpstr>
      <vt:lpstr>Footprints Infographics for PowerPoint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Footprints Infographics for PowerPoint</dc:title>
  <dc:creator>PresentationGo.com</dc:creator>
  <dc:description>© Copyright PresentationGo.com</dc:description>
  <dcterms:created xsi:type="dcterms:W3CDTF">2014-11-26T05:14:11Z</dcterms:created>
  <dcterms:modified xsi:type="dcterms:W3CDTF">2016-07-25T20:52:15Z</dcterms:modified>
</cp:coreProperties>
</file>