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6A023F-4D7A-432B-BC4B-5AC52DE2B6C5}"/>
              </a:ext>
            </a:extLst>
          </p:cNvPr>
          <p:cNvGrpSpPr/>
          <p:nvPr/>
        </p:nvGrpSpPr>
        <p:grpSpPr>
          <a:xfrm>
            <a:off x="1167602" y="3484229"/>
            <a:ext cx="1923380" cy="1010203"/>
            <a:chOff x="721754" y="3414556"/>
            <a:chExt cx="1923380" cy="1010203"/>
          </a:xfrm>
        </p:grpSpPr>
        <p:sp>
          <p:nvSpPr>
            <p:cNvPr id="51" name="Oval 26">
              <a:extLst>
                <a:ext uri="{FF2B5EF4-FFF2-40B4-BE49-F238E27FC236}">
                  <a16:creationId xmlns:a16="http://schemas.microsoft.com/office/drawing/2014/main" id="{0605E080-43FB-487C-9E25-AB41DAD0844B}"/>
                </a:ext>
              </a:extLst>
            </p:cNvPr>
            <p:cNvSpPr/>
            <p:nvPr/>
          </p:nvSpPr>
          <p:spPr>
            <a:xfrm>
              <a:off x="721754" y="3414556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Oval 3">
              <a:extLst>
                <a:ext uri="{FF2B5EF4-FFF2-40B4-BE49-F238E27FC236}">
                  <a16:creationId xmlns:a16="http://schemas.microsoft.com/office/drawing/2014/main" id="{4A8039E1-DF1B-4ED0-BE76-29D506509258}"/>
                </a:ext>
              </a:extLst>
            </p:cNvPr>
            <p:cNvSpPr/>
            <p:nvPr/>
          </p:nvSpPr>
          <p:spPr>
            <a:xfrm>
              <a:off x="804223" y="3577657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CB7A49A-C7B0-4A5C-B5ED-70F777FF7D5E}"/>
              </a:ext>
            </a:extLst>
          </p:cNvPr>
          <p:cNvGrpSpPr/>
          <p:nvPr/>
        </p:nvGrpSpPr>
        <p:grpSpPr>
          <a:xfrm>
            <a:off x="3151802" y="3484229"/>
            <a:ext cx="1923380" cy="1010203"/>
            <a:chOff x="2654071" y="3402360"/>
            <a:chExt cx="1923380" cy="1010203"/>
          </a:xfrm>
        </p:grpSpPr>
        <p:sp>
          <p:nvSpPr>
            <p:cNvPr id="56" name="Oval 26">
              <a:extLst>
                <a:ext uri="{FF2B5EF4-FFF2-40B4-BE49-F238E27FC236}">
                  <a16:creationId xmlns:a16="http://schemas.microsoft.com/office/drawing/2014/main" id="{6BA29539-C624-4B45-9CAD-19A838FFBDB8}"/>
                </a:ext>
              </a:extLst>
            </p:cNvPr>
            <p:cNvSpPr/>
            <p:nvPr/>
          </p:nvSpPr>
          <p:spPr>
            <a:xfrm>
              <a:off x="2654071" y="3402360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02C0C7B0-8891-4870-A56B-A1FDCC867109}"/>
                </a:ext>
              </a:extLst>
            </p:cNvPr>
            <p:cNvSpPr/>
            <p:nvPr/>
          </p:nvSpPr>
          <p:spPr>
            <a:xfrm>
              <a:off x="2723267" y="3565461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8556D0D-7AF5-4E35-B6AF-358B54DA970A}"/>
              </a:ext>
            </a:extLst>
          </p:cNvPr>
          <p:cNvGrpSpPr/>
          <p:nvPr/>
        </p:nvGrpSpPr>
        <p:grpSpPr>
          <a:xfrm>
            <a:off x="5136002" y="3484229"/>
            <a:ext cx="1923380" cy="1010203"/>
            <a:chOff x="4586388" y="3390164"/>
            <a:chExt cx="1923380" cy="1010203"/>
          </a:xfrm>
        </p:grpSpPr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DBC12181-FC38-48BB-B166-417C4ADC5D94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A91F661C-C5E4-44EB-BA22-4FADDC7E8D52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56E744-0115-4627-B4D6-BF4DB85CB5DF}"/>
              </a:ext>
            </a:extLst>
          </p:cNvPr>
          <p:cNvGrpSpPr/>
          <p:nvPr/>
        </p:nvGrpSpPr>
        <p:grpSpPr>
          <a:xfrm>
            <a:off x="7120201" y="3484229"/>
            <a:ext cx="1923380" cy="1010203"/>
            <a:chOff x="6518705" y="3377968"/>
            <a:chExt cx="1923380" cy="1010203"/>
          </a:xfrm>
        </p:grpSpPr>
        <p:sp>
          <p:nvSpPr>
            <p:cNvPr id="62" name="Oval 26">
              <a:extLst>
                <a:ext uri="{FF2B5EF4-FFF2-40B4-BE49-F238E27FC236}">
                  <a16:creationId xmlns:a16="http://schemas.microsoft.com/office/drawing/2014/main" id="{D48F598A-8195-455E-ABE6-7F64F3689B45}"/>
                </a:ext>
              </a:extLst>
            </p:cNvPr>
            <p:cNvSpPr/>
            <p:nvPr/>
          </p:nvSpPr>
          <p:spPr>
            <a:xfrm>
              <a:off x="6518705" y="3377968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57786E1A-17B4-480C-958E-DA91103393BF}"/>
                </a:ext>
              </a:extLst>
            </p:cNvPr>
            <p:cNvSpPr/>
            <p:nvPr/>
          </p:nvSpPr>
          <p:spPr>
            <a:xfrm>
              <a:off x="6587901" y="3541069"/>
              <a:ext cx="684000" cy="684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7849F4-6927-4CF5-8309-AF758360F2CB}"/>
              </a:ext>
            </a:extLst>
          </p:cNvPr>
          <p:cNvSpPr txBox="1"/>
          <p:nvPr/>
        </p:nvSpPr>
        <p:spPr>
          <a:xfrm>
            <a:off x="1923473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30B6B4-B834-4BD4-B151-28F247956DCE}"/>
              </a:ext>
            </a:extLst>
          </p:cNvPr>
          <p:cNvSpPr txBox="1"/>
          <p:nvPr/>
        </p:nvSpPr>
        <p:spPr>
          <a:xfrm>
            <a:off x="3907673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EE68-B919-40AE-85DF-A3ADA6396A00}"/>
              </a:ext>
            </a:extLst>
          </p:cNvPr>
          <p:cNvSpPr txBox="1"/>
          <p:nvPr/>
        </p:nvSpPr>
        <p:spPr>
          <a:xfrm>
            <a:off x="5891873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931B93-7210-4986-AA77-EBA252D5B6B5}"/>
              </a:ext>
            </a:extLst>
          </p:cNvPr>
          <p:cNvSpPr txBox="1"/>
          <p:nvPr/>
        </p:nvSpPr>
        <p:spPr>
          <a:xfrm>
            <a:off x="7876072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8" name="Group 16">
            <a:extLst>
              <a:ext uri="{FF2B5EF4-FFF2-40B4-BE49-F238E27FC236}">
                <a16:creationId xmlns:a16="http://schemas.microsoft.com/office/drawing/2014/main" id="{7D07F202-82E2-43B0-92D5-C1C3FC4D343D}"/>
              </a:ext>
            </a:extLst>
          </p:cNvPr>
          <p:cNvGrpSpPr/>
          <p:nvPr/>
        </p:nvGrpSpPr>
        <p:grpSpPr>
          <a:xfrm>
            <a:off x="7172102" y="1996663"/>
            <a:ext cx="1819574" cy="1292663"/>
            <a:chOff x="877949" y="3646109"/>
            <a:chExt cx="1353701" cy="1292663"/>
          </a:xfrm>
          <a:noFill/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F0EE13-FA1D-4B96-8943-19B728CAC91A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6DE07-595E-40F7-B551-96888489F170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19">
            <a:extLst>
              <a:ext uri="{FF2B5EF4-FFF2-40B4-BE49-F238E27FC236}">
                <a16:creationId xmlns:a16="http://schemas.microsoft.com/office/drawing/2014/main" id="{5FADFC21-A7B7-4905-9186-A25EAC986688}"/>
              </a:ext>
            </a:extLst>
          </p:cNvPr>
          <p:cNvGrpSpPr/>
          <p:nvPr/>
        </p:nvGrpSpPr>
        <p:grpSpPr>
          <a:xfrm>
            <a:off x="5187903" y="4671045"/>
            <a:ext cx="1819574" cy="1292663"/>
            <a:chOff x="877949" y="3646109"/>
            <a:chExt cx="1353701" cy="1292663"/>
          </a:xfrm>
          <a:noFill/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A7D6252-8C1D-409E-8CCD-8D54E3E864D4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6BB91E-4A3A-4E65-89EC-13C6363265FE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22">
            <a:extLst>
              <a:ext uri="{FF2B5EF4-FFF2-40B4-BE49-F238E27FC236}">
                <a16:creationId xmlns:a16="http://schemas.microsoft.com/office/drawing/2014/main" id="{56835FA3-EE06-45C6-BB9B-BDA4B946BF26}"/>
              </a:ext>
            </a:extLst>
          </p:cNvPr>
          <p:cNvGrpSpPr/>
          <p:nvPr/>
        </p:nvGrpSpPr>
        <p:grpSpPr>
          <a:xfrm>
            <a:off x="3203704" y="1996663"/>
            <a:ext cx="1819574" cy="1292663"/>
            <a:chOff x="877949" y="3646109"/>
            <a:chExt cx="1353701" cy="1292663"/>
          </a:xfrm>
          <a:noFill/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44C5A1-3CAD-4EE7-B018-B14210807A2F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B02905B-7974-4202-9EF6-C90AAE837C17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25">
            <a:extLst>
              <a:ext uri="{FF2B5EF4-FFF2-40B4-BE49-F238E27FC236}">
                <a16:creationId xmlns:a16="http://schemas.microsoft.com/office/drawing/2014/main" id="{773C6DB2-01E1-4BF5-A7F9-B4B961F15FA6}"/>
              </a:ext>
            </a:extLst>
          </p:cNvPr>
          <p:cNvGrpSpPr/>
          <p:nvPr/>
        </p:nvGrpSpPr>
        <p:grpSpPr>
          <a:xfrm>
            <a:off x="1219505" y="4671045"/>
            <a:ext cx="1819574" cy="1292663"/>
            <a:chOff x="877949" y="3646109"/>
            <a:chExt cx="1353701" cy="1292663"/>
          </a:xfrm>
          <a:noFill/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A2369-9A9E-4FEF-853B-1A5A39ECFBB5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A28549-16FF-408F-A366-CDD6E0098425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CD0FE1-48A0-4F7A-98CF-62D386BCA513}"/>
              </a:ext>
            </a:extLst>
          </p:cNvPr>
          <p:cNvGrpSpPr/>
          <p:nvPr/>
        </p:nvGrpSpPr>
        <p:grpSpPr>
          <a:xfrm>
            <a:off x="9104400" y="3484229"/>
            <a:ext cx="1923380" cy="1010203"/>
            <a:chOff x="4586388" y="3390164"/>
            <a:chExt cx="1923380" cy="1010203"/>
          </a:xfrm>
        </p:grpSpPr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3ECB18E8-12F2-4735-9AF4-41D2A0197BF9}"/>
                </a:ext>
              </a:extLst>
            </p:cNvPr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4D1D97A7-EBC1-4FD6-B172-DE8C3D43E058}"/>
                </a:ext>
              </a:extLst>
            </p:cNvPr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ED5FF24-D814-4DE3-AF04-415225E7C593}"/>
              </a:ext>
            </a:extLst>
          </p:cNvPr>
          <p:cNvSpPr txBox="1"/>
          <p:nvPr/>
        </p:nvSpPr>
        <p:spPr>
          <a:xfrm>
            <a:off x="9860271" y="375837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4" name="Group 19">
            <a:extLst>
              <a:ext uri="{FF2B5EF4-FFF2-40B4-BE49-F238E27FC236}">
                <a16:creationId xmlns:a16="http://schemas.microsoft.com/office/drawing/2014/main" id="{49FF9F46-1BE2-4FCC-A340-2032250CA293}"/>
              </a:ext>
            </a:extLst>
          </p:cNvPr>
          <p:cNvGrpSpPr/>
          <p:nvPr/>
        </p:nvGrpSpPr>
        <p:grpSpPr>
          <a:xfrm>
            <a:off x="9156303" y="4671045"/>
            <a:ext cx="1819574" cy="1292663"/>
            <a:chOff x="877949" y="3646109"/>
            <a:chExt cx="1353701" cy="1292663"/>
          </a:xfrm>
          <a:noFill/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C8D2BE-DDB3-4FDD-9C74-BD19C42B0960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7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32B3D5-0953-4778-AC71-A35E43267849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30">
            <a:extLst>
              <a:ext uri="{FF2B5EF4-FFF2-40B4-BE49-F238E27FC236}">
                <a16:creationId xmlns:a16="http://schemas.microsoft.com/office/drawing/2014/main" id="{0F079D89-3434-403C-B5D3-FA8937ED22E0}"/>
              </a:ext>
            </a:extLst>
          </p:cNvPr>
          <p:cNvSpPr/>
          <p:nvPr/>
        </p:nvSpPr>
        <p:spPr>
          <a:xfrm>
            <a:off x="3424078" y="3836431"/>
            <a:ext cx="282045" cy="2812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Frame 17">
            <a:extLst>
              <a:ext uri="{FF2B5EF4-FFF2-40B4-BE49-F238E27FC236}">
                <a16:creationId xmlns:a16="http://schemas.microsoft.com/office/drawing/2014/main" id="{86FDD847-C9DB-4FAA-AFB3-406BD78F852A}"/>
              </a:ext>
            </a:extLst>
          </p:cNvPr>
          <p:cNvSpPr/>
          <p:nvPr/>
        </p:nvSpPr>
        <p:spPr>
          <a:xfrm>
            <a:off x="1433923" y="3838614"/>
            <a:ext cx="308556" cy="3085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C7D50E86-6C2D-4B09-B001-E484ADDD589E}"/>
              </a:ext>
            </a:extLst>
          </p:cNvPr>
          <p:cNvSpPr/>
          <p:nvPr/>
        </p:nvSpPr>
        <p:spPr>
          <a:xfrm>
            <a:off x="9369392" y="3841603"/>
            <a:ext cx="300884" cy="3022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Isosceles Triangle 8">
            <a:extLst>
              <a:ext uri="{FF2B5EF4-FFF2-40B4-BE49-F238E27FC236}">
                <a16:creationId xmlns:a16="http://schemas.microsoft.com/office/drawing/2014/main" id="{665AFF04-56CB-4293-9342-61D52E06FAA8}"/>
              </a:ext>
            </a:extLst>
          </p:cNvPr>
          <p:cNvSpPr/>
          <p:nvPr/>
        </p:nvSpPr>
        <p:spPr>
          <a:xfrm rot="16200000">
            <a:off x="7391118" y="3824090"/>
            <a:ext cx="277302" cy="33061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Donut 39">
            <a:extLst>
              <a:ext uri="{FF2B5EF4-FFF2-40B4-BE49-F238E27FC236}">
                <a16:creationId xmlns:a16="http://schemas.microsoft.com/office/drawing/2014/main" id="{27E939AF-D16B-4D1B-B8B9-E6CB138992A8}"/>
              </a:ext>
            </a:extLst>
          </p:cNvPr>
          <p:cNvSpPr/>
          <p:nvPr/>
        </p:nvSpPr>
        <p:spPr>
          <a:xfrm>
            <a:off x="5372715" y="3816497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129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</cp:revision>
  <dcterms:created xsi:type="dcterms:W3CDTF">2018-02-18T19:39:47Z</dcterms:created>
  <dcterms:modified xsi:type="dcterms:W3CDTF">2018-04-05T01:47:24Z</dcterms:modified>
</cp:coreProperties>
</file>