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0" y="1005381"/>
            <a:ext cx="12192000" cy="419379"/>
          </a:xfrm>
        </p:spPr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2" name="Rounded Rectangle 3">
            <a:extLst>
              <a:ext uri="{FF2B5EF4-FFF2-40B4-BE49-F238E27FC236}">
                <a16:creationId xmlns:a16="http://schemas.microsoft.com/office/drawing/2014/main" id="{CD48C738-9608-4FC2-86E9-40CF2E8C4964}"/>
              </a:ext>
            </a:extLst>
          </p:cNvPr>
          <p:cNvSpPr/>
          <p:nvPr/>
        </p:nvSpPr>
        <p:spPr>
          <a:xfrm>
            <a:off x="947955" y="3711870"/>
            <a:ext cx="2514911" cy="579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Rounded Rectangle 4">
            <a:extLst>
              <a:ext uri="{FF2B5EF4-FFF2-40B4-BE49-F238E27FC236}">
                <a16:creationId xmlns:a16="http://schemas.microsoft.com/office/drawing/2014/main" id="{E399F6F9-8256-4FDD-A63D-B6C8BB5F88CA}"/>
              </a:ext>
            </a:extLst>
          </p:cNvPr>
          <p:cNvSpPr/>
          <p:nvPr/>
        </p:nvSpPr>
        <p:spPr>
          <a:xfrm>
            <a:off x="2896876" y="3711870"/>
            <a:ext cx="2514911" cy="579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" name="Rounded Rectangle 5">
            <a:extLst>
              <a:ext uri="{FF2B5EF4-FFF2-40B4-BE49-F238E27FC236}">
                <a16:creationId xmlns:a16="http://schemas.microsoft.com/office/drawing/2014/main" id="{86984017-6D7C-4FD6-A01B-6BAE6608CCA8}"/>
              </a:ext>
            </a:extLst>
          </p:cNvPr>
          <p:cNvSpPr/>
          <p:nvPr/>
        </p:nvSpPr>
        <p:spPr>
          <a:xfrm>
            <a:off x="4845797" y="3711870"/>
            <a:ext cx="2514911" cy="579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5" name="Rounded Rectangle 6">
            <a:extLst>
              <a:ext uri="{FF2B5EF4-FFF2-40B4-BE49-F238E27FC236}">
                <a16:creationId xmlns:a16="http://schemas.microsoft.com/office/drawing/2014/main" id="{CDF75F7C-886D-4DAB-96FD-279205CBC3F6}"/>
              </a:ext>
            </a:extLst>
          </p:cNvPr>
          <p:cNvSpPr/>
          <p:nvPr/>
        </p:nvSpPr>
        <p:spPr>
          <a:xfrm>
            <a:off x="6794718" y="3711870"/>
            <a:ext cx="2514911" cy="579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6" name="Rounded Rectangle 5">
            <a:extLst>
              <a:ext uri="{FF2B5EF4-FFF2-40B4-BE49-F238E27FC236}">
                <a16:creationId xmlns:a16="http://schemas.microsoft.com/office/drawing/2014/main" id="{0F743EF5-848F-47A3-B84A-740496428171}"/>
              </a:ext>
            </a:extLst>
          </p:cNvPr>
          <p:cNvSpPr/>
          <p:nvPr/>
        </p:nvSpPr>
        <p:spPr>
          <a:xfrm>
            <a:off x="8743639" y="3711870"/>
            <a:ext cx="2514911" cy="579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7" name="Isosceles Triangle 7">
            <a:extLst>
              <a:ext uri="{FF2B5EF4-FFF2-40B4-BE49-F238E27FC236}">
                <a16:creationId xmlns:a16="http://schemas.microsoft.com/office/drawing/2014/main" id="{DFA24E37-D008-4E36-B7DD-9424656720D7}"/>
              </a:ext>
            </a:extLst>
          </p:cNvPr>
          <p:cNvSpPr/>
          <p:nvPr/>
        </p:nvSpPr>
        <p:spPr>
          <a:xfrm rot="10800000" flipV="1">
            <a:off x="2009175" y="3406773"/>
            <a:ext cx="392470" cy="33833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Isosceles Triangle 8">
            <a:extLst>
              <a:ext uri="{FF2B5EF4-FFF2-40B4-BE49-F238E27FC236}">
                <a16:creationId xmlns:a16="http://schemas.microsoft.com/office/drawing/2014/main" id="{94330D94-80B3-41CE-A2D3-32AA2C51F6D1}"/>
              </a:ext>
            </a:extLst>
          </p:cNvPr>
          <p:cNvSpPr/>
          <p:nvPr/>
        </p:nvSpPr>
        <p:spPr>
          <a:xfrm rot="10800000" flipV="1">
            <a:off x="5907017" y="3406772"/>
            <a:ext cx="392470" cy="33833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Isosceles Triangle 9">
            <a:extLst>
              <a:ext uri="{FF2B5EF4-FFF2-40B4-BE49-F238E27FC236}">
                <a16:creationId xmlns:a16="http://schemas.microsoft.com/office/drawing/2014/main" id="{E5DB3B3A-B710-44CB-A89A-154DDC187C7A}"/>
              </a:ext>
            </a:extLst>
          </p:cNvPr>
          <p:cNvSpPr/>
          <p:nvPr/>
        </p:nvSpPr>
        <p:spPr>
          <a:xfrm flipV="1">
            <a:off x="7855938" y="4277741"/>
            <a:ext cx="392470" cy="33833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Isosceles Triangle 10">
            <a:extLst>
              <a:ext uri="{FF2B5EF4-FFF2-40B4-BE49-F238E27FC236}">
                <a16:creationId xmlns:a16="http://schemas.microsoft.com/office/drawing/2014/main" id="{99E70E26-3510-442F-A644-0930BC7C6478}"/>
              </a:ext>
            </a:extLst>
          </p:cNvPr>
          <p:cNvSpPr/>
          <p:nvPr/>
        </p:nvSpPr>
        <p:spPr>
          <a:xfrm flipV="1">
            <a:off x="3958096" y="4277741"/>
            <a:ext cx="392470" cy="33833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F927D58-1165-468C-9486-CADF801ACF65}"/>
              </a:ext>
            </a:extLst>
          </p:cNvPr>
          <p:cNvSpPr txBox="1"/>
          <p:nvPr/>
        </p:nvSpPr>
        <p:spPr>
          <a:xfrm>
            <a:off x="1647887" y="3844230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B8CF1B4-A21B-4AA9-A090-65FAAE274675}"/>
              </a:ext>
            </a:extLst>
          </p:cNvPr>
          <p:cNvSpPr txBox="1"/>
          <p:nvPr/>
        </p:nvSpPr>
        <p:spPr>
          <a:xfrm>
            <a:off x="3635715" y="3844230"/>
            <a:ext cx="117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7CA9FB9-B0EB-4A62-98E0-5711DFBDC6D1}"/>
              </a:ext>
            </a:extLst>
          </p:cNvPr>
          <p:cNvSpPr txBox="1"/>
          <p:nvPr/>
        </p:nvSpPr>
        <p:spPr>
          <a:xfrm>
            <a:off x="5590877" y="3844230"/>
            <a:ext cx="110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FFBF802-F42F-49D6-8371-C0E045F7E5AD}"/>
              </a:ext>
            </a:extLst>
          </p:cNvPr>
          <p:cNvSpPr txBox="1"/>
          <p:nvPr/>
        </p:nvSpPr>
        <p:spPr>
          <a:xfrm>
            <a:off x="7479217" y="3844230"/>
            <a:ext cx="120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Option D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85" name="Group 15">
            <a:extLst>
              <a:ext uri="{FF2B5EF4-FFF2-40B4-BE49-F238E27FC236}">
                <a16:creationId xmlns:a16="http://schemas.microsoft.com/office/drawing/2014/main" id="{C28BC3AE-13F2-4D92-97D1-EB6ED37CF0F1}"/>
              </a:ext>
            </a:extLst>
          </p:cNvPr>
          <p:cNvGrpSpPr/>
          <p:nvPr/>
        </p:nvGrpSpPr>
        <p:grpSpPr>
          <a:xfrm>
            <a:off x="3078217" y="2092909"/>
            <a:ext cx="2152229" cy="1477328"/>
            <a:chOff x="2551705" y="4283314"/>
            <a:chExt cx="2152229" cy="1477328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0FBA242-B95F-4B96-AD6A-A6543787D7A8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438CC41-6A21-4976-BF19-84D1E4A8BB2C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8" name="Group 18">
            <a:extLst>
              <a:ext uri="{FF2B5EF4-FFF2-40B4-BE49-F238E27FC236}">
                <a16:creationId xmlns:a16="http://schemas.microsoft.com/office/drawing/2014/main" id="{54E417F0-40C8-4BCA-896C-15D8B4D0FDA6}"/>
              </a:ext>
            </a:extLst>
          </p:cNvPr>
          <p:cNvGrpSpPr/>
          <p:nvPr/>
        </p:nvGrpSpPr>
        <p:grpSpPr>
          <a:xfrm>
            <a:off x="6976059" y="2092909"/>
            <a:ext cx="2152229" cy="1477328"/>
            <a:chOff x="2551705" y="4283314"/>
            <a:chExt cx="2152229" cy="1477328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F42CAAC-59EA-402A-A786-CDC43F62EB98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C8879D6E-CF8A-4FD9-83C5-46A98166A2C5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1" name="Group 21">
            <a:extLst>
              <a:ext uri="{FF2B5EF4-FFF2-40B4-BE49-F238E27FC236}">
                <a16:creationId xmlns:a16="http://schemas.microsoft.com/office/drawing/2014/main" id="{5AA9C864-3912-4D79-85F9-EF944B3D25BB}"/>
              </a:ext>
            </a:extLst>
          </p:cNvPr>
          <p:cNvGrpSpPr/>
          <p:nvPr/>
        </p:nvGrpSpPr>
        <p:grpSpPr>
          <a:xfrm>
            <a:off x="1129296" y="4439829"/>
            <a:ext cx="2152229" cy="1477328"/>
            <a:chOff x="2551705" y="4283314"/>
            <a:chExt cx="2152229" cy="1477328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88461FDF-E795-4963-8EA3-8CA689054907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AF5E3780-984D-4FA0-AB19-33CAABD33713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4" name="Group 24">
            <a:extLst>
              <a:ext uri="{FF2B5EF4-FFF2-40B4-BE49-F238E27FC236}">
                <a16:creationId xmlns:a16="http://schemas.microsoft.com/office/drawing/2014/main" id="{9EBD49C5-47F3-4574-9182-44BDCF7B5540}"/>
              </a:ext>
            </a:extLst>
          </p:cNvPr>
          <p:cNvGrpSpPr/>
          <p:nvPr/>
        </p:nvGrpSpPr>
        <p:grpSpPr>
          <a:xfrm>
            <a:off x="5027138" y="4439829"/>
            <a:ext cx="2152229" cy="1477328"/>
            <a:chOff x="2551705" y="4283314"/>
            <a:chExt cx="2152229" cy="1477328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66401D3-8D05-4578-A2B7-EF1D524C53D7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A04AA8F-F241-478D-9B37-185BB75C0B18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ECC49285-55C7-4016-AA8D-2EEBEE1F1542}"/>
              </a:ext>
            </a:extLst>
          </p:cNvPr>
          <p:cNvSpPr txBox="1"/>
          <p:nvPr/>
        </p:nvSpPr>
        <p:spPr>
          <a:xfrm>
            <a:off x="1697688" y="2369908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6D135F4-FB01-4FA5-8744-7E13B22DA545}"/>
              </a:ext>
            </a:extLst>
          </p:cNvPr>
          <p:cNvSpPr txBox="1"/>
          <p:nvPr/>
        </p:nvSpPr>
        <p:spPr>
          <a:xfrm>
            <a:off x="3646609" y="4716828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712735C-B12C-4917-9605-4C8E0A82FE9B}"/>
              </a:ext>
            </a:extLst>
          </p:cNvPr>
          <p:cNvSpPr txBox="1"/>
          <p:nvPr/>
        </p:nvSpPr>
        <p:spPr>
          <a:xfrm>
            <a:off x="5595530" y="2369908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56B57EF-DFB5-4D38-A93B-BA86858CAC76}"/>
              </a:ext>
            </a:extLst>
          </p:cNvPr>
          <p:cNvSpPr txBox="1"/>
          <p:nvPr/>
        </p:nvSpPr>
        <p:spPr>
          <a:xfrm>
            <a:off x="7544451" y="4716828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01" name="Isosceles Triangle 8">
            <a:extLst>
              <a:ext uri="{FF2B5EF4-FFF2-40B4-BE49-F238E27FC236}">
                <a16:creationId xmlns:a16="http://schemas.microsoft.com/office/drawing/2014/main" id="{F03AA211-0BE9-494A-A06C-F29A2E634414}"/>
              </a:ext>
            </a:extLst>
          </p:cNvPr>
          <p:cNvSpPr/>
          <p:nvPr/>
        </p:nvSpPr>
        <p:spPr>
          <a:xfrm rot="10800000" flipV="1">
            <a:off x="9804859" y="3406772"/>
            <a:ext cx="392470" cy="338336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DAB2EBD-27A4-4795-BD5B-CD0786E3E8D5}"/>
              </a:ext>
            </a:extLst>
          </p:cNvPr>
          <p:cNvSpPr txBox="1"/>
          <p:nvPr/>
        </p:nvSpPr>
        <p:spPr>
          <a:xfrm>
            <a:off x="9763525" y="3844230"/>
            <a:ext cx="110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Option E </a:t>
            </a:r>
            <a:endParaRPr lang="ko-KR" altLang="en-US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203" name="Group 24">
            <a:extLst>
              <a:ext uri="{FF2B5EF4-FFF2-40B4-BE49-F238E27FC236}">
                <a16:creationId xmlns:a16="http://schemas.microsoft.com/office/drawing/2014/main" id="{A60EDC45-D634-4022-8772-01A93A42D60D}"/>
              </a:ext>
            </a:extLst>
          </p:cNvPr>
          <p:cNvGrpSpPr/>
          <p:nvPr/>
        </p:nvGrpSpPr>
        <p:grpSpPr>
          <a:xfrm>
            <a:off x="8924980" y="4439829"/>
            <a:ext cx="2152229" cy="1477328"/>
            <a:chOff x="2551705" y="4283314"/>
            <a:chExt cx="2152229" cy="147732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FB30C52-A4FE-45C2-8373-84EFF0FB590A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ECF680A-CDFB-4C30-98DE-311FB2E68A40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3E32BA8E-5540-49D6-9599-C45085088692}"/>
              </a:ext>
            </a:extLst>
          </p:cNvPr>
          <p:cNvSpPr txBox="1"/>
          <p:nvPr/>
        </p:nvSpPr>
        <p:spPr>
          <a:xfrm>
            <a:off x="9493372" y="2369908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5"/>
                </a:solidFill>
                <a:cs typeface="Arial" pitchFamily="34" charset="0"/>
              </a:rPr>
              <a:t>05</a:t>
            </a:r>
            <a:endParaRPr lang="ko-KR" altLang="en-US" sz="5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07" name="Rectangle 130">
            <a:extLst>
              <a:ext uri="{FF2B5EF4-FFF2-40B4-BE49-F238E27FC236}">
                <a16:creationId xmlns:a16="http://schemas.microsoft.com/office/drawing/2014/main" id="{71D9D90C-8A62-46B0-A336-85ADA9463A65}"/>
              </a:ext>
            </a:extLst>
          </p:cNvPr>
          <p:cNvSpPr/>
          <p:nvPr/>
        </p:nvSpPr>
        <p:spPr>
          <a:xfrm>
            <a:off x="1309490" y="3823809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8" name="Rectangle 36">
            <a:extLst>
              <a:ext uri="{FF2B5EF4-FFF2-40B4-BE49-F238E27FC236}">
                <a16:creationId xmlns:a16="http://schemas.microsoft.com/office/drawing/2014/main" id="{A3C511C2-F871-463C-A5B7-67457157D3A7}"/>
              </a:ext>
            </a:extLst>
          </p:cNvPr>
          <p:cNvSpPr/>
          <p:nvPr/>
        </p:nvSpPr>
        <p:spPr>
          <a:xfrm>
            <a:off x="5140926" y="385936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9" name="Rounded Rectangle 7">
            <a:extLst>
              <a:ext uri="{FF2B5EF4-FFF2-40B4-BE49-F238E27FC236}">
                <a16:creationId xmlns:a16="http://schemas.microsoft.com/office/drawing/2014/main" id="{C0845487-331B-4F9A-AFDE-835B032A9E82}"/>
              </a:ext>
            </a:extLst>
          </p:cNvPr>
          <p:cNvSpPr/>
          <p:nvPr/>
        </p:nvSpPr>
        <p:spPr>
          <a:xfrm>
            <a:off x="7103501" y="3824194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0" name="Round Same Side Corner Rectangle 36">
            <a:extLst>
              <a:ext uri="{FF2B5EF4-FFF2-40B4-BE49-F238E27FC236}">
                <a16:creationId xmlns:a16="http://schemas.microsoft.com/office/drawing/2014/main" id="{28560ED3-4D3F-4188-B1FD-90904224D6F5}"/>
              </a:ext>
            </a:extLst>
          </p:cNvPr>
          <p:cNvSpPr>
            <a:spLocks noChangeAspect="1"/>
          </p:cNvSpPr>
          <p:nvPr/>
        </p:nvSpPr>
        <p:spPr>
          <a:xfrm>
            <a:off x="3200808" y="3847236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1" name="Freeform 53">
            <a:extLst>
              <a:ext uri="{FF2B5EF4-FFF2-40B4-BE49-F238E27FC236}">
                <a16:creationId xmlns:a16="http://schemas.microsoft.com/office/drawing/2014/main" id="{5F9E3CFA-5451-468D-8854-8BFB4B34F164}"/>
              </a:ext>
            </a:extLst>
          </p:cNvPr>
          <p:cNvSpPr/>
          <p:nvPr/>
        </p:nvSpPr>
        <p:spPr>
          <a:xfrm>
            <a:off x="9230856" y="3830165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11214</TotalTime>
  <Words>180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17</cp:revision>
  <dcterms:created xsi:type="dcterms:W3CDTF">2018-02-18T19:39:47Z</dcterms:created>
  <dcterms:modified xsi:type="dcterms:W3CDTF">2018-04-23T02:50:00Z</dcterms:modified>
</cp:coreProperties>
</file>