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91" name="Group 20">
            <a:extLst>
              <a:ext uri="{FF2B5EF4-FFF2-40B4-BE49-F238E27FC236}">
                <a16:creationId xmlns:a16="http://schemas.microsoft.com/office/drawing/2014/main" id="{1AE770C4-67E0-406D-A897-76BD3477E833}"/>
              </a:ext>
            </a:extLst>
          </p:cNvPr>
          <p:cNvGrpSpPr/>
          <p:nvPr/>
        </p:nvGrpSpPr>
        <p:grpSpPr>
          <a:xfrm>
            <a:off x="8773575" y="5226206"/>
            <a:ext cx="2236415" cy="1113093"/>
            <a:chOff x="2079598" y="4324401"/>
            <a:chExt cx="3476763" cy="1113093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E7D95C4-A26F-4E5A-96E8-C8875A7DCE38}"/>
                </a:ext>
              </a:extLst>
            </p:cNvPr>
            <p:cNvSpPr txBox="1"/>
            <p:nvPr/>
          </p:nvSpPr>
          <p:spPr>
            <a:xfrm>
              <a:off x="2079598" y="4606497"/>
              <a:ext cx="347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B55AFE2-BA95-4591-9D96-085D69B3EF9F}"/>
                </a:ext>
              </a:extLst>
            </p:cNvPr>
            <p:cNvSpPr txBox="1"/>
            <p:nvPr/>
          </p:nvSpPr>
          <p:spPr>
            <a:xfrm>
              <a:off x="2079598" y="4324401"/>
              <a:ext cx="3476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26">
            <a:extLst>
              <a:ext uri="{FF2B5EF4-FFF2-40B4-BE49-F238E27FC236}">
                <a16:creationId xmlns:a16="http://schemas.microsoft.com/office/drawing/2014/main" id="{854F7909-71F4-41B2-979A-B7A360A04CE4}"/>
              </a:ext>
            </a:extLst>
          </p:cNvPr>
          <p:cNvGrpSpPr/>
          <p:nvPr/>
        </p:nvGrpSpPr>
        <p:grpSpPr>
          <a:xfrm>
            <a:off x="1163924" y="2221252"/>
            <a:ext cx="2236415" cy="1113093"/>
            <a:chOff x="2079598" y="4324401"/>
            <a:chExt cx="3476763" cy="111309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75AF50-315F-4267-9552-149127E67C0E}"/>
                </a:ext>
              </a:extLst>
            </p:cNvPr>
            <p:cNvSpPr txBox="1"/>
            <p:nvPr/>
          </p:nvSpPr>
          <p:spPr>
            <a:xfrm>
              <a:off x="2079598" y="4606497"/>
              <a:ext cx="347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A5EBCDA-B2F3-49D5-BA12-D7C3D0B2B104}"/>
                </a:ext>
              </a:extLst>
            </p:cNvPr>
            <p:cNvSpPr txBox="1"/>
            <p:nvPr/>
          </p:nvSpPr>
          <p:spPr>
            <a:xfrm>
              <a:off x="2079598" y="4324401"/>
              <a:ext cx="3476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7" name="자유형: 도형 27">
            <a:extLst>
              <a:ext uri="{FF2B5EF4-FFF2-40B4-BE49-F238E27FC236}">
                <a16:creationId xmlns:a16="http://schemas.microsoft.com/office/drawing/2014/main" id="{E655A0A3-259C-44F7-9A13-4AFDB25508F3}"/>
              </a:ext>
            </a:extLst>
          </p:cNvPr>
          <p:cNvSpPr/>
          <p:nvPr/>
        </p:nvSpPr>
        <p:spPr>
          <a:xfrm rot="20807002">
            <a:off x="1385105" y="3618550"/>
            <a:ext cx="1994301" cy="2165843"/>
          </a:xfrm>
          <a:custGeom>
            <a:avLst/>
            <a:gdLst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26206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4590 h 3497733"/>
              <a:gd name="connsiteX1" fmla="*/ 514638 w 3248648"/>
              <a:gd name="connsiteY1" fmla="*/ 1434590 h 3497733"/>
              <a:gd name="connsiteX2" fmla="*/ 202179 w 3248648"/>
              <a:gd name="connsiteY2" fmla="*/ 1604604 h 3497733"/>
              <a:gd name="connsiteX3" fmla="*/ 18380 w 3248648"/>
              <a:gd name="connsiteY3" fmla="*/ 1788403 h 3497733"/>
              <a:gd name="connsiteX4" fmla="*/ 0 w 3248648"/>
              <a:gd name="connsiteY4" fmla="*/ 2064101 h 3497733"/>
              <a:gd name="connsiteX5" fmla="*/ 151635 w 3248648"/>
              <a:gd name="connsiteY5" fmla="*/ 1953822 h 3497733"/>
              <a:gd name="connsiteX6" fmla="*/ 188394 w 3248648"/>
              <a:gd name="connsiteY6" fmla="*/ 2004367 h 3497733"/>
              <a:gd name="connsiteX7" fmla="*/ 202179 w 3248648"/>
              <a:gd name="connsiteY7" fmla="*/ 1857327 h 3497733"/>
              <a:gd name="connsiteX8" fmla="*/ 280294 w 3248648"/>
              <a:gd name="connsiteY8" fmla="*/ 2270875 h 3497733"/>
              <a:gd name="connsiteX9" fmla="*/ 36760 w 3248648"/>
              <a:gd name="connsiteY9" fmla="*/ 2551169 h 3497733"/>
              <a:gd name="connsiteX10" fmla="*/ 45950 w 3248648"/>
              <a:gd name="connsiteY10" fmla="*/ 3364479 h 3497733"/>
              <a:gd name="connsiteX11" fmla="*/ 105685 w 3248648"/>
              <a:gd name="connsiteY11" fmla="*/ 3327719 h 3497733"/>
              <a:gd name="connsiteX12" fmla="*/ 133255 w 3248648"/>
              <a:gd name="connsiteY12" fmla="*/ 3470164 h 3497733"/>
              <a:gd name="connsiteX13" fmla="*/ 298674 w 3248648"/>
              <a:gd name="connsiteY13" fmla="*/ 3465569 h 3497733"/>
              <a:gd name="connsiteX14" fmla="*/ 353813 w 3248648"/>
              <a:gd name="connsiteY14" fmla="*/ 3428809 h 3497733"/>
              <a:gd name="connsiteX15" fmla="*/ 174609 w 3248648"/>
              <a:gd name="connsiteY15" fmla="*/ 3277175 h 3497733"/>
              <a:gd name="connsiteX16" fmla="*/ 170014 w 3248648"/>
              <a:gd name="connsiteY16" fmla="*/ 2721183 h 3497733"/>
              <a:gd name="connsiteX17" fmla="*/ 390573 w 3248648"/>
              <a:gd name="connsiteY17" fmla="*/ 2606308 h 3497733"/>
              <a:gd name="connsiteX18" fmla="*/ 298674 w 3248648"/>
              <a:gd name="connsiteY18" fmla="*/ 2734968 h 3497733"/>
              <a:gd name="connsiteX19" fmla="*/ 680057 w 3248648"/>
              <a:gd name="connsiteY19" fmla="*/ 3295555 h 3497733"/>
              <a:gd name="connsiteX20" fmla="*/ 721411 w 3248648"/>
              <a:gd name="connsiteY20" fmla="*/ 3263390 h 3497733"/>
              <a:gd name="connsiteX21" fmla="*/ 735196 w 3248648"/>
              <a:gd name="connsiteY21" fmla="*/ 3364479 h 3497733"/>
              <a:gd name="connsiteX22" fmla="*/ 928185 w 3248648"/>
              <a:gd name="connsiteY22" fmla="*/ 3364479 h 3497733"/>
              <a:gd name="connsiteX23" fmla="*/ 974135 w 3248648"/>
              <a:gd name="connsiteY23" fmla="*/ 3332314 h 3497733"/>
              <a:gd name="connsiteX24" fmla="*/ 758171 w 3248648"/>
              <a:gd name="connsiteY24" fmla="*/ 3194465 h 3497733"/>
              <a:gd name="connsiteX25" fmla="*/ 510043 w 3248648"/>
              <a:gd name="connsiteY25" fmla="*/ 2822272 h 3497733"/>
              <a:gd name="connsiteX26" fmla="*/ 519233 w 3248648"/>
              <a:gd name="connsiteY26" fmla="*/ 2739563 h 3497733"/>
              <a:gd name="connsiteX27" fmla="*/ 914400 w 3248648"/>
              <a:gd name="connsiteY27" fmla="*/ 2335205 h 3497733"/>
              <a:gd name="connsiteX28" fmla="*/ 1709331 w 3248648"/>
              <a:gd name="connsiteY28" fmla="*/ 2381155 h 3497733"/>
              <a:gd name="connsiteX29" fmla="*/ 1585267 w 3248648"/>
              <a:gd name="connsiteY29" fmla="*/ 3249605 h 3497733"/>
              <a:gd name="connsiteX30" fmla="*/ 1622026 w 3248648"/>
              <a:gd name="connsiteY30" fmla="*/ 3240415 h 3497733"/>
              <a:gd name="connsiteX31" fmla="*/ 1617432 w 3248648"/>
              <a:gd name="connsiteY31" fmla="*/ 3387454 h 3497733"/>
              <a:gd name="connsiteX32" fmla="*/ 1824205 w 3248648"/>
              <a:gd name="connsiteY32" fmla="*/ 3451784 h 3497733"/>
              <a:gd name="connsiteX33" fmla="*/ 1856370 w 3248648"/>
              <a:gd name="connsiteY33" fmla="*/ 3392049 h 3497733"/>
              <a:gd name="connsiteX34" fmla="*/ 1718521 w 3248648"/>
              <a:gd name="connsiteY34" fmla="*/ 3304744 h 3497733"/>
              <a:gd name="connsiteX35" fmla="*/ 1746091 w 3248648"/>
              <a:gd name="connsiteY35" fmla="*/ 2909577 h 3497733"/>
              <a:gd name="connsiteX36" fmla="*/ 1870155 w 3248648"/>
              <a:gd name="connsiteY36" fmla="*/ 2624688 h 3497733"/>
              <a:gd name="connsiteX37" fmla="*/ 1975840 w 3248648"/>
              <a:gd name="connsiteY37" fmla="*/ 2845247 h 3497733"/>
              <a:gd name="connsiteX38" fmla="*/ 2058549 w 3248648"/>
              <a:gd name="connsiteY38" fmla="*/ 3061211 h 3497733"/>
              <a:gd name="connsiteX39" fmla="*/ 2104499 w 3248648"/>
              <a:gd name="connsiteY39" fmla="*/ 3359884 h 3497733"/>
              <a:gd name="connsiteX40" fmla="*/ 2141259 w 3248648"/>
              <a:gd name="connsiteY40" fmla="*/ 3327719 h 3497733"/>
              <a:gd name="connsiteX41" fmla="*/ 2168828 w 3248648"/>
              <a:gd name="connsiteY41" fmla="*/ 3497733 h 3497733"/>
              <a:gd name="connsiteX42" fmla="*/ 2325058 w 3248648"/>
              <a:gd name="connsiteY42" fmla="*/ 3497733 h 3497733"/>
              <a:gd name="connsiteX43" fmla="*/ 2380197 w 3248648"/>
              <a:gd name="connsiteY43" fmla="*/ 3456379 h 3497733"/>
              <a:gd name="connsiteX44" fmla="*/ 2219373 w 3248648"/>
              <a:gd name="connsiteY44" fmla="*/ 3359884 h 3497733"/>
              <a:gd name="connsiteX45" fmla="*/ 2145854 w 3248648"/>
              <a:gd name="connsiteY45" fmla="*/ 3088781 h 3497733"/>
              <a:gd name="connsiteX46" fmla="*/ 2072334 w 3248648"/>
              <a:gd name="connsiteY46" fmla="*/ 2610903 h 3497733"/>
              <a:gd name="connsiteX47" fmla="*/ 2072334 w 3248648"/>
              <a:gd name="connsiteY47" fmla="*/ 2358180 h 3497733"/>
              <a:gd name="connsiteX48" fmla="*/ 2348033 w 3248648"/>
              <a:gd name="connsiteY48" fmla="*/ 2174381 h 3497733"/>
              <a:gd name="connsiteX49" fmla="*/ 2609946 w 3248648"/>
              <a:gd name="connsiteY49" fmla="*/ 1788403 h 3497733"/>
              <a:gd name="connsiteX50" fmla="*/ 2651301 w 3248648"/>
              <a:gd name="connsiteY50" fmla="*/ 1439185 h 3497733"/>
              <a:gd name="connsiteX51" fmla="*/ 2798340 w 3248648"/>
              <a:gd name="connsiteY51" fmla="*/ 1388640 h 3497733"/>
              <a:gd name="connsiteX52" fmla="*/ 2779960 w 3248648"/>
              <a:gd name="connsiteY52" fmla="*/ 1292145 h 3497733"/>
              <a:gd name="connsiteX53" fmla="*/ 2770770 w 3248648"/>
              <a:gd name="connsiteY53" fmla="*/ 1232411 h 3497733"/>
              <a:gd name="connsiteX54" fmla="*/ 2775365 w 3248648"/>
              <a:gd name="connsiteY54" fmla="*/ 1103751 h 3497733"/>
              <a:gd name="connsiteX55" fmla="*/ 2853480 w 3248648"/>
              <a:gd name="connsiteY55" fmla="*/ 1186461 h 3497733"/>
              <a:gd name="connsiteX56" fmla="*/ 2807530 w 3248648"/>
              <a:gd name="connsiteY56" fmla="*/ 1066992 h 3497733"/>
              <a:gd name="connsiteX57" fmla="*/ 2835100 w 3248648"/>
              <a:gd name="connsiteY57" fmla="*/ 1021042 h 3497733"/>
              <a:gd name="connsiteX58" fmla="*/ 2986734 w 3248648"/>
              <a:gd name="connsiteY58" fmla="*/ 772913 h 3497733"/>
              <a:gd name="connsiteX59" fmla="*/ 2729415 w 3248648"/>
              <a:gd name="connsiteY59" fmla="*/ 869408 h 3497733"/>
              <a:gd name="connsiteX60" fmla="*/ 3074039 w 3248648"/>
              <a:gd name="connsiteY60" fmla="*/ 497215 h 3497733"/>
              <a:gd name="connsiteX61" fmla="*/ 3248648 w 3248648"/>
              <a:gd name="connsiteY61" fmla="*/ 28527 h 3497733"/>
              <a:gd name="connsiteX62" fmla="*/ 3119988 w 3248648"/>
              <a:gd name="connsiteY62" fmla="*/ 313416 h 3497733"/>
              <a:gd name="connsiteX63" fmla="*/ 3074039 w 3248648"/>
              <a:gd name="connsiteY63" fmla="*/ 28527 h 3497733"/>
              <a:gd name="connsiteX64" fmla="*/ 3046469 w 3248648"/>
              <a:gd name="connsiteY64" fmla="*/ 386935 h 3497733"/>
              <a:gd name="connsiteX65" fmla="*/ 2968354 w 3248648"/>
              <a:gd name="connsiteY65" fmla="*/ 465050 h 3497733"/>
              <a:gd name="connsiteX66" fmla="*/ 2844290 w 3248648"/>
              <a:gd name="connsiteY66" fmla="*/ 74477 h 3497733"/>
              <a:gd name="connsiteX67" fmla="*/ 2876455 w 3248648"/>
              <a:gd name="connsiteY67" fmla="*/ 524785 h 3497733"/>
              <a:gd name="connsiteX68" fmla="*/ 2715630 w 3248648"/>
              <a:gd name="connsiteY68" fmla="*/ 731559 h 3497733"/>
              <a:gd name="connsiteX69" fmla="*/ 2660491 w 3248648"/>
              <a:gd name="connsiteY69" fmla="*/ 584519 h 3497733"/>
              <a:gd name="connsiteX70" fmla="*/ 2660491 w 3248648"/>
              <a:gd name="connsiteY70" fmla="*/ 442075 h 3497733"/>
              <a:gd name="connsiteX71" fmla="*/ 2586971 w 3248648"/>
              <a:gd name="connsiteY71" fmla="*/ 644254 h 3497733"/>
              <a:gd name="connsiteX72" fmla="*/ 2637516 w 3248648"/>
              <a:gd name="connsiteY72" fmla="*/ 777508 h 3497733"/>
              <a:gd name="connsiteX73" fmla="*/ 2632921 w 3248648"/>
              <a:gd name="connsiteY73" fmla="*/ 837243 h 3497733"/>
              <a:gd name="connsiteX74" fmla="*/ 2481287 w 3248648"/>
              <a:gd name="connsiteY74" fmla="*/ 855623 h 3497733"/>
              <a:gd name="connsiteX75" fmla="*/ 2393982 w 3248648"/>
              <a:gd name="connsiteY75" fmla="*/ 754533 h 3497733"/>
              <a:gd name="connsiteX76" fmla="*/ 2439932 w 3248648"/>
              <a:gd name="connsiteY76" fmla="*/ 598304 h 3497733"/>
              <a:gd name="connsiteX77" fmla="*/ 2430742 w 3248648"/>
              <a:gd name="connsiteY77" fmla="*/ 432885 h 3497733"/>
              <a:gd name="connsiteX78" fmla="*/ 2325058 w 3248648"/>
              <a:gd name="connsiteY78" fmla="*/ 690204 h 3497733"/>
              <a:gd name="connsiteX79" fmla="*/ 2040169 w 3248648"/>
              <a:gd name="connsiteY79" fmla="*/ 460455 h 3497733"/>
              <a:gd name="connsiteX80" fmla="*/ 2063144 w 3248648"/>
              <a:gd name="connsiteY80" fmla="*/ 396125 h 3497733"/>
              <a:gd name="connsiteX81" fmla="*/ 2348033 w 3248648"/>
              <a:gd name="connsiteY81" fmla="*/ 207731 h 3497733"/>
              <a:gd name="connsiteX82" fmla="*/ 2035574 w 3248648"/>
              <a:gd name="connsiteY82" fmla="*/ 308821 h 3497733"/>
              <a:gd name="connsiteX83" fmla="*/ 2126456 w 3248648"/>
              <a:gd name="connsiteY83" fmla="*/ 958 h 3497733"/>
              <a:gd name="connsiteX84" fmla="*/ 1966650 w 3248648"/>
              <a:gd name="connsiteY84" fmla="*/ 258276 h 3497733"/>
              <a:gd name="connsiteX85" fmla="*/ 1936870 w 3248648"/>
              <a:gd name="connsiteY85" fmla="*/ 33122 h 3497733"/>
              <a:gd name="connsiteX86" fmla="*/ 1901275 w 3248648"/>
              <a:gd name="connsiteY86" fmla="*/ 209714 h 3497733"/>
              <a:gd name="connsiteX87" fmla="*/ 1931363 w 3248648"/>
              <a:gd name="connsiteY87" fmla="*/ 368273 h 3497733"/>
              <a:gd name="connsiteX88" fmla="*/ 1837294 w 3248648"/>
              <a:gd name="connsiteY88" fmla="*/ 289691 h 3497733"/>
              <a:gd name="connsiteX89" fmla="*/ 1776782 w 3248648"/>
              <a:gd name="connsiteY89" fmla="*/ 139088 h 3497733"/>
              <a:gd name="connsiteX90" fmla="*/ 1812524 w 3248648"/>
              <a:gd name="connsiteY90" fmla="*/ 364309 h 3497733"/>
              <a:gd name="connsiteX91" fmla="*/ 2358415 w 3248648"/>
              <a:gd name="connsiteY91" fmla="*/ 908378 h 3497733"/>
              <a:gd name="connsiteX92" fmla="*/ 2235543 w 3248648"/>
              <a:gd name="connsiteY92" fmla="*/ 831737 h 3497733"/>
              <a:gd name="connsiteX93" fmla="*/ 2065635 w 3248648"/>
              <a:gd name="connsiteY93" fmla="*/ 747272 h 3497733"/>
              <a:gd name="connsiteX94" fmla="*/ 2108531 w 3248648"/>
              <a:gd name="connsiteY94" fmla="*/ 999152 h 3497733"/>
              <a:gd name="connsiteX95" fmla="*/ 2259254 w 3248648"/>
              <a:gd name="connsiteY95" fmla="*/ 1068185 h 3497733"/>
              <a:gd name="connsiteX96" fmla="*/ 2285163 w 3248648"/>
              <a:gd name="connsiteY96" fmla="*/ 1145441 h 3497733"/>
              <a:gd name="connsiteX97" fmla="*/ 2187208 w 3248648"/>
              <a:gd name="connsiteY97" fmla="*/ 1397830 h 3497733"/>
              <a:gd name="connsiteX98" fmla="*/ 1962055 w 3248648"/>
              <a:gd name="connsiteY98" fmla="*/ 1420805 h 3497733"/>
              <a:gd name="connsiteX99" fmla="*/ 1658786 w 3248648"/>
              <a:gd name="connsiteY99" fmla="*/ 1452970 h 3497733"/>
              <a:gd name="connsiteX100" fmla="*/ 514638 w 3248648"/>
              <a:gd name="connsiteY100" fmla="*/ 1434590 h 3497733"/>
              <a:gd name="connsiteX0" fmla="*/ 514638 w 3248648"/>
              <a:gd name="connsiteY0" fmla="*/ 1434733 h 3497876"/>
              <a:gd name="connsiteX1" fmla="*/ 514638 w 3248648"/>
              <a:gd name="connsiteY1" fmla="*/ 1434733 h 3497876"/>
              <a:gd name="connsiteX2" fmla="*/ 202179 w 3248648"/>
              <a:gd name="connsiteY2" fmla="*/ 1604747 h 3497876"/>
              <a:gd name="connsiteX3" fmla="*/ 18380 w 3248648"/>
              <a:gd name="connsiteY3" fmla="*/ 1788546 h 3497876"/>
              <a:gd name="connsiteX4" fmla="*/ 0 w 3248648"/>
              <a:gd name="connsiteY4" fmla="*/ 2064244 h 3497876"/>
              <a:gd name="connsiteX5" fmla="*/ 151635 w 3248648"/>
              <a:gd name="connsiteY5" fmla="*/ 1953965 h 3497876"/>
              <a:gd name="connsiteX6" fmla="*/ 188394 w 3248648"/>
              <a:gd name="connsiteY6" fmla="*/ 2004510 h 3497876"/>
              <a:gd name="connsiteX7" fmla="*/ 202179 w 3248648"/>
              <a:gd name="connsiteY7" fmla="*/ 1857470 h 3497876"/>
              <a:gd name="connsiteX8" fmla="*/ 280294 w 3248648"/>
              <a:gd name="connsiteY8" fmla="*/ 2271018 h 3497876"/>
              <a:gd name="connsiteX9" fmla="*/ 36760 w 3248648"/>
              <a:gd name="connsiteY9" fmla="*/ 2551312 h 3497876"/>
              <a:gd name="connsiteX10" fmla="*/ 45950 w 3248648"/>
              <a:gd name="connsiteY10" fmla="*/ 3364622 h 3497876"/>
              <a:gd name="connsiteX11" fmla="*/ 105685 w 3248648"/>
              <a:gd name="connsiteY11" fmla="*/ 3327862 h 3497876"/>
              <a:gd name="connsiteX12" fmla="*/ 133255 w 3248648"/>
              <a:gd name="connsiteY12" fmla="*/ 3470307 h 3497876"/>
              <a:gd name="connsiteX13" fmla="*/ 298674 w 3248648"/>
              <a:gd name="connsiteY13" fmla="*/ 3465712 h 3497876"/>
              <a:gd name="connsiteX14" fmla="*/ 353813 w 3248648"/>
              <a:gd name="connsiteY14" fmla="*/ 3428952 h 3497876"/>
              <a:gd name="connsiteX15" fmla="*/ 174609 w 3248648"/>
              <a:gd name="connsiteY15" fmla="*/ 3277318 h 3497876"/>
              <a:gd name="connsiteX16" fmla="*/ 170014 w 3248648"/>
              <a:gd name="connsiteY16" fmla="*/ 2721326 h 3497876"/>
              <a:gd name="connsiteX17" fmla="*/ 390573 w 3248648"/>
              <a:gd name="connsiteY17" fmla="*/ 2606451 h 3497876"/>
              <a:gd name="connsiteX18" fmla="*/ 298674 w 3248648"/>
              <a:gd name="connsiteY18" fmla="*/ 2735111 h 3497876"/>
              <a:gd name="connsiteX19" fmla="*/ 680057 w 3248648"/>
              <a:gd name="connsiteY19" fmla="*/ 3295698 h 3497876"/>
              <a:gd name="connsiteX20" fmla="*/ 721411 w 3248648"/>
              <a:gd name="connsiteY20" fmla="*/ 3263533 h 3497876"/>
              <a:gd name="connsiteX21" fmla="*/ 735196 w 3248648"/>
              <a:gd name="connsiteY21" fmla="*/ 3364622 h 3497876"/>
              <a:gd name="connsiteX22" fmla="*/ 928185 w 3248648"/>
              <a:gd name="connsiteY22" fmla="*/ 3364622 h 3497876"/>
              <a:gd name="connsiteX23" fmla="*/ 974135 w 3248648"/>
              <a:gd name="connsiteY23" fmla="*/ 3332457 h 3497876"/>
              <a:gd name="connsiteX24" fmla="*/ 758171 w 3248648"/>
              <a:gd name="connsiteY24" fmla="*/ 3194608 h 3497876"/>
              <a:gd name="connsiteX25" fmla="*/ 510043 w 3248648"/>
              <a:gd name="connsiteY25" fmla="*/ 2822415 h 3497876"/>
              <a:gd name="connsiteX26" fmla="*/ 519233 w 3248648"/>
              <a:gd name="connsiteY26" fmla="*/ 2739706 h 3497876"/>
              <a:gd name="connsiteX27" fmla="*/ 914400 w 3248648"/>
              <a:gd name="connsiteY27" fmla="*/ 2335348 h 3497876"/>
              <a:gd name="connsiteX28" fmla="*/ 1709331 w 3248648"/>
              <a:gd name="connsiteY28" fmla="*/ 2381298 h 3497876"/>
              <a:gd name="connsiteX29" fmla="*/ 1585267 w 3248648"/>
              <a:gd name="connsiteY29" fmla="*/ 3249748 h 3497876"/>
              <a:gd name="connsiteX30" fmla="*/ 1622026 w 3248648"/>
              <a:gd name="connsiteY30" fmla="*/ 3240558 h 3497876"/>
              <a:gd name="connsiteX31" fmla="*/ 1617432 w 3248648"/>
              <a:gd name="connsiteY31" fmla="*/ 3387597 h 3497876"/>
              <a:gd name="connsiteX32" fmla="*/ 1824205 w 3248648"/>
              <a:gd name="connsiteY32" fmla="*/ 3451927 h 3497876"/>
              <a:gd name="connsiteX33" fmla="*/ 1856370 w 3248648"/>
              <a:gd name="connsiteY33" fmla="*/ 3392192 h 3497876"/>
              <a:gd name="connsiteX34" fmla="*/ 1718521 w 3248648"/>
              <a:gd name="connsiteY34" fmla="*/ 3304887 h 3497876"/>
              <a:gd name="connsiteX35" fmla="*/ 1746091 w 3248648"/>
              <a:gd name="connsiteY35" fmla="*/ 2909720 h 3497876"/>
              <a:gd name="connsiteX36" fmla="*/ 1870155 w 3248648"/>
              <a:gd name="connsiteY36" fmla="*/ 2624831 h 3497876"/>
              <a:gd name="connsiteX37" fmla="*/ 1975840 w 3248648"/>
              <a:gd name="connsiteY37" fmla="*/ 2845390 h 3497876"/>
              <a:gd name="connsiteX38" fmla="*/ 2058549 w 3248648"/>
              <a:gd name="connsiteY38" fmla="*/ 3061354 h 3497876"/>
              <a:gd name="connsiteX39" fmla="*/ 2104499 w 3248648"/>
              <a:gd name="connsiteY39" fmla="*/ 3360027 h 3497876"/>
              <a:gd name="connsiteX40" fmla="*/ 2141259 w 3248648"/>
              <a:gd name="connsiteY40" fmla="*/ 3327862 h 3497876"/>
              <a:gd name="connsiteX41" fmla="*/ 2168828 w 3248648"/>
              <a:gd name="connsiteY41" fmla="*/ 3497876 h 3497876"/>
              <a:gd name="connsiteX42" fmla="*/ 2325058 w 3248648"/>
              <a:gd name="connsiteY42" fmla="*/ 3497876 h 3497876"/>
              <a:gd name="connsiteX43" fmla="*/ 2380197 w 3248648"/>
              <a:gd name="connsiteY43" fmla="*/ 3456522 h 3497876"/>
              <a:gd name="connsiteX44" fmla="*/ 2219373 w 3248648"/>
              <a:gd name="connsiteY44" fmla="*/ 3360027 h 3497876"/>
              <a:gd name="connsiteX45" fmla="*/ 2145854 w 3248648"/>
              <a:gd name="connsiteY45" fmla="*/ 3088924 h 3497876"/>
              <a:gd name="connsiteX46" fmla="*/ 2072334 w 3248648"/>
              <a:gd name="connsiteY46" fmla="*/ 2611046 h 3497876"/>
              <a:gd name="connsiteX47" fmla="*/ 2072334 w 3248648"/>
              <a:gd name="connsiteY47" fmla="*/ 2358323 h 3497876"/>
              <a:gd name="connsiteX48" fmla="*/ 2348033 w 3248648"/>
              <a:gd name="connsiteY48" fmla="*/ 2174524 h 3497876"/>
              <a:gd name="connsiteX49" fmla="*/ 2609946 w 3248648"/>
              <a:gd name="connsiteY49" fmla="*/ 1788546 h 3497876"/>
              <a:gd name="connsiteX50" fmla="*/ 2651301 w 3248648"/>
              <a:gd name="connsiteY50" fmla="*/ 1439328 h 3497876"/>
              <a:gd name="connsiteX51" fmla="*/ 2798340 w 3248648"/>
              <a:gd name="connsiteY51" fmla="*/ 1388783 h 3497876"/>
              <a:gd name="connsiteX52" fmla="*/ 2779960 w 3248648"/>
              <a:gd name="connsiteY52" fmla="*/ 1292288 h 3497876"/>
              <a:gd name="connsiteX53" fmla="*/ 2770770 w 3248648"/>
              <a:gd name="connsiteY53" fmla="*/ 1232554 h 3497876"/>
              <a:gd name="connsiteX54" fmla="*/ 2775365 w 3248648"/>
              <a:gd name="connsiteY54" fmla="*/ 1103894 h 3497876"/>
              <a:gd name="connsiteX55" fmla="*/ 2853480 w 3248648"/>
              <a:gd name="connsiteY55" fmla="*/ 1186604 h 3497876"/>
              <a:gd name="connsiteX56" fmla="*/ 2807530 w 3248648"/>
              <a:gd name="connsiteY56" fmla="*/ 1067135 h 3497876"/>
              <a:gd name="connsiteX57" fmla="*/ 2835100 w 3248648"/>
              <a:gd name="connsiteY57" fmla="*/ 1021185 h 3497876"/>
              <a:gd name="connsiteX58" fmla="*/ 2986734 w 3248648"/>
              <a:gd name="connsiteY58" fmla="*/ 773056 h 3497876"/>
              <a:gd name="connsiteX59" fmla="*/ 2729415 w 3248648"/>
              <a:gd name="connsiteY59" fmla="*/ 869551 h 3497876"/>
              <a:gd name="connsiteX60" fmla="*/ 3074039 w 3248648"/>
              <a:gd name="connsiteY60" fmla="*/ 497358 h 3497876"/>
              <a:gd name="connsiteX61" fmla="*/ 3248648 w 3248648"/>
              <a:gd name="connsiteY61" fmla="*/ 28670 h 3497876"/>
              <a:gd name="connsiteX62" fmla="*/ 3119988 w 3248648"/>
              <a:gd name="connsiteY62" fmla="*/ 313559 h 3497876"/>
              <a:gd name="connsiteX63" fmla="*/ 3074039 w 3248648"/>
              <a:gd name="connsiteY63" fmla="*/ 28670 h 3497876"/>
              <a:gd name="connsiteX64" fmla="*/ 3046469 w 3248648"/>
              <a:gd name="connsiteY64" fmla="*/ 387078 h 3497876"/>
              <a:gd name="connsiteX65" fmla="*/ 2968354 w 3248648"/>
              <a:gd name="connsiteY65" fmla="*/ 465193 h 3497876"/>
              <a:gd name="connsiteX66" fmla="*/ 2844290 w 3248648"/>
              <a:gd name="connsiteY66" fmla="*/ 74620 h 3497876"/>
              <a:gd name="connsiteX67" fmla="*/ 2876455 w 3248648"/>
              <a:gd name="connsiteY67" fmla="*/ 524928 h 3497876"/>
              <a:gd name="connsiteX68" fmla="*/ 2715630 w 3248648"/>
              <a:gd name="connsiteY68" fmla="*/ 731702 h 3497876"/>
              <a:gd name="connsiteX69" fmla="*/ 2660491 w 3248648"/>
              <a:gd name="connsiteY69" fmla="*/ 584662 h 3497876"/>
              <a:gd name="connsiteX70" fmla="*/ 2660491 w 3248648"/>
              <a:gd name="connsiteY70" fmla="*/ 442218 h 3497876"/>
              <a:gd name="connsiteX71" fmla="*/ 2586971 w 3248648"/>
              <a:gd name="connsiteY71" fmla="*/ 644397 h 3497876"/>
              <a:gd name="connsiteX72" fmla="*/ 2637516 w 3248648"/>
              <a:gd name="connsiteY72" fmla="*/ 777651 h 3497876"/>
              <a:gd name="connsiteX73" fmla="*/ 2632921 w 3248648"/>
              <a:gd name="connsiteY73" fmla="*/ 837386 h 3497876"/>
              <a:gd name="connsiteX74" fmla="*/ 2481287 w 3248648"/>
              <a:gd name="connsiteY74" fmla="*/ 855766 h 3497876"/>
              <a:gd name="connsiteX75" fmla="*/ 2393982 w 3248648"/>
              <a:gd name="connsiteY75" fmla="*/ 754676 h 3497876"/>
              <a:gd name="connsiteX76" fmla="*/ 2439932 w 3248648"/>
              <a:gd name="connsiteY76" fmla="*/ 598447 h 3497876"/>
              <a:gd name="connsiteX77" fmla="*/ 2430742 w 3248648"/>
              <a:gd name="connsiteY77" fmla="*/ 433028 h 3497876"/>
              <a:gd name="connsiteX78" fmla="*/ 2325058 w 3248648"/>
              <a:gd name="connsiteY78" fmla="*/ 690347 h 3497876"/>
              <a:gd name="connsiteX79" fmla="*/ 2040169 w 3248648"/>
              <a:gd name="connsiteY79" fmla="*/ 460598 h 3497876"/>
              <a:gd name="connsiteX80" fmla="*/ 2063144 w 3248648"/>
              <a:gd name="connsiteY80" fmla="*/ 396268 h 3497876"/>
              <a:gd name="connsiteX81" fmla="*/ 2348033 w 3248648"/>
              <a:gd name="connsiteY81" fmla="*/ 207874 h 3497876"/>
              <a:gd name="connsiteX82" fmla="*/ 2035574 w 3248648"/>
              <a:gd name="connsiteY82" fmla="*/ 308964 h 3497876"/>
              <a:gd name="connsiteX83" fmla="*/ 2047899 w 3248648"/>
              <a:gd name="connsiteY83" fmla="*/ 175200 h 3497876"/>
              <a:gd name="connsiteX84" fmla="*/ 2126456 w 3248648"/>
              <a:gd name="connsiteY84" fmla="*/ 1101 h 3497876"/>
              <a:gd name="connsiteX85" fmla="*/ 1966650 w 3248648"/>
              <a:gd name="connsiteY85" fmla="*/ 258419 h 3497876"/>
              <a:gd name="connsiteX86" fmla="*/ 1936870 w 3248648"/>
              <a:gd name="connsiteY86" fmla="*/ 33265 h 3497876"/>
              <a:gd name="connsiteX87" fmla="*/ 1901275 w 3248648"/>
              <a:gd name="connsiteY87" fmla="*/ 209857 h 3497876"/>
              <a:gd name="connsiteX88" fmla="*/ 1931363 w 3248648"/>
              <a:gd name="connsiteY88" fmla="*/ 368416 h 3497876"/>
              <a:gd name="connsiteX89" fmla="*/ 1837294 w 3248648"/>
              <a:gd name="connsiteY89" fmla="*/ 289834 h 3497876"/>
              <a:gd name="connsiteX90" fmla="*/ 1776782 w 3248648"/>
              <a:gd name="connsiteY90" fmla="*/ 139231 h 3497876"/>
              <a:gd name="connsiteX91" fmla="*/ 1812524 w 3248648"/>
              <a:gd name="connsiteY91" fmla="*/ 364452 h 3497876"/>
              <a:gd name="connsiteX92" fmla="*/ 2358415 w 3248648"/>
              <a:gd name="connsiteY92" fmla="*/ 908521 h 3497876"/>
              <a:gd name="connsiteX93" fmla="*/ 2235543 w 3248648"/>
              <a:gd name="connsiteY93" fmla="*/ 831880 h 3497876"/>
              <a:gd name="connsiteX94" fmla="*/ 2065635 w 3248648"/>
              <a:gd name="connsiteY94" fmla="*/ 747415 h 3497876"/>
              <a:gd name="connsiteX95" fmla="*/ 2108531 w 3248648"/>
              <a:gd name="connsiteY95" fmla="*/ 999295 h 3497876"/>
              <a:gd name="connsiteX96" fmla="*/ 2259254 w 3248648"/>
              <a:gd name="connsiteY96" fmla="*/ 1068328 h 3497876"/>
              <a:gd name="connsiteX97" fmla="*/ 2285163 w 3248648"/>
              <a:gd name="connsiteY97" fmla="*/ 1145584 h 3497876"/>
              <a:gd name="connsiteX98" fmla="*/ 2187208 w 3248648"/>
              <a:gd name="connsiteY98" fmla="*/ 1397973 h 3497876"/>
              <a:gd name="connsiteX99" fmla="*/ 1962055 w 3248648"/>
              <a:gd name="connsiteY99" fmla="*/ 1420948 h 3497876"/>
              <a:gd name="connsiteX100" fmla="*/ 1658786 w 3248648"/>
              <a:gd name="connsiteY100" fmla="*/ 1453113 h 3497876"/>
              <a:gd name="connsiteX101" fmla="*/ 514638 w 3248648"/>
              <a:gd name="connsiteY101" fmla="*/ 1434733 h 3497876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70462 w 3248648"/>
              <a:gd name="connsiteY64" fmla="*/ 375313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39679"/>
              <a:gd name="connsiteY0" fmla="*/ 1433632 h 3496775"/>
              <a:gd name="connsiteX1" fmla="*/ 514638 w 3239679"/>
              <a:gd name="connsiteY1" fmla="*/ 1433632 h 3496775"/>
              <a:gd name="connsiteX2" fmla="*/ 202179 w 3239679"/>
              <a:gd name="connsiteY2" fmla="*/ 1603646 h 3496775"/>
              <a:gd name="connsiteX3" fmla="*/ 18380 w 3239679"/>
              <a:gd name="connsiteY3" fmla="*/ 1787445 h 3496775"/>
              <a:gd name="connsiteX4" fmla="*/ 0 w 3239679"/>
              <a:gd name="connsiteY4" fmla="*/ 2063143 h 3496775"/>
              <a:gd name="connsiteX5" fmla="*/ 151635 w 3239679"/>
              <a:gd name="connsiteY5" fmla="*/ 1952864 h 3496775"/>
              <a:gd name="connsiteX6" fmla="*/ 188394 w 3239679"/>
              <a:gd name="connsiteY6" fmla="*/ 2003409 h 3496775"/>
              <a:gd name="connsiteX7" fmla="*/ 202179 w 3239679"/>
              <a:gd name="connsiteY7" fmla="*/ 1856369 h 3496775"/>
              <a:gd name="connsiteX8" fmla="*/ 280294 w 3239679"/>
              <a:gd name="connsiteY8" fmla="*/ 2269917 h 3496775"/>
              <a:gd name="connsiteX9" fmla="*/ 36760 w 3239679"/>
              <a:gd name="connsiteY9" fmla="*/ 2550211 h 3496775"/>
              <a:gd name="connsiteX10" fmla="*/ 45950 w 3239679"/>
              <a:gd name="connsiteY10" fmla="*/ 3363521 h 3496775"/>
              <a:gd name="connsiteX11" fmla="*/ 105685 w 3239679"/>
              <a:gd name="connsiteY11" fmla="*/ 3326761 h 3496775"/>
              <a:gd name="connsiteX12" fmla="*/ 133255 w 3239679"/>
              <a:gd name="connsiteY12" fmla="*/ 3469206 h 3496775"/>
              <a:gd name="connsiteX13" fmla="*/ 298674 w 3239679"/>
              <a:gd name="connsiteY13" fmla="*/ 3464611 h 3496775"/>
              <a:gd name="connsiteX14" fmla="*/ 353813 w 3239679"/>
              <a:gd name="connsiteY14" fmla="*/ 3427851 h 3496775"/>
              <a:gd name="connsiteX15" fmla="*/ 174609 w 3239679"/>
              <a:gd name="connsiteY15" fmla="*/ 3276217 h 3496775"/>
              <a:gd name="connsiteX16" fmla="*/ 170014 w 3239679"/>
              <a:gd name="connsiteY16" fmla="*/ 2720225 h 3496775"/>
              <a:gd name="connsiteX17" fmla="*/ 390573 w 3239679"/>
              <a:gd name="connsiteY17" fmla="*/ 2605350 h 3496775"/>
              <a:gd name="connsiteX18" fmla="*/ 298674 w 3239679"/>
              <a:gd name="connsiteY18" fmla="*/ 2734010 h 3496775"/>
              <a:gd name="connsiteX19" fmla="*/ 680057 w 3239679"/>
              <a:gd name="connsiteY19" fmla="*/ 3294597 h 3496775"/>
              <a:gd name="connsiteX20" fmla="*/ 721411 w 3239679"/>
              <a:gd name="connsiteY20" fmla="*/ 3262432 h 3496775"/>
              <a:gd name="connsiteX21" fmla="*/ 735196 w 3239679"/>
              <a:gd name="connsiteY21" fmla="*/ 3363521 h 3496775"/>
              <a:gd name="connsiteX22" fmla="*/ 928185 w 3239679"/>
              <a:gd name="connsiteY22" fmla="*/ 3363521 h 3496775"/>
              <a:gd name="connsiteX23" fmla="*/ 974135 w 3239679"/>
              <a:gd name="connsiteY23" fmla="*/ 3331356 h 3496775"/>
              <a:gd name="connsiteX24" fmla="*/ 758171 w 3239679"/>
              <a:gd name="connsiteY24" fmla="*/ 3193507 h 3496775"/>
              <a:gd name="connsiteX25" fmla="*/ 510043 w 3239679"/>
              <a:gd name="connsiteY25" fmla="*/ 2821314 h 3496775"/>
              <a:gd name="connsiteX26" fmla="*/ 519233 w 3239679"/>
              <a:gd name="connsiteY26" fmla="*/ 2738605 h 3496775"/>
              <a:gd name="connsiteX27" fmla="*/ 914400 w 3239679"/>
              <a:gd name="connsiteY27" fmla="*/ 2334247 h 3496775"/>
              <a:gd name="connsiteX28" fmla="*/ 1709331 w 3239679"/>
              <a:gd name="connsiteY28" fmla="*/ 2380197 h 3496775"/>
              <a:gd name="connsiteX29" fmla="*/ 1585267 w 3239679"/>
              <a:gd name="connsiteY29" fmla="*/ 3248647 h 3496775"/>
              <a:gd name="connsiteX30" fmla="*/ 1622026 w 3239679"/>
              <a:gd name="connsiteY30" fmla="*/ 3239457 h 3496775"/>
              <a:gd name="connsiteX31" fmla="*/ 1617432 w 3239679"/>
              <a:gd name="connsiteY31" fmla="*/ 3386496 h 3496775"/>
              <a:gd name="connsiteX32" fmla="*/ 1824205 w 3239679"/>
              <a:gd name="connsiteY32" fmla="*/ 3450826 h 3496775"/>
              <a:gd name="connsiteX33" fmla="*/ 1856370 w 3239679"/>
              <a:gd name="connsiteY33" fmla="*/ 3391091 h 3496775"/>
              <a:gd name="connsiteX34" fmla="*/ 1718521 w 3239679"/>
              <a:gd name="connsiteY34" fmla="*/ 3303786 h 3496775"/>
              <a:gd name="connsiteX35" fmla="*/ 1746091 w 3239679"/>
              <a:gd name="connsiteY35" fmla="*/ 2908619 h 3496775"/>
              <a:gd name="connsiteX36" fmla="*/ 1870155 w 3239679"/>
              <a:gd name="connsiteY36" fmla="*/ 2623730 h 3496775"/>
              <a:gd name="connsiteX37" fmla="*/ 1975840 w 3239679"/>
              <a:gd name="connsiteY37" fmla="*/ 2844289 h 3496775"/>
              <a:gd name="connsiteX38" fmla="*/ 2058549 w 3239679"/>
              <a:gd name="connsiteY38" fmla="*/ 3060253 h 3496775"/>
              <a:gd name="connsiteX39" fmla="*/ 2104499 w 3239679"/>
              <a:gd name="connsiteY39" fmla="*/ 3358926 h 3496775"/>
              <a:gd name="connsiteX40" fmla="*/ 2141259 w 3239679"/>
              <a:gd name="connsiteY40" fmla="*/ 3326761 h 3496775"/>
              <a:gd name="connsiteX41" fmla="*/ 2168828 w 3239679"/>
              <a:gd name="connsiteY41" fmla="*/ 3496775 h 3496775"/>
              <a:gd name="connsiteX42" fmla="*/ 2325058 w 3239679"/>
              <a:gd name="connsiteY42" fmla="*/ 3496775 h 3496775"/>
              <a:gd name="connsiteX43" fmla="*/ 2380197 w 3239679"/>
              <a:gd name="connsiteY43" fmla="*/ 3455421 h 3496775"/>
              <a:gd name="connsiteX44" fmla="*/ 2219373 w 3239679"/>
              <a:gd name="connsiteY44" fmla="*/ 3358926 h 3496775"/>
              <a:gd name="connsiteX45" fmla="*/ 2145854 w 3239679"/>
              <a:gd name="connsiteY45" fmla="*/ 3087823 h 3496775"/>
              <a:gd name="connsiteX46" fmla="*/ 2072334 w 3239679"/>
              <a:gd name="connsiteY46" fmla="*/ 2609945 h 3496775"/>
              <a:gd name="connsiteX47" fmla="*/ 2072334 w 3239679"/>
              <a:gd name="connsiteY47" fmla="*/ 2357222 h 3496775"/>
              <a:gd name="connsiteX48" fmla="*/ 2348033 w 3239679"/>
              <a:gd name="connsiteY48" fmla="*/ 2173423 h 3496775"/>
              <a:gd name="connsiteX49" fmla="*/ 2609946 w 3239679"/>
              <a:gd name="connsiteY49" fmla="*/ 1787445 h 3496775"/>
              <a:gd name="connsiteX50" fmla="*/ 2651301 w 3239679"/>
              <a:gd name="connsiteY50" fmla="*/ 1438227 h 3496775"/>
              <a:gd name="connsiteX51" fmla="*/ 2798340 w 3239679"/>
              <a:gd name="connsiteY51" fmla="*/ 1387682 h 3496775"/>
              <a:gd name="connsiteX52" fmla="*/ 2779960 w 3239679"/>
              <a:gd name="connsiteY52" fmla="*/ 1291187 h 3496775"/>
              <a:gd name="connsiteX53" fmla="*/ 2770770 w 3239679"/>
              <a:gd name="connsiteY53" fmla="*/ 1231453 h 3496775"/>
              <a:gd name="connsiteX54" fmla="*/ 2775365 w 3239679"/>
              <a:gd name="connsiteY54" fmla="*/ 1102793 h 3496775"/>
              <a:gd name="connsiteX55" fmla="*/ 2853480 w 3239679"/>
              <a:gd name="connsiteY55" fmla="*/ 1185503 h 3496775"/>
              <a:gd name="connsiteX56" fmla="*/ 2807530 w 3239679"/>
              <a:gd name="connsiteY56" fmla="*/ 1066034 h 3496775"/>
              <a:gd name="connsiteX57" fmla="*/ 2835100 w 3239679"/>
              <a:gd name="connsiteY57" fmla="*/ 1020084 h 3496775"/>
              <a:gd name="connsiteX58" fmla="*/ 2986734 w 3239679"/>
              <a:gd name="connsiteY58" fmla="*/ 771955 h 3496775"/>
              <a:gd name="connsiteX59" fmla="*/ 2729415 w 3239679"/>
              <a:gd name="connsiteY59" fmla="*/ 868450 h 3496775"/>
              <a:gd name="connsiteX60" fmla="*/ 3074039 w 3239679"/>
              <a:gd name="connsiteY60" fmla="*/ 496257 h 3496775"/>
              <a:gd name="connsiteX61" fmla="*/ 3227321 w 3239679"/>
              <a:gd name="connsiteY61" fmla="*/ 48897 h 3496775"/>
              <a:gd name="connsiteX62" fmla="*/ 3119988 w 3239679"/>
              <a:gd name="connsiteY62" fmla="*/ 328453 h 3496775"/>
              <a:gd name="connsiteX63" fmla="*/ 3079371 w 3239679"/>
              <a:gd name="connsiteY63" fmla="*/ 38232 h 3496775"/>
              <a:gd name="connsiteX64" fmla="*/ 3059798 w 3239679"/>
              <a:gd name="connsiteY64" fmla="*/ 388642 h 3496775"/>
              <a:gd name="connsiteX65" fmla="*/ 2963023 w 3239679"/>
              <a:gd name="connsiteY65" fmla="*/ 482754 h 3496775"/>
              <a:gd name="connsiteX66" fmla="*/ 2822963 w 3239679"/>
              <a:gd name="connsiteY66" fmla="*/ 60189 h 3496775"/>
              <a:gd name="connsiteX67" fmla="*/ 2887119 w 3239679"/>
              <a:gd name="connsiteY67" fmla="*/ 521161 h 3496775"/>
              <a:gd name="connsiteX68" fmla="*/ 2715630 w 3239679"/>
              <a:gd name="connsiteY68" fmla="*/ 730601 h 3496775"/>
              <a:gd name="connsiteX69" fmla="*/ 2649828 w 3239679"/>
              <a:gd name="connsiteY69" fmla="*/ 620884 h 3496775"/>
              <a:gd name="connsiteX70" fmla="*/ 2633832 w 3239679"/>
              <a:gd name="connsiteY70" fmla="*/ 446449 h 3496775"/>
              <a:gd name="connsiteX71" fmla="*/ 2586971 w 3239679"/>
              <a:gd name="connsiteY71" fmla="*/ 643296 h 3496775"/>
              <a:gd name="connsiteX72" fmla="*/ 2650846 w 3239679"/>
              <a:gd name="connsiteY72" fmla="*/ 771218 h 3496775"/>
              <a:gd name="connsiteX73" fmla="*/ 2632922 w 3239679"/>
              <a:gd name="connsiteY73" fmla="*/ 854946 h 3496775"/>
              <a:gd name="connsiteX74" fmla="*/ 2481287 w 3239679"/>
              <a:gd name="connsiteY74" fmla="*/ 854665 h 3496775"/>
              <a:gd name="connsiteX75" fmla="*/ 2393982 w 3239679"/>
              <a:gd name="connsiteY75" fmla="*/ 753575 h 3496775"/>
              <a:gd name="connsiteX76" fmla="*/ 2447929 w 3239679"/>
              <a:gd name="connsiteY76" fmla="*/ 605344 h 3496775"/>
              <a:gd name="connsiteX77" fmla="*/ 2420079 w 3239679"/>
              <a:gd name="connsiteY77" fmla="*/ 458586 h 3496775"/>
              <a:gd name="connsiteX78" fmla="*/ 2330389 w 3239679"/>
              <a:gd name="connsiteY78" fmla="*/ 702575 h 3496775"/>
              <a:gd name="connsiteX79" fmla="*/ 2045501 w 3239679"/>
              <a:gd name="connsiteY79" fmla="*/ 470160 h 3496775"/>
              <a:gd name="connsiteX80" fmla="*/ 2079139 w 3239679"/>
              <a:gd name="connsiteY80" fmla="*/ 379171 h 3496775"/>
              <a:gd name="connsiteX81" fmla="*/ 2305379 w 3239679"/>
              <a:gd name="connsiteY81" fmla="*/ 238764 h 3496775"/>
              <a:gd name="connsiteX82" fmla="*/ 2167863 w 3239679"/>
              <a:gd name="connsiteY82" fmla="*/ 296731 h 3496775"/>
              <a:gd name="connsiteX83" fmla="*/ 2035574 w 3239679"/>
              <a:gd name="connsiteY83" fmla="*/ 307863 h 3496775"/>
              <a:gd name="connsiteX84" fmla="*/ 2047899 w 3239679"/>
              <a:gd name="connsiteY84" fmla="*/ 174099 h 3496775"/>
              <a:gd name="connsiteX85" fmla="*/ 2126456 w 3239679"/>
              <a:gd name="connsiteY85" fmla="*/ 0 h 3496775"/>
              <a:gd name="connsiteX86" fmla="*/ 1966650 w 3239679"/>
              <a:gd name="connsiteY86" fmla="*/ 257318 h 3496775"/>
              <a:gd name="connsiteX87" fmla="*/ 1936870 w 3239679"/>
              <a:gd name="connsiteY87" fmla="*/ 32164 h 3496775"/>
              <a:gd name="connsiteX88" fmla="*/ 1901275 w 3239679"/>
              <a:gd name="connsiteY88" fmla="*/ 208756 h 3496775"/>
              <a:gd name="connsiteX89" fmla="*/ 1931363 w 3239679"/>
              <a:gd name="connsiteY89" fmla="*/ 367315 h 3496775"/>
              <a:gd name="connsiteX90" fmla="*/ 1837294 w 3239679"/>
              <a:gd name="connsiteY90" fmla="*/ 288733 h 3496775"/>
              <a:gd name="connsiteX91" fmla="*/ 1776782 w 3239679"/>
              <a:gd name="connsiteY91" fmla="*/ 138130 h 3496775"/>
              <a:gd name="connsiteX92" fmla="*/ 1812524 w 3239679"/>
              <a:gd name="connsiteY92" fmla="*/ 363351 h 3496775"/>
              <a:gd name="connsiteX93" fmla="*/ 2358415 w 3239679"/>
              <a:gd name="connsiteY93" fmla="*/ 907420 h 3496775"/>
              <a:gd name="connsiteX94" fmla="*/ 2235543 w 3239679"/>
              <a:gd name="connsiteY94" fmla="*/ 830779 h 3496775"/>
              <a:gd name="connsiteX95" fmla="*/ 2065635 w 3239679"/>
              <a:gd name="connsiteY95" fmla="*/ 746314 h 3496775"/>
              <a:gd name="connsiteX96" fmla="*/ 2108531 w 3239679"/>
              <a:gd name="connsiteY96" fmla="*/ 998194 h 3496775"/>
              <a:gd name="connsiteX97" fmla="*/ 2259254 w 3239679"/>
              <a:gd name="connsiteY97" fmla="*/ 1067227 h 3496775"/>
              <a:gd name="connsiteX98" fmla="*/ 2285163 w 3239679"/>
              <a:gd name="connsiteY98" fmla="*/ 1144483 h 3496775"/>
              <a:gd name="connsiteX99" fmla="*/ 2187208 w 3239679"/>
              <a:gd name="connsiteY99" fmla="*/ 1396872 h 3496775"/>
              <a:gd name="connsiteX100" fmla="*/ 1962055 w 3239679"/>
              <a:gd name="connsiteY100" fmla="*/ 1419847 h 3496775"/>
              <a:gd name="connsiteX101" fmla="*/ 1658786 w 3239679"/>
              <a:gd name="connsiteY101" fmla="*/ 1452012 h 3496775"/>
              <a:gd name="connsiteX102" fmla="*/ 514638 w 3239679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6359"/>
              <a:gd name="connsiteY0" fmla="*/ 1433632 h 3496775"/>
              <a:gd name="connsiteX1" fmla="*/ 514638 w 3246359"/>
              <a:gd name="connsiteY1" fmla="*/ 1433632 h 3496775"/>
              <a:gd name="connsiteX2" fmla="*/ 202179 w 3246359"/>
              <a:gd name="connsiteY2" fmla="*/ 1603646 h 3496775"/>
              <a:gd name="connsiteX3" fmla="*/ 18380 w 3246359"/>
              <a:gd name="connsiteY3" fmla="*/ 1787445 h 3496775"/>
              <a:gd name="connsiteX4" fmla="*/ 0 w 3246359"/>
              <a:gd name="connsiteY4" fmla="*/ 2063143 h 3496775"/>
              <a:gd name="connsiteX5" fmla="*/ 151635 w 3246359"/>
              <a:gd name="connsiteY5" fmla="*/ 1952864 h 3496775"/>
              <a:gd name="connsiteX6" fmla="*/ 188394 w 3246359"/>
              <a:gd name="connsiteY6" fmla="*/ 2003409 h 3496775"/>
              <a:gd name="connsiteX7" fmla="*/ 202179 w 3246359"/>
              <a:gd name="connsiteY7" fmla="*/ 1856369 h 3496775"/>
              <a:gd name="connsiteX8" fmla="*/ 280294 w 3246359"/>
              <a:gd name="connsiteY8" fmla="*/ 2269917 h 3496775"/>
              <a:gd name="connsiteX9" fmla="*/ 36760 w 3246359"/>
              <a:gd name="connsiteY9" fmla="*/ 2550211 h 3496775"/>
              <a:gd name="connsiteX10" fmla="*/ 45950 w 3246359"/>
              <a:gd name="connsiteY10" fmla="*/ 3363521 h 3496775"/>
              <a:gd name="connsiteX11" fmla="*/ 105685 w 3246359"/>
              <a:gd name="connsiteY11" fmla="*/ 3326761 h 3496775"/>
              <a:gd name="connsiteX12" fmla="*/ 133255 w 3246359"/>
              <a:gd name="connsiteY12" fmla="*/ 3469206 h 3496775"/>
              <a:gd name="connsiteX13" fmla="*/ 298674 w 3246359"/>
              <a:gd name="connsiteY13" fmla="*/ 3464611 h 3496775"/>
              <a:gd name="connsiteX14" fmla="*/ 353813 w 3246359"/>
              <a:gd name="connsiteY14" fmla="*/ 3427851 h 3496775"/>
              <a:gd name="connsiteX15" fmla="*/ 174609 w 3246359"/>
              <a:gd name="connsiteY15" fmla="*/ 3276217 h 3496775"/>
              <a:gd name="connsiteX16" fmla="*/ 170014 w 3246359"/>
              <a:gd name="connsiteY16" fmla="*/ 2720225 h 3496775"/>
              <a:gd name="connsiteX17" fmla="*/ 390573 w 3246359"/>
              <a:gd name="connsiteY17" fmla="*/ 2605350 h 3496775"/>
              <a:gd name="connsiteX18" fmla="*/ 298674 w 3246359"/>
              <a:gd name="connsiteY18" fmla="*/ 2734010 h 3496775"/>
              <a:gd name="connsiteX19" fmla="*/ 680057 w 3246359"/>
              <a:gd name="connsiteY19" fmla="*/ 3294597 h 3496775"/>
              <a:gd name="connsiteX20" fmla="*/ 721411 w 3246359"/>
              <a:gd name="connsiteY20" fmla="*/ 3262432 h 3496775"/>
              <a:gd name="connsiteX21" fmla="*/ 735196 w 3246359"/>
              <a:gd name="connsiteY21" fmla="*/ 3363521 h 3496775"/>
              <a:gd name="connsiteX22" fmla="*/ 928185 w 3246359"/>
              <a:gd name="connsiteY22" fmla="*/ 3363521 h 3496775"/>
              <a:gd name="connsiteX23" fmla="*/ 974135 w 3246359"/>
              <a:gd name="connsiteY23" fmla="*/ 3331356 h 3496775"/>
              <a:gd name="connsiteX24" fmla="*/ 758171 w 3246359"/>
              <a:gd name="connsiteY24" fmla="*/ 3193507 h 3496775"/>
              <a:gd name="connsiteX25" fmla="*/ 510043 w 3246359"/>
              <a:gd name="connsiteY25" fmla="*/ 2821314 h 3496775"/>
              <a:gd name="connsiteX26" fmla="*/ 519233 w 3246359"/>
              <a:gd name="connsiteY26" fmla="*/ 2738605 h 3496775"/>
              <a:gd name="connsiteX27" fmla="*/ 914400 w 3246359"/>
              <a:gd name="connsiteY27" fmla="*/ 2334247 h 3496775"/>
              <a:gd name="connsiteX28" fmla="*/ 1709331 w 3246359"/>
              <a:gd name="connsiteY28" fmla="*/ 2380197 h 3496775"/>
              <a:gd name="connsiteX29" fmla="*/ 1585267 w 3246359"/>
              <a:gd name="connsiteY29" fmla="*/ 3248647 h 3496775"/>
              <a:gd name="connsiteX30" fmla="*/ 1622026 w 3246359"/>
              <a:gd name="connsiteY30" fmla="*/ 3239457 h 3496775"/>
              <a:gd name="connsiteX31" fmla="*/ 1617432 w 3246359"/>
              <a:gd name="connsiteY31" fmla="*/ 3386496 h 3496775"/>
              <a:gd name="connsiteX32" fmla="*/ 1824205 w 3246359"/>
              <a:gd name="connsiteY32" fmla="*/ 3450826 h 3496775"/>
              <a:gd name="connsiteX33" fmla="*/ 1856370 w 3246359"/>
              <a:gd name="connsiteY33" fmla="*/ 3391091 h 3496775"/>
              <a:gd name="connsiteX34" fmla="*/ 1718521 w 3246359"/>
              <a:gd name="connsiteY34" fmla="*/ 3303786 h 3496775"/>
              <a:gd name="connsiteX35" fmla="*/ 1746091 w 3246359"/>
              <a:gd name="connsiteY35" fmla="*/ 2908619 h 3496775"/>
              <a:gd name="connsiteX36" fmla="*/ 1870155 w 3246359"/>
              <a:gd name="connsiteY36" fmla="*/ 2623730 h 3496775"/>
              <a:gd name="connsiteX37" fmla="*/ 1975840 w 3246359"/>
              <a:gd name="connsiteY37" fmla="*/ 2844289 h 3496775"/>
              <a:gd name="connsiteX38" fmla="*/ 2058549 w 3246359"/>
              <a:gd name="connsiteY38" fmla="*/ 3060253 h 3496775"/>
              <a:gd name="connsiteX39" fmla="*/ 2104499 w 3246359"/>
              <a:gd name="connsiteY39" fmla="*/ 3358926 h 3496775"/>
              <a:gd name="connsiteX40" fmla="*/ 2141259 w 3246359"/>
              <a:gd name="connsiteY40" fmla="*/ 3326761 h 3496775"/>
              <a:gd name="connsiteX41" fmla="*/ 2168828 w 3246359"/>
              <a:gd name="connsiteY41" fmla="*/ 3496775 h 3496775"/>
              <a:gd name="connsiteX42" fmla="*/ 2325058 w 3246359"/>
              <a:gd name="connsiteY42" fmla="*/ 3496775 h 3496775"/>
              <a:gd name="connsiteX43" fmla="*/ 2380197 w 3246359"/>
              <a:gd name="connsiteY43" fmla="*/ 3455421 h 3496775"/>
              <a:gd name="connsiteX44" fmla="*/ 2219373 w 3246359"/>
              <a:gd name="connsiteY44" fmla="*/ 3358926 h 3496775"/>
              <a:gd name="connsiteX45" fmla="*/ 2145854 w 3246359"/>
              <a:gd name="connsiteY45" fmla="*/ 3087823 h 3496775"/>
              <a:gd name="connsiteX46" fmla="*/ 2072334 w 3246359"/>
              <a:gd name="connsiteY46" fmla="*/ 2609945 h 3496775"/>
              <a:gd name="connsiteX47" fmla="*/ 2072334 w 3246359"/>
              <a:gd name="connsiteY47" fmla="*/ 2357222 h 3496775"/>
              <a:gd name="connsiteX48" fmla="*/ 2348033 w 3246359"/>
              <a:gd name="connsiteY48" fmla="*/ 2173423 h 3496775"/>
              <a:gd name="connsiteX49" fmla="*/ 2609946 w 3246359"/>
              <a:gd name="connsiteY49" fmla="*/ 1787445 h 3496775"/>
              <a:gd name="connsiteX50" fmla="*/ 2651301 w 3246359"/>
              <a:gd name="connsiteY50" fmla="*/ 1438227 h 3496775"/>
              <a:gd name="connsiteX51" fmla="*/ 2798340 w 3246359"/>
              <a:gd name="connsiteY51" fmla="*/ 1387682 h 3496775"/>
              <a:gd name="connsiteX52" fmla="*/ 2779960 w 3246359"/>
              <a:gd name="connsiteY52" fmla="*/ 1291187 h 3496775"/>
              <a:gd name="connsiteX53" fmla="*/ 2770770 w 3246359"/>
              <a:gd name="connsiteY53" fmla="*/ 1231453 h 3496775"/>
              <a:gd name="connsiteX54" fmla="*/ 2775365 w 3246359"/>
              <a:gd name="connsiteY54" fmla="*/ 1102793 h 3496775"/>
              <a:gd name="connsiteX55" fmla="*/ 2853480 w 3246359"/>
              <a:gd name="connsiteY55" fmla="*/ 1185503 h 3496775"/>
              <a:gd name="connsiteX56" fmla="*/ 2807530 w 3246359"/>
              <a:gd name="connsiteY56" fmla="*/ 1066034 h 3496775"/>
              <a:gd name="connsiteX57" fmla="*/ 2835100 w 3246359"/>
              <a:gd name="connsiteY57" fmla="*/ 1020084 h 3496775"/>
              <a:gd name="connsiteX58" fmla="*/ 2986734 w 3246359"/>
              <a:gd name="connsiteY58" fmla="*/ 771955 h 3496775"/>
              <a:gd name="connsiteX59" fmla="*/ 2729415 w 3246359"/>
              <a:gd name="connsiteY59" fmla="*/ 868450 h 3496775"/>
              <a:gd name="connsiteX60" fmla="*/ 3074039 w 3246359"/>
              <a:gd name="connsiteY60" fmla="*/ 496257 h 3496775"/>
              <a:gd name="connsiteX61" fmla="*/ 3219323 w 3246359"/>
              <a:gd name="connsiteY61" fmla="*/ 46231 h 3496775"/>
              <a:gd name="connsiteX62" fmla="*/ 3119988 w 3246359"/>
              <a:gd name="connsiteY62" fmla="*/ 328453 h 3496775"/>
              <a:gd name="connsiteX63" fmla="*/ 3079371 w 3246359"/>
              <a:gd name="connsiteY63" fmla="*/ 38232 h 3496775"/>
              <a:gd name="connsiteX64" fmla="*/ 3059798 w 3246359"/>
              <a:gd name="connsiteY64" fmla="*/ 388642 h 3496775"/>
              <a:gd name="connsiteX65" fmla="*/ 2963023 w 3246359"/>
              <a:gd name="connsiteY65" fmla="*/ 482754 h 3496775"/>
              <a:gd name="connsiteX66" fmla="*/ 2822963 w 3246359"/>
              <a:gd name="connsiteY66" fmla="*/ 60189 h 3496775"/>
              <a:gd name="connsiteX67" fmla="*/ 2887119 w 3246359"/>
              <a:gd name="connsiteY67" fmla="*/ 521161 h 3496775"/>
              <a:gd name="connsiteX68" fmla="*/ 2715630 w 3246359"/>
              <a:gd name="connsiteY68" fmla="*/ 730601 h 3496775"/>
              <a:gd name="connsiteX69" fmla="*/ 2649828 w 3246359"/>
              <a:gd name="connsiteY69" fmla="*/ 620884 h 3496775"/>
              <a:gd name="connsiteX70" fmla="*/ 2633832 w 3246359"/>
              <a:gd name="connsiteY70" fmla="*/ 446449 h 3496775"/>
              <a:gd name="connsiteX71" fmla="*/ 2586971 w 3246359"/>
              <a:gd name="connsiteY71" fmla="*/ 643296 h 3496775"/>
              <a:gd name="connsiteX72" fmla="*/ 2650846 w 3246359"/>
              <a:gd name="connsiteY72" fmla="*/ 771218 h 3496775"/>
              <a:gd name="connsiteX73" fmla="*/ 2632922 w 3246359"/>
              <a:gd name="connsiteY73" fmla="*/ 854946 h 3496775"/>
              <a:gd name="connsiteX74" fmla="*/ 2481287 w 3246359"/>
              <a:gd name="connsiteY74" fmla="*/ 854665 h 3496775"/>
              <a:gd name="connsiteX75" fmla="*/ 2393982 w 3246359"/>
              <a:gd name="connsiteY75" fmla="*/ 753575 h 3496775"/>
              <a:gd name="connsiteX76" fmla="*/ 2447929 w 3246359"/>
              <a:gd name="connsiteY76" fmla="*/ 605344 h 3496775"/>
              <a:gd name="connsiteX77" fmla="*/ 2420079 w 3246359"/>
              <a:gd name="connsiteY77" fmla="*/ 458586 h 3496775"/>
              <a:gd name="connsiteX78" fmla="*/ 2330389 w 3246359"/>
              <a:gd name="connsiteY78" fmla="*/ 702575 h 3496775"/>
              <a:gd name="connsiteX79" fmla="*/ 2045501 w 3246359"/>
              <a:gd name="connsiteY79" fmla="*/ 470160 h 3496775"/>
              <a:gd name="connsiteX80" fmla="*/ 2079139 w 3246359"/>
              <a:gd name="connsiteY80" fmla="*/ 379171 h 3496775"/>
              <a:gd name="connsiteX81" fmla="*/ 2305379 w 3246359"/>
              <a:gd name="connsiteY81" fmla="*/ 238764 h 3496775"/>
              <a:gd name="connsiteX82" fmla="*/ 2167863 w 3246359"/>
              <a:gd name="connsiteY82" fmla="*/ 296731 h 3496775"/>
              <a:gd name="connsiteX83" fmla="*/ 2035574 w 3246359"/>
              <a:gd name="connsiteY83" fmla="*/ 307863 h 3496775"/>
              <a:gd name="connsiteX84" fmla="*/ 2047899 w 3246359"/>
              <a:gd name="connsiteY84" fmla="*/ 174099 h 3496775"/>
              <a:gd name="connsiteX85" fmla="*/ 2126456 w 3246359"/>
              <a:gd name="connsiteY85" fmla="*/ 0 h 3496775"/>
              <a:gd name="connsiteX86" fmla="*/ 1966650 w 3246359"/>
              <a:gd name="connsiteY86" fmla="*/ 257318 h 3496775"/>
              <a:gd name="connsiteX87" fmla="*/ 1936870 w 3246359"/>
              <a:gd name="connsiteY87" fmla="*/ 32164 h 3496775"/>
              <a:gd name="connsiteX88" fmla="*/ 1901275 w 3246359"/>
              <a:gd name="connsiteY88" fmla="*/ 208756 h 3496775"/>
              <a:gd name="connsiteX89" fmla="*/ 1931363 w 3246359"/>
              <a:gd name="connsiteY89" fmla="*/ 367315 h 3496775"/>
              <a:gd name="connsiteX90" fmla="*/ 1837294 w 3246359"/>
              <a:gd name="connsiteY90" fmla="*/ 288733 h 3496775"/>
              <a:gd name="connsiteX91" fmla="*/ 1776782 w 3246359"/>
              <a:gd name="connsiteY91" fmla="*/ 138130 h 3496775"/>
              <a:gd name="connsiteX92" fmla="*/ 1812524 w 3246359"/>
              <a:gd name="connsiteY92" fmla="*/ 363351 h 3496775"/>
              <a:gd name="connsiteX93" fmla="*/ 2358415 w 3246359"/>
              <a:gd name="connsiteY93" fmla="*/ 907420 h 3496775"/>
              <a:gd name="connsiteX94" fmla="*/ 2235543 w 3246359"/>
              <a:gd name="connsiteY94" fmla="*/ 830779 h 3496775"/>
              <a:gd name="connsiteX95" fmla="*/ 2065635 w 3246359"/>
              <a:gd name="connsiteY95" fmla="*/ 746314 h 3496775"/>
              <a:gd name="connsiteX96" fmla="*/ 2108531 w 3246359"/>
              <a:gd name="connsiteY96" fmla="*/ 998194 h 3496775"/>
              <a:gd name="connsiteX97" fmla="*/ 2259254 w 3246359"/>
              <a:gd name="connsiteY97" fmla="*/ 1067227 h 3496775"/>
              <a:gd name="connsiteX98" fmla="*/ 2285163 w 3246359"/>
              <a:gd name="connsiteY98" fmla="*/ 1144483 h 3496775"/>
              <a:gd name="connsiteX99" fmla="*/ 2187208 w 3246359"/>
              <a:gd name="connsiteY99" fmla="*/ 1396872 h 3496775"/>
              <a:gd name="connsiteX100" fmla="*/ 1962055 w 3246359"/>
              <a:gd name="connsiteY100" fmla="*/ 1419847 h 3496775"/>
              <a:gd name="connsiteX101" fmla="*/ 1658786 w 3246359"/>
              <a:gd name="connsiteY101" fmla="*/ 1452012 h 3496775"/>
              <a:gd name="connsiteX102" fmla="*/ 514638 w 3246359"/>
              <a:gd name="connsiteY102" fmla="*/ 1433632 h 3496775"/>
              <a:gd name="connsiteX0" fmla="*/ 514638 w 3241806"/>
              <a:gd name="connsiteY0" fmla="*/ 1433632 h 3496775"/>
              <a:gd name="connsiteX1" fmla="*/ 514638 w 3241806"/>
              <a:gd name="connsiteY1" fmla="*/ 1433632 h 3496775"/>
              <a:gd name="connsiteX2" fmla="*/ 202179 w 3241806"/>
              <a:gd name="connsiteY2" fmla="*/ 1603646 h 3496775"/>
              <a:gd name="connsiteX3" fmla="*/ 18380 w 3241806"/>
              <a:gd name="connsiteY3" fmla="*/ 1787445 h 3496775"/>
              <a:gd name="connsiteX4" fmla="*/ 0 w 3241806"/>
              <a:gd name="connsiteY4" fmla="*/ 2063143 h 3496775"/>
              <a:gd name="connsiteX5" fmla="*/ 151635 w 3241806"/>
              <a:gd name="connsiteY5" fmla="*/ 1952864 h 3496775"/>
              <a:gd name="connsiteX6" fmla="*/ 188394 w 3241806"/>
              <a:gd name="connsiteY6" fmla="*/ 2003409 h 3496775"/>
              <a:gd name="connsiteX7" fmla="*/ 202179 w 3241806"/>
              <a:gd name="connsiteY7" fmla="*/ 1856369 h 3496775"/>
              <a:gd name="connsiteX8" fmla="*/ 280294 w 3241806"/>
              <a:gd name="connsiteY8" fmla="*/ 2269917 h 3496775"/>
              <a:gd name="connsiteX9" fmla="*/ 36760 w 3241806"/>
              <a:gd name="connsiteY9" fmla="*/ 2550211 h 3496775"/>
              <a:gd name="connsiteX10" fmla="*/ 45950 w 3241806"/>
              <a:gd name="connsiteY10" fmla="*/ 3363521 h 3496775"/>
              <a:gd name="connsiteX11" fmla="*/ 105685 w 3241806"/>
              <a:gd name="connsiteY11" fmla="*/ 3326761 h 3496775"/>
              <a:gd name="connsiteX12" fmla="*/ 133255 w 3241806"/>
              <a:gd name="connsiteY12" fmla="*/ 3469206 h 3496775"/>
              <a:gd name="connsiteX13" fmla="*/ 298674 w 3241806"/>
              <a:gd name="connsiteY13" fmla="*/ 3464611 h 3496775"/>
              <a:gd name="connsiteX14" fmla="*/ 353813 w 3241806"/>
              <a:gd name="connsiteY14" fmla="*/ 3427851 h 3496775"/>
              <a:gd name="connsiteX15" fmla="*/ 174609 w 3241806"/>
              <a:gd name="connsiteY15" fmla="*/ 3276217 h 3496775"/>
              <a:gd name="connsiteX16" fmla="*/ 170014 w 3241806"/>
              <a:gd name="connsiteY16" fmla="*/ 2720225 h 3496775"/>
              <a:gd name="connsiteX17" fmla="*/ 390573 w 3241806"/>
              <a:gd name="connsiteY17" fmla="*/ 2605350 h 3496775"/>
              <a:gd name="connsiteX18" fmla="*/ 298674 w 3241806"/>
              <a:gd name="connsiteY18" fmla="*/ 2734010 h 3496775"/>
              <a:gd name="connsiteX19" fmla="*/ 680057 w 3241806"/>
              <a:gd name="connsiteY19" fmla="*/ 3294597 h 3496775"/>
              <a:gd name="connsiteX20" fmla="*/ 721411 w 3241806"/>
              <a:gd name="connsiteY20" fmla="*/ 3262432 h 3496775"/>
              <a:gd name="connsiteX21" fmla="*/ 735196 w 3241806"/>
              <a:gd name="connsiteY21" fmla="*/ 3363521 h 3496775"/>
              <a:gd name="connsiteX22" fmla="*/ 928185 w 3241806"/>
              <a:gd name="connsiteY22" fmla="*/ 3363521 h 3496775"/>
              <a:gd name="connsiteX23" fmla="*/ 974135 w 3241806"/>
              <a:gd name="connsiteY23" fmla="*/ 3331356 h 3496775"/>
              <a:gd name="connsiteX24" fmla="*/ 758171 w 3241806"/>
              <a:gd name="connsiteY24" fmla="*/ 3193507 h 3496775"/>
              <a:gd name="connsiteX25" fmla="*/ 510043 w 3241806"/>
              <a:gd name="connsiteY25" fmla="*/ 2821314 h 3496775"/>
              <a:gd name="connsiteX26" fmla="*/ 519233 w 3241806"/>
              <a:gd name="connsiteY26" fmla="*/ 2738605 h 3496775"/>
              <a:gd name="connsiteX27" fmla="*/ 914400 w 3241806"/>
              <a:gd name="connsiteY27" fmla="*/ 2334247 h 3496775"/>
              <a:gd name="connsiteX28" fmla="*/ 1709331 w 3241806"/>
              <a:gd name="connsiteY28" fmla="*/ 2380197 h 3496775"/>
              <a:gd name="connsiteX29" fmla="*/ 1585267 w 3241806"/>
              <a:gd name="connsiteY29" fmla="*/ 3248647 h 3496775"/>
              <a:gd name="connsiteX30" fmla="*/ 1622026 w 3241806"/>
              <a:gd name="connsiteY30" fmla="*/ 3239457 h 3496775"/>
              <a:gd name="connsiteX31" fmla="*/ 1617432 w 3241806"/>
              <a:gd name="connsiteY31" fmla="*/ 3386496 h 3496775"/>
              <a:gd name="connsiteX32" fmla="*/ 1824205 w 3241806"/>
              <a:gd name="connsiteY32" fmla="*/ 3450826 h 3496775"/>
              <a:gd name="connsiteX33" fmla="*/ 1856370 w 3241806"/>
              <a:gd name="connsiteY33" fmla="*/ 3391091 h 3496775"/>
              <a:gd name="connsiteX34" fmla="*/ 1718521 w 3241806"/>
              <a:gd name="connsiteY34" fmla="*/ 3303786 h 3496775"/>
              <a:gd name="connsiteX35" fmla="*/ 1746091 w 3241806"/>
              <a:gd name="connsiteY35" fmla="*/ 2908619 h 3496775"/>
              <a:gd name="connsiteX36" fmla="*/ 1870155 w 3241806"/>
              <a:gd name="connsiteY36" fmla="*/ 2623730 h 3496775"/>
              <a:gd name="connsiteX37" fmla="*/ 1975840 w 3241806"/>
              <a:gd name="connsiteY37" fmla="*/ 2844289 h 3496775"/>
              <a:gd name="connsiteX38" fmla="*/ 2058549 w 3241806"/>
              <a:gd name="connsiteY38" fmla="*/ 3060253 h 3496775"/>
              <a:gd name="connsiteX39" fmla="*/ 2104499 w 3241806"/>
              <a:gd name="connsiteY39" fmla="*/ 3358926 h 3496775"/>
              <a:gd name="connsiteX40" fmla="*/ 2141259 w 3241806"/>
              <a:gd name="connsiteY40" fmla="*/ 3326761 h 3496775"/>
              <a:gd name="connsiteX41" fmla="*/ 2168828 w 3241806"/>
              <a:gd name="connsiteY41" fmla="*/ 3496775 h 3496775"/>
              <a:gd name="connsiteX42" fmla="*/ 2325058 w 3241806"/>
              <a:gd name="connsiteY42" fmla="*/ 3496775 h 3496775"/>
              <a:gd name="connsiteX43" fmla="*/ 2380197 w 3241806"/>
              <a:gd name="connsiteY43" fmla="*/ 3455421 h 3496775"/>
              <a:gd name="connsiteX44" fmla="*/ 2219373 w 3241806"/>
              <a:gd name="connsiteY44" fmla="*/ 3358926 h 3496775"/>
              <a:gd name="connsiteX45" fmla="*/ 2145854 w 3241806"/>
              <a:gd name="connsiteY45" fmla="*/ 3087823 h 3496775"/>
              <a:gd name="connsiteX46" fmla="*/ 2072334 w 3241806"/>
              <a:gd name="connsiteY46" fmla="*/ 2609945 h 3496775"/>
              <a:gd name="connsiteX47" fmla="*/ 2072334 w 3241806"/>
              <a:gd name="connsiteY47" fmla="*/ 2357222 h 3496775"/>
              <a:gd name="connsiteX48" fmla="*/ 2348033 w 3241806"/>
              <a:gd name="connsiteY48" fmla="*/ 2173423 h 3496775"/>
              <a:gd name="connsiteX49" fmla="*/ 2609946 w 3241806"/>
              <a:gd name="connsiteY49" fmla="*/ 1787445 h 3496775"/>
              <a:gd name="connsiteX50" fmla="*/ 2651301 w 3241806"/>
              <a:gd name="connsiteY50" fmla="*/ 1438227 h 3496775"/>
              <a:gd name="connsiteX51" fmla="*/ 2798340 w 3241806"/>
              <a:gd name="connsiteY51" fmla="*/ 1387682 h 3496775"/>
              <a:gd name="connsiteX52" fmla="*/ 2779960 w 3241806"/>
              <a:gd name="connsiteY52" fmla="*/ 1291187 h 3496775"/>
              <a:gd name="connsiteX53" fmla="*/ 2770770 w 3241806"/>
              <a:gd name="connsiteY53" fmla="*/ 1231453 h 3496775"/>
              <a:gd name="connsiteX54" fmla="*/ 2775365 w 3241806"/>
              <a:gd name="connsiteY54" fmla="*/ 1102793 h 3496775"/>
              <a:gd name="connsiteX55" fmla="*/ 2853480 w 3241806"/>
              <a:gd name="connsiteY55" fmla="*/ 1185503 h 3496775"/>
              <a:gd name="connsiteX56" fmla="*/ 2807530 w 3241806"/>
              <a:gd name="connsiteY56" fmla="*/ 1066034 h 3496775"/>
              <a:gd name="connsiteX57" fmla="*/ 2835100 w 3241806"/>
              <a:gd name="connsiteY57" fmla="*/ 1020084 h 3496775"/>
              <a:gd name="connsiteX58" fmla="*/ 2986734 w 3241806"/>
              <a:gd name="connsiteY58" fmla="*/ 771955 h 3496775"/>
              <a:gd name="connsiteX59" fmla="*/ 2729415 w 3241806"/>
              <a:gd name="connsiteY59" fmla="*/ 868450 h 3496775"/>
              <a:gd name="connsiteX60" fmla="*/ 3074039 w 3241806"/>
              <a:gd name="connsiteY60" fmla="*/ 496257 h 3496775"/>
              <a:gd name="connsiteX61" fmla="*/ 3219323 w 3241806"/>
              <a:gd name="connsiteY61" fmla="*/ 46231 h 3496775"/>
              <a:gd name="connsiteX62" fmla="*/ 3119988 w 3241806"/>
              <a:gd name="connsiteY62" fmla="*/ 328453 h 3496775"/>
              <a:gd name="connsiteX63" fmla="*/ 3079371 w 3241806"/>
              <a:gd name="connsiteY63" fmla="*/ 38232 h 3496775"/>
              <a:gd name="connsiteX64" fmla="*/ 3059798 w 3241806"/>
              <a:gd name="connsiteY64" fmla="*/ 388642 h 3496775"/>
              <a:gd name="connsiteX65" fmla="*/ 2963023 w 3241806"/>
              <a:gd name="connsiteY65" fmla="*/ 482754 h 3496775"/>
              <a:gd name="connsiteX66" fmla="*/ 2822963 w 3241806"/>
              <a:gd name="connsiteY66" fmla="*/ 60189 h 3496775"/>
              <a:gd name="connsiteX67" fmla="*/ 2887119 w 3241806"/>
              <a:gd name="connsiteY67" fmla="*/ 521161 h 3496775"/>
              <a:gd name="connsiteX68" fmla="*/ 2715630 w 3241806"/>
              <a:gd name="connsiteY68" fmla="*/ 730601 h 3496775"/>
              <a:gd name="connsiteX69" fmla="*/ 2649828 w 3241806"/>
              <a:gd name="connsiteY69" fmla="*/ 620884 h 3496775"/>
              <a:gd name="connsiteX70" fmla="*/ 2633832 w 3241806"/>
              <a:gd name="connsiteY70" fmla="*/ 446449 h 3496775"/>
              <a:gd name="connsiteX71" fmla="*/ 2586971 w 3241806"/>
              <a:gd name="connsiteY71" fmla="*/ 643296 h 3496775"/>
              <a:gd name="connsiteX72" fmla="*/ 2650846 w 3241806"/>
              <a:gd name="connsiteY72" fmla="*/ 771218 h 3496775"/>
              <a:gd name="connsiteX73" fmla="*/ 2632922 w 3241806"/>
              <a:gd name="connsiteY73" fmla="*/ 854946 h 3496775"/>
              <a:gd name="connsiteX74" fmla="*/ 2481287 w 3241806"/>
              <a:gd name="connsiteY74" fmla="*/ 854665 h 3496775"/>
              <a:gd name="connsiteX75" fmla="*/ 2393982 w 3241806"/>
              <a:gd name="connsiteY75" fmla="*/ 753575 h 3496775"/>
              <a:gd name="connsiteX76" fmla="*/ 2447929 w 3241806"/>
              <a:gd name="connsiteY76" fmla="*/ 605344 h 3496775"/>
              <a:gd name="connsiteX77" fmla="*/ 2420079 w 3241806"/>
              <a:gd name="connsiteY77" fmla="*/ 458586 h 3496775"/>
              <a:gd name="connsiteX78" fmla="*/ 2330389 w 3241806"/>
              <a:gd name="connsiteY78" fmla="*/ 702575 h 3496775"/>
              <a:gd name="connsiteX79" fmla="*/ 2045501 w 3241806"/>
              <a:gd name="connsiteY79" fmla="*/ 470160 h 3496775"/>
              <a:gd name="connsiteX80" fmla="*/ 2079139 w 3241806"/>
              <a:gd name="connsiteY80" fmla="*/ 379171 h 3496775"/>
              <a:gd name="connsiteX81" fmla="*/ 2305379 w 3241806"/>
              <a:gd name="connsiteY81" fmla="*/ 238764 h 3496775"/>
              <a:gd name="connsiteX82" fmla="*/ 2167863 w 3241806"/>
              <a:gd name="connsiteY82" fmla="*/ 296731 h 3496775"/>
              <a:gd name="connsiteX83" fmla="*/ 2035574 w 3241806"/>
              <a:gd name="connsiteY83" fmla="*/ 307863 h 3496775"/>
              <a:gd name="connsiteX84" fmla="*/ 2047899 w 3241806"/>
              <a:gd name="connsiteY84" fmla="*/ 174099 h 3496775"/>
              <a:gd name="connsiteX85" fmla="*/ 2126456 w 3241806"/>
              <a:gd name="connsiteY85" fmla="*/ 0 h 3496775"/>
              <a:gd name="connsiteX86" fmla="*/ 1966650 w 3241806"/>
              <a:gd name="connsiteY86" fmla="*/ 257318 h 3496775"/>
              <a:gd name="connsiteX87" fmla="*/ 1936870 w 3241806"/>
              <a:gd name="connsiteY87" fmla="*/ 32164 h 3496775"/>
              <a:gd name="connsiteX88" fmla="*/ 1901275 w 3241806"/>
              <a:gd name="connsiteY88" fmla="*/ 208756 h 3496775"/>
              <a:gd name="connsiteX89" fmla="*/ 1931363 w 3241806"/>
              <a:gd name="connsiteY89" fmla="*/ 367315 h 3496775"/>
              <a:gd name="connsiteX90" fmla="*/ 1837294 w 3241806"/>
              <a:gd name="connsiteY90" fmla="*/ 288733 h 3496775"/>
              <a:gd name="connsiteX91" fmla="*/ 1776782 w 3241806"/>
              <a:gd name="connsiteY91" fmla="*/ 138130 h 3496775"/>
              <a:gd name="connsiteX92" fmla="*/ 1812524 w 3241806"/>
              <a:gd name="connsiteY92" fmla="*/ 363351 h 3496775"/>
              <a:gd name="connsiteX93" fmla="*/ 2358415 w 3241806"/>
              <a:gd name="connsiteY93" fmla="*/ 907420 h 3496775"/>
              <a:gd name="connsiteX94" fmla="*/ 2235543 w 3241806"/>
              <a:gd name="connsiteY94" fmla="*/ 830779 h 3496775"/>
              <a:gd name="connsiteX95" fmla="*/ 2065635 w 3241806"/>
              <a:gd name="connsiteY95" fmla="*/ 746314 h 3496775"/>
              <a:gd name="connsiteX96" fmla="*/ 2108531 w 3241806"/>
              <a:gd name="connsiteY96" fmla="*/ 998194 h 3496775"/>
              <a:gd name="connsiteX97" fmla="*/ 2259254 w 3241806"/>
              <a:gd name="connsiteY97" fmla="*/ 1067227 h 3496775"/>
              <a:gd name="connsiteX98" fmla="*/ 2285163 w 3241806"/>
              <a:gd name="connsiteY98" fmla="*/ 1144483 h 3496775"/>
              <a:gd name="connsiteX99" fmla="*/ 2187208 w 3241806"/>
              <a:gd name="connsiteY99" fmla="*/ 1396872 h 3496775"/>
              <a:gd name="connsiteX100" fmla="*/ 1962055 w 3241806"/>
              <a:gd name="connsiteY100" fmla="*/ 1419847 h 3496775"/>
              <a:gd name="connsiteX101" fmla="*/ 1658786 w 3241806"/>
              <a:gd name="connsiteY101" fmla="*/ 1452012 h 3496775"/>
              <a:gd name="connsiteX102" fmla="*/ 514638 w 3241806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35420"/>
              <a:gd name="connsiteY0" fmla="*/ 1433632 h 3496775"/>
              <a:gd name="connsiteX1" fmla="*/ 514638 w 3235420"/>
              <a:gd name="connsiteY1" fmla="*/ 1433632 h 3496775"/>
              <a:gd name="connsiteX2" fmla="*/ 202179 w 3235420"/>
              <a:gd name="connsiteY2" fmla="*/ 1603646 h 3496775"/>
              <a:gd name="connsiteX3" fmla="*/ 18380 w 3235420"/>
              <a:gd name="connsiteY3" fmla="*/ 1787445 h 3496775"/>
              <a:gd name="connsiteX4" fmla="*/ 0 w 3235420"/>
              <a:gd name="connsiteY4" fmla="*/ 2063143 h 3496775"/>
              <a:gd name="connsiteX5" fmla="*/ 151635 w 3235420"/>
              <a:gd name="connsiteY5" fmla="*/ 1952864 h 3496775"/>
              <a:gd name="connsiteX6" fmla="*/ 188394 w 3235420"/>
              <a:gd name="connsiteY6" fmla="*/ 2003409 h 3496775"/>
              <a:gd name="connsiteX7" fmla="*/ 202179 w 3235420"/>
              <a:gd name="connsiteY7" fmla="*/ 1856369 h 3496775"/>
              <a:gd name="connsiteX8" fmla="*/ 280294 w 3235420"/>
              <a:gd name="connsiteY8" fmla="*/ 2269917 h 3496775"/>
              <a:gd name="connsiteX9" fmla="*/ 36760 w 3235420"/>
              <a:gd name="connsiteY9" fmla="*/ 2550211 h 3496775"/>
              <a:gd name="connsiteX10" fmla="*/ 45950 w 3235420"/>
              <a:gd name="connsiteY10" fmla="*/ 3363521 h 3496775"/>
              <a:gd name="connsiteX11" fmla="*/ 105685 w 3235420"/>
              <a:gd name="connsiteY11" fmla="*/ 3326761 h 3496775"/>
              <a:gd name="connsiteX12" fmla="*/ 133255 w 3235420"/>
              <a:gd name="connsiteY12" fmla="*/ 3469206 h 3496775"/>
              <a:gd name="connsiteX13" fmla="*/ 298674 w 3235420"/>
              <a:gd name="connsiteY13" fmla="*/ 3464611 h 3496775"/>
              <a:gd name="connsiteX14" fmla="*/ 353813 w 3235420"/>
              <a:gd name="connsiteY14" fmla="*/ 3427851 h 3496775"/>
              <a:gd name="connsiteX15" fmla="*/ 174609 w 3235420"/>
              <a:gd name="connsiteY15" fmla="*/ 3276217 h 3496775"/>
              <a:gd name="connsiteX16" fmla="*/ 170014 w 3235420"/>
              <a:gd name="connsiteY16" fmla="*/ 2720225 h 3496775"/>
              <a:gd name="connsiteX17" fmla="*/ 390573 w 3235420"/>
              <a:gd name="connsiteY17" fmla="*/ 2605350 h 3496775"/>
              <a:gd name="connsiteX18" fmla="*/ 298674 w 3235420"/>
              <a:gd name="connsiteY18" fmla="*/ 2734010 h 3496775"/>
              <a:gd name="connsiteX19" fmla="*/ 680057 w 3235420"/>
              <a:gd name="connsiteY19" fmla="*/ 3294597 h 3496775"/>
              <a:gd name="connsiteX20" fmla="*/ 721411 w 3235420"/>
              <a:gd name="connsiteY20" fmla="*/ 3262432 h 3496775"/>
              <a:gd name="connsiteX21" fmla="*/ 735196 w 3235420"/>
              <a:gd name="connsiteY21" fmla="*/ 3363521 h 3496775"/>
              <a:gd name="connsiteX22" fmla="*/ 928185 w 3235420"/>
              <a:gd name="connsiteY22" fmla="*/ 3363521 h 3496775"/>
              <a:gd name="connsiteX23" fmla="*/ 974135 w 3235420"/>
              <a:gd name="connsiteY23" fmla="*/ 3331356 h 3496775"/>
              <a:gd name="connsiteX24" fmla="*/ 758171 w 3235420"/>
              <a:gd name="connsiteY24" fmla="*/ 3193507 h 3496775"/>
              <a:gd name="connsiteX25" fmla="*/ 510043 w 3235420"/>
              <a:gd name="connsiteY25" fmla="*/ 2821314 h 3496775"/>
              <a:gd name="connsiteX26" fmla="*/ 519233 w 3235420"/>
              <a:gd name="connsiteY26" fmla="*/ 2738605 h 3496775"/>
              <a:gd name="connsiteX27" fmla="*/ 914400 w 3235420"/>
              <a:gd name="connsiteY27" fmla="*/ 2334247 h 3496775"/>
              <a:gd name="connsiteX28" fmla="*/ 1709331 w 3235420"/>
              <a:gd name="connsiteY28" fmla="*/ 2380197 h 3496775"/>
              <a:gd name="connsiteX29" fmla="*/ 1585267 w 3235420"/>
              <a:gd name="connsiteY29" fmla="*/ 3248647 h 3496775"/>
              <a:gd name="connsiteX30" fmla="*/ 1622026 w 3235420"/>
              <a:gd name="connsiteY30" fmla="*/ 3239457 h 3496775"/>
              <a:gd name="connsiteX31" fmla="*/ 1617432 w 3235420"/>
              <a:gd name="connsiteY31" fmla="*/ 3386496 h 3496775"/>
              <a:gd name="connsiteX32" fmla="*/ 1824205 w 3235420"/>
              <a:gd name="connsiteY32" fmla="*/ 3450826 h 3496775"/>
              <a:gd name="connsiteX33" fmla="*/ 1856370 w 3235420"/>
              <a:gd name="connsiteY33" fmla="*/ 3391091 h 3496775"/>
              <a:gd name="connsiteX34" fmla="*/ 1718521 w 3235420"/>
              <a:gd name="connsiteY34" fmla="*/ 3303786 h 3496775"/>
              <a:gd name="connsiteX35" fmla="*/ 1746091 w 3235420"/>
              <a:gd name="connsiteY35" fmla="*/ 2908619 h 3496775"/>
              <a:gd name="connsiteX36" fmla="*/ 1870155 w 3235420"/>
              <a:gd name="connsiteY36" fmla="*/ 2623730 h 3496775"/>
              <a:gd name="connsiteX37" fmla="*/ 1975840 w 3235420"/>
              <a:gd name="connsiteY37" fmla="*/ 2844289 h 3496775"/>
              <a:gd name="connsiteX38" fmla="*/ 2058549 w 3235420"/>
              <a:gd name="connsiteY38" fmla="*/ 3060253 h 3496775"/>
              <a:gd name="connsiteX39" fmla="*/ 2104499 w 3235420"/>
              <a:gd name="connsiteY39" fmla="*/ 3358926 h 3496775"/>
              <a:gd name="connsiteX40" fmla="*/ 2141259 w 3235420"/>
              <a:gd name="connsiteY40" fmla="*/ 3326761 h 3496775"/>
              <a:gd name="connsiteX41" fmla="*/ 2168828 w 3235420"/>
              <a:gd name="connsiteY41" fmla="*/ 3496775 h 3496775"/>
              <a:gd name="connsiteX42" fmla="*/ 2325058 w 3235420"/>
              <a:gd name="connsiteY42" fmla="*/ 3496775 h 3496775"/>
              <a:gd name="connsiteX43" fmla="*/ 2380197 w 3235420"/>
              <a:gd name="connsiteY43" fmla="*/ 3455421 h 3496775"/>
              <a:gd name="connsiteX44" fmla="*/ 2219373 w 3235420"/>
              <a:gd name="connsiteY44" fmla="*/ 3358926 h 3496775"/>
              <a:gd name="connsiteX45" fmla="*/ 2145854 w 3235420"/>
              <a:gd name="connsiteY45" fmla="*/ 3087823 h 3496775"/>
              <a:gd name="connsiteX46" fmla="*/ 2072334 w 3235420"/>
              <a:gd name="connsiteY46" fmla="*/ 2609945 h 3496775"/>
              <a:gd name="connsiteX47" fmla="*/ 2072334 w 3235420"/>
              <a:gd name="connsiteY47" fmla="*/ 2357222 h 3496775"/>
              <a:gd name="connsiteX48" fmla="*/ 2348033 w 3235420"/>
              <a:gd name="connsiteY48" fmla="*/ 2173423 h 3496775"/>
              <a:gd name="connsiteX49" fmla="*/ 2609946 w 3235420"/>
              <a:gd name="connsiteY49" fmla="*/ 1787445 h 3496775"/>
              <a:gd name="connsiteX50" fmla="*/ 2651301 w 3235420"/>
              <a:gd name="connsiteY50" fmla="*/ 1438227 h 3496775"/>
              <a:gd name="connsiteX51" fmla="*/ 2798340 w 3235420"/>
              <a:gd name="connsiteY51" fmla="*/ 1387682 h 3496775"/>
              <a:gd name="connsiteX52" fmla="*/ 2779960 w 3235420"/>
              <a:gd name="connsiteY52" fmla="*/ 1291187 h 3496775"/>
              <a:gd name="connsiteX53" fmla="*/ 2770770 w 3235420"/>
              <a:gd name="connsiteY53" fmla="*/ 1231453 h 3496775"/>
              <a:gd name="connsiteX54" fmla="*/ 2775365 w 3235420"/>
              <a:gd name="connsiteY54" fmla="*/ 1102793 h 3496775"/>
              <a:gd name="connsiteX55" fmla="*/ 2853480 w 3235420"/>
              <a:gd name="connsiteY55" fmla="*/ 1185503 h 3496775"/>
              <a:gd name="connsiteX56" fmla="*/ 2807530 w 3235420"/>
              <a:gd name="connsiteY56" fmla="*/ 1066034 h 3496775"/>
              <a:gd name="connsiteX57" fmla="*/ 2835100 w 3235420"/>
              <a:gd name="connsiteY57" fmla="*/ 1020084 h 3496775"/>
              <a:gd name="connsiteX58" fmla="*/ 2986734 w 3235420"/>
              <a:gd name="connsiteY58" fmla="*/ 771955 h 3496775"/>
              <a:gd name="connsiteX59" fmla="*/ 2745410 w 3235420"/>
              <a:gd name="connsiteY59" fmla="*/ 865784 h 3496775"/>
              <a:gd name="connsiteX60" fmla="*/ 3074039 w 3235420"/>
              <a:gd name="connsiteY60" fmla="*/ 501589 h 3496775"/>
              <a:gd name="connsiteX61" fmla="*/ 3219323 w 3235420"/>
              <a:gd name="connsiteY61" fmla="*/ 46231 h 3496775"/>
              <a:gd name="connsiteX62" fmla="*/ 3119988 w 3235420"/>
              <a:gd name="connsiteY62" fmla="*/ 328453 h 3496775"/>
              <a:gd name="connsiteX63" fmla="*/ 3079371 w 3235420"/>
              <a:gd name="connsiteY63" fmla="*/ 38232 h 3496775"/>
              <a:gd name="connsiteX64" fmla="*/ 3059798 w 3235420"/>
              <a:gd name="connsiteY64" fmla="*/ 388642 h 3496775"/>
              <a:gd name="connsiteX65" fmla="*/ 2963023 w 3235420"/>
              <a:gd name="connsiteY65" fmla="*/ 482754 h 3496775"/>
              <a:gd name="connsiteX66" fmla="*/ 2822963 w 3235420"/>
              <a:gd name="connsiteY66" fmla="*/ 60189 h 3496775"/>
              <a:gd name="connsiteX67" fmla="*/ 2887119 w 3235420"/>
              <a:gd name="connsiteY67" fmla="*/ 521161 h 3496775"/>
              <a:gd name="connsiteX68" fmla="*/ 2715630 w 3235420"/>
              <a:gd name="connsiteY68" fmla="*/ 730601 h 3496775"/>
              <a:gd name="connsiteX69" fmla="*/ 2649828 w 3235420"/>
              <a:gd name="connsiteY69" fmla="*/ 620884 h 3496775"/>
              <a:gd name="connsiteX70" fmla="*/ 2633832 w 3235420"/>
              <a:gd name="connsiteY70" fmla="*/ 446449 h 3496775"/>
              <a:gd name="connsiteX71" fmla="*/ 2586971 w 3235420"/>
              <a:gd name="connsiteY71" fmla="*/ 643296 h 3496775"/>
              <a:gd name="connsiteX72" fmla="*/ 2650846 w 3235420"/>
              <a:gd name="connsiteY72" fmla="*/ 771218 h 3496775"/>
              <a:gd name="connsiteX73" fmla="*/ 2632922 w 3235420"/>
              <a:gd name="connsiteY73" fmla="*/ 854946 h 3496775"/>
              <a:gd name="connsiteX74" fmla="*/ 2481287 w 3235420"/>
              <a:gd name="connsiteY74" fmla="*/ 854665 h 3496775"/>
              <a:gd name="connsiteX75" fmla="*/ 2393982 w 3235420"/>
              <a:gd name="connsiteY75" fmla="*/ 753575 h 3496775"/>
              <a:gd name="connsiteX76" fmla="*/ 2447929 w 3235420"/>
              <a:gd name="connsiteY76" fmla="*/ 605344 h 3496775"/>
              <a:gd name="connsiteX77" fmla="*/ 2420079 w 3235420"/>
              <a:gd name="connsiteY77" fmla="*/ 458586 h 3496775"/>
              <a:gd name="connsiteX78" fmla="*/ 2330389 w 3235420"/>
              <a:gd name="connsiteY78" fmla="*/ 702575 h 3496775"/>
              <a:gd name="connsiteX79" fmla="*/ 2045501 w 3235420"/>
              <a:gd name="connsiteY79" fmla="*/ 470160 h 3496775"/>
              <a:gd name="connsiteX80" fmla="*/ 2079139 w 3235420"/>
              <a:gd name="connsiteY80" fmla="*/ 379171 h 3496775"/>
              <a:gd name="connsiteX81" fmla="*/ 2305379 w 3235420"/>
              <a:gd name="connsiteY81" fmla="*/ 238764 h 3496775"/>
              <a:gd name="connsiteX82" fmla="*/ 2167863 w 3235420"/>
              <a:gd name="connsiteY82" fmla="*/ 296731 h 3496775"/>
              <a:gd name="connsiteX83" fmla="*/ 2035574 w 3235420"/>
              <a:gd name="connsiteY83" fmla="*/ 307863 h 3496775"/>
              <a:gd name="connsiteX84" fmla="*/ 2047899 w 3235420"/>
              <a:gd name="connsiteY84" fmla="*/ 174099 h 3496775"/>
              <a:gd name="connsiteX85" fmla="*/ 2126456 w 3235420"/>
              <a:gd name="connsiteY85" fmla="*/ 0 h 3496775"/>
              <a:gd name="connsiteX86" fmla="*/ 1966650 w 3235420"/>
              <a:gd name="connsiteY86" fmla="*/ 257318 h 3496775"/>
              <a:gd name="connsiteX87" fmla="*/ 1936870 w 3235420"/>
              <a:gd name="connsiteY87" fmla="*/ 32164 h 3496775"/>
              <a:gd name="connsiteX88" fmla="*/ 1901275 w 3235420"/>
              <a:gd name="connsiteY88" fmla="*/ 208756 h 3496775"/>
              <a:gd name="connsiteX89" fmla="*/ 1931363 w 3235420"/>
              <a:gd name="connsiteY89" fmla="*/ 367315 h 3496775"/>
              <a:gd name="connsiteX90" fmla="*/ 1837294 w 3235420"/>
              <a:gd name="connsiteY90" fmla="*/ 288733 h 3496775"/>
              <a:gd name="connsiteX91" fmla="*/ 1776782 w 3235420"/>
              <a:gd name="connsiteY91" fmla="*/ 138130 h 3496775"/>
              <a:gd name="connsiteX92" fmla="*/ 1812524 w 3235420"/>
              <a:gd name="connsiteY92" fmla="*/ 363351 h 3496775"/>
              <a:gd name="connsiteX93" fmla="*/ 2358415 w 3235420"/>
              <a:gd name="connsiteY93" fmla="*/ 907420 h 3496775"/>
              <a:gd name="connsiteX94" fmla="*/ 2235543 w 3235420"/>
              <a:gd name="connsiteY94" fmla="*/ 830779 h 3496775"/>
              <a:gd name="connsiteX95" fmla="*/ 2065635 w 3235420"/>
              <a:gd name="connsiteY95" fmla="*/ 746314 h 3496775"/>
              <a:gd name="connsiteX96" fmla="*/ 2108531 w 3235420"/>
              <a:gd name="connsiteY96" fmla="*/ 998194 h 3496775"/>
              <a:gd name="connsiteX97" fmla="*/ 2259254 w 3235420"/>
              <a:gd name="connsiteY97" fmla="*/ 1067227 h 3496775"/>
              <a:gd name="connsiteX98" fmla="*/ 2285163 w 3235420"/>
              <a:gd name="connsiteY98" fmla="*/ 1144483 h 3496775"/>
              <a:gd name="connsiteX99" fmla="*/ 2187208 w 3235420"/>
              <a:gd name="connsiteY99" fmla="*/ 1396872 h 3496775"/>
              <a:gd name="connsiteX100" fmla="*/ 1962055 w 3235420"/>
              <a:gd name="connsiteY100" fmla="*/ 1419847 h 3496775"/>
              <a:gd name="connsiteX101" fmla="*/ 1658786 w 3235420"/>
              <a:gd name="connsiteY101" fmla="*/ 1452012 h 3496775"/>
              <a:gd name="connsiteX102" fmla="*/ 514638 w 3235420"/>
              <a:gd name="connsiteY102" fmla="*/ 1433632 h 3496775"/>
              <a:gd name="connsiteX0" fmla="*/ 514638 w 3243238"/>
              <a:gd name="connsiteY0" fmla="*/ 1433632 h 3496775"/>
              <a:gd name="connsiteX1" fmla="*/ 514638 w 3243238"/>
              <a:gd name="connsiteY1" fmla="*/ 1433632 h 3496775"/>
              <a:gd name="connsiteX2" fmla="*/ 202179 w 3243238"/>
              <a:gd name="connsiteY2" fmla="*/ 1603646 h 3496775"/>
              <a:gd name="connsiteX3" fmla="*/ 18380 w 3243238"/>
              <a:gd name="connsiteY3" fmla="*/ 1787445 h 3496775"/>
              <a:gd name="connsiteX4" fmla="*/ 0 w 3243238"/>
              <a:gd name="connsiteY4" fmla="*/ 2063143 h 3496775"/>
              <a:gd name="connsiteX5" fmla="*/ 151635 w 3243238"/>
              <a:gd name="connsiteY5" fmla="*/ 1952864 h 3496775"/>
              <a:gd name="connsiteX6" fmla="*/ 188394 w 3243238"/>
              <a:gd name="connsiteY6" fmla="*/ 2003409 h 3496775"/>
              <a:gd name="connsiteX7" fmla="*/ 202179 w 3243238"/>
              <a:gd name="connsiteY7" fmla="*/ 1856369 h 3496775"/>
              <a:gd name="connsiteX8" fmla="*/ 280294 w 3243238"/>
              <a:gd name="connsiteY8" fmla="*/ 2269917 h 3496775"/>
              <a:gd name="connsiteX9" fmla="*/ 36760 w 3243238"/>
              <a:gd name="connsiteY9" fmla="*/ 2550211 h 3496775"/>
              <a:gd name="connsiteX10" fmla="*/ 45950 w 3243238"/>
              <a:gd name="connsiteY10" fmla="*/ 3363521 h 3496775"/>
              <a:gd name="connsiteX11" fmla="*/ 105685 w 3243238"/>
              <a:gd name="connsiteY11" fmla="*/ 3326761 h 3496775"/>
              <a:gd name="connsiteX12" fmla="*/ 133255 w 3243238"/>
              <a:gd name="connsiteY12" fmla="*/ 3469206 h 3496775"/>
              <a:gd name="connsiteX13" fmla="*/ 298674 w 3243238"/>
              <a:gd name="connsiteY13" fmla="*/ 3464611 h 3496775"/>
              <a:gd name="connsiteX14" fmla="*/ 353813 w 3243238"/>
              <a:gd name="connsiteY14" fmla="*/ 3427851 h 3496775"/>
              <a:gd name="connsiteX15" fmla="*/ 174609 w 3243238"/>
              <a:gd name="connsiteY15" fmla="*/ 3276217 h 3496775"/>
              <a:gd name="connsiteX16" fmla="*/ 170014 w 3243238"/>
              <a:gd name="connsiteY16" fmla="*/ 2720225 h 3496775"/>
              <a:gd name="connsiteX17" fmla="*/ 390573 w 3243238"/>
              <a:gd name="connsiteY17" fmla="*/ 2605350 h 3496775"/>
              <a:gd name="connsiteX18" fmla="*/ 298674 w 3243238"/>
              <a:gd name="connsiteY18" fmla="*/ 2734010 h 3496775"/>
              <a:gd name="connsiteX19" fmla="*/ 680057 w 3243238"/>
              <a:gd name="connsiteY19" fmla="*/ 3294597 h 3496775"/>
              <a:gd name="connsiteX20" fmla="*/ 721411 w 3243238"/>
              <a:gd name="connsiteY20" fmla="*/ 3262432 h 3496775"/>
              <a:gd name="connsiteX21" fmla="*/ 735196 w 3243238"/>
              <a:gd name="connsiteY21" fmla="*/ 3363521 h 3496775"/>
              <a:gd name="connsiteX22" fmla="*/ 928185 w 3243238"/>
              <a:gd name="connsiteY22" fmla="*/ 3363521 h 3496775"/>
              <a:gd name="connsiteX23" fmla="*/ 974135 w 3243238"/>
              <a:gd name="connsiteY23" fmla="*/ 3331356 h 3496775"/>
              <a:gd name="connsiteX24" fmla="*/ 758171 w 3243238"/>
              <a:gd name="connsiteY24" fmla="*/ 3193507 h 3496775"/>
              <a:gd name="connsiteX25" fmla="*/ 510043 w 3243238"/>
              <a:gd name="connsiteY25" fmla="*/ 2821314 h 3496775"/>
              <a:gd name="connsiteX26" fmla="*/ 519233 w 3243238"/>
              <a:gd name="connsiteY26" fmla="*/ 2738605 h 3496775"/>
              <a:gd name="connsiteX27" fmla="*/ 914400 w 3243238"/>
              <a:gd name="connsiteY27" fmla="*/ 2334247 h 3496775"/>
              <a:gd name="connsiteX28" fmla="*/ 1709331 w 3243238"/>
              <a:gd name="connsiteY28" fmla="*/ 2380197 h 3496775"/>
              <a:gd name="connsiteX29" fmla="*/ 1585267 w 3243238"/>
              <a:gd name="connsiteY29" fmla="*/ 3248647 h 3496775"/>
              <a:gd name="connsiteX30" fmla="*/ 1622026 w 3243238"/>
              <a:gd name="connsiteY30" fmla="*/ 3239457 h 3496775"/>
              <a:gd name="connsiteX31" fmla="*/ 1617432 w 3243238"/>
              <a:gd name="connsiteY31" fmla="*/ 3386496 h 3496775"/>
              <a:gd name="connsiteX32" fmla="*/ 1824205 w 3243238"/>
              <a:gd name="connsiteY32" fmla="*/ 3450826 h 3496775"/>
              <a:gd name="connsiteX33" fmla="*/ 1856370 w 3243238"/>
              <a:gd name="connsiteY33" fmla="*/ 3391091 h 3496775"/>
              <a:gd name="connsiteX34" fmla="*/ 1718521 w 3243238"/>
              <a:gd name="connsiteY34" fmla="*/ 3303786 h 3496775"/>
              <a:gd name="connsiteX35" fmla="*/ 1746091 w 3243238"/>
              <a:gd name="connsiteY35" fmla="*/ 2908619 h 3496775"/>
              <a:gd name="connsiteX36" fmla="*/ 1870155 w 3243238"/>
              <a:gd name="connsiteY36" fmla="*/ 2623730 h 3496775"/>
              <a:gd name="connsiteX37" fmla="*/ 1975840 w 3243238"/>
              <a:gd name="connsiteY37" fmla="*/ 2844289 h 3496775"/>
              <a:gd name="connsiteX38" fmla="*/ 2058549 w 3243238"/>
              <a:gd name="connsiteY38" fmla="*/ 3060253 h 3496775"/>
              <a:gd name="connsiteX39" fmla="*/ 2104499 w 3243238"/>
              <a:gd name="connsiteY39" fmla="*/ 3358926 h 3496775"/>
              <a:gd name="connsiteX40" fmla="*/ 2141259 w 3243238"/>
              <a:gd name="connsiteY40" fmla="*/ 3326761 h 3496775"/>
              <a:gd name="connsiteX41" fmla="*/ 2168828 w 3243238"/>
              <a:gd name="connsiteY41" fmla="*/ 3496775 h 3496775"/>
              <a:gd name="connsiteX42" fmla="*/ 2325058 w 3243238"/>
              <a:gd name="connsiteY42" fmla="*/ 3496775 h 3496775"/>
              <a:gd name="connsiteX43" fmla="*/ 2380197 w 3243238"/>
              <a:gd name="connsiteY43" fmla="*/ 3455421 h 3496775"/>
              <a:gd name="connsiteX44" fmla="*/ 2219373 w 3243238"/>
              <a:gd name="connsiteY44" fmla="*/ 3358926 h 3496775"/>
              <a:gd name="connsiteX45" fmla="*/ 2145854 w 3243238"/>
              <a:gd name="connsiteY45" fmla="*/ 3087823 h 3496775"/>
              <a:gd name="connsiteX46" fmla="*/ 2072334 w 3243238"/>
              <a:gd name="connsiteY46" fmla="*/ 2609945 h 3496775"/>
              <a:gd name="connsiteX47" fmla="*/ 2072334 w 3243238"/>
              <a:gd name="connsiteY47" fmla="*/ 2357222 h 3496775"/>
              <a:gd name="connsiteX48" fmla="*/ 2348033 w 3243238"/>
              <a:gd name="connsiteY48" fmla="*/ 2173423 h 3496775"/>
              <a:gd name="connsiteX49" fmla="*/ 2609946 w 3243238"/>
              <a:gd name="connsiteY49" fmla="*/ 1787445 h 3496775"/>
              <a:gd name="connsiteX50" fmla="*/ 2651301 w 3243238"/>
              <a:gd name="connsiteY50" fmla="*/ 1438227 h 3496775"/>
              <a:gd name="connsiteX51" fmla="*/ 2798340 w 3243238"/>
              <a:gd name="connsiteY51" fmla="*/ 1387682 h 3496775"/>
              <a:gd name="connsiteX52" fmla="*/ 2779960 w 3243238"/>
              <a:gd name="connsiteY52" fmla="*/ 1291187 h 3496775"/>
              <a:gd name="connsiteX53" fmla="*/ 2770770 w 3243238"/>
              <a:gd name="connsiteY53" fmla="*/ 1231453 h 3496775"/>
              <a:gd name="connsiteX54" fmla="*/ 2775365 w 3243238"/>
              <a:gd name="connsiteY54" fmla="*/ 1102793 h 3496775"/>
              <a:gd name="connsiteX55" fmla="*/ 2853480 w 3243238"/>
              <a:gd name="connsiteY55" fmla="*/ 1185503 h 3496775"/>
              <a:gd name="connsiteX56" fmla="*/ 2807530 w 3243238"/>
              <a:gd name="connsiteY56" fmla="*/ 1066034 h 3496775"/>
              <a:gd name="connsiteX57" fmla="*/ 2835100 w 3243238"/>
              <a:gd name="connsiteY57" fmla="*/ 1020084 h 3496775"/>
              <a:gd name="connsiteX58" fmla="*/ 2986734 w 3243238"/>
              <a:gd name="connsiteY58" fmla="*/ 771955 h 3496775"/>
              <a:gd name="connsiteX59" fmla="*/ 2745410 w 3243238"/>
              <a:gd name="connsiteY59" fmla="*/ 865784 h 3496775"/>
              <a:gd name="connsiteX60" fmla="*/ 3074039 w 3243238"/>
              <a:gd name="connsiteY60" fmla="*/ 501589 h 3496775"/>
              <a:gd name="connsiteX61" fmla="*/ 3219323 w 3243238"/>
              <a:gd name="connsiteY61" fmla="*/ 46231 h 3496775"/>
              <a:gd name="connsiteX62" fmla="*/ 3119988 w 3243238"/>
              <a:gd name="connsiteY62" fmla="*/ 328453 h 3496775"/>
              <a:gd name="connsiteX63" fmla="*/ 3079371 w 3243238"/>
              <a:gd name="connsiteY63" fmla="*/ 38232 h 3496775"/>
              <a:gd name="connsiteX64" fmla="*/ 3059798 w 3243238"/>
              <a:gd name="connsiteY64" fmla="*/ 388642 h 3496775"/>
              <a:gd name="connsiteX65" fmla="*/ 2963023 w 3243238"/>
              <a:gd name="connsiteY65" fmla="*/ 482754 h 3496775"/>
              <a:gd name="connsiteX66" fmla="*/ 2822963 w 3243238"/>
              <a:gd name="connsiteY66" fmla="*/ 60189 h 3496775"/>
              <a:gd name="connsiteX67" fmla="*/ 2887119 w 3243238"/>
              <a:gd name="connsiteY67" fmla="*/ 521161 h 3496775"/>
              <a:gd name="connsiteX68" fmla="*/ 2715630 w 3243238"/>
              <a:gd name="connsiteY68" fmla="*/ 730601 h 3496775"/>
              <a:gd name="connsiteX69" fmla="*/ 2649828 w 3243238"/>
              <a:gd name="connsiteY69" fmla="*/ 620884 h 3496775"/>
              <a:gd name="connsiteX70" fmla="*/ 2633832 w 3243238"/>
              <a:gd name="connsiteY70" fmla="*/ 446449 h 3496775"/>
              <a:gd name="connsiteX71" fmla="*/ 2586971 w 3243238"/>
              <a:gd name="connsiteY71" fmla="*/ 643296 h 3496775"/>
              <a:gd name="connsiteX72" fmla="*/ 2650846 w 3243238"/>
              <a:gd name="connsiteY72" fmla="*/ 771218 h 3496775"/>
              <a:gd name="connsiteX73" fmla="*/ 2632922 w 3243238"/>
              <a:gd name="connsiteY73" fmla="*/ 854946 h 3496775"/>
              <a:gd name="connsiteX74" fmla="*/ 2481287 w 3243238"/>
              <a:gd name="connsiteY74" fmla="*/ 854665 h 3496775"/>
              <a:gd name="connsiteX75" fmla="*/ 2393982 w 3243238"/>
              <a:gd name="connsiteY75" fmla="*/ 753575 h 3496775"/>
              <a:gd name="connsiteX76" fmla="*/ 2447929 w 3243238"/>
              <a:gd name="connsiteY76" fmla="*/ 605344 h 3496775"/>
              <a:gd name="connsiteX77" fmla="*/ 2420079 w 3243238"/>
              <a:gd name="connsiteY77" fmla="*/ 458586 h 3496775"/>
              <a:gd name="connsiteX78" fmla="*/ 2330389 w 3243238"/>
              <a:gd name="connsiteY78" fmla="*/ 702575 h 3496775"/>
              <a:gd name="connsiteX79" fmla="*/ 2045501 w 3243238"/>
              <a:gd name="connsiteY79" fmla="*/ 470160 h 3496775"/>
              <a:gd name="connsiteX80" fmla="*/ 2079139 w 3243238"/>
              <a:gd name="connsiteY80" fmla="*/ 379171 h 3496775"/>
              <a:gd name="connsiteX81" fmla="*/ 2305379 w 3243238"/>
              <a:gd name="connsiteY81" fmla="*/ 238764 h 3496775"/>
              <a:gd name="connsiteX82" fmla="*/ 2167863 w 3243238"/>
              <a:gd name="connsiteY82" fmla="*/ 296731 h 3496775"/>
              <a:gd name="connsiteX83" fmla="*/ 2035574 w 3243238"/>
              <a:gd name="connsiteY83" fmla="*/ 307863 h 3496775"/>
              <a:gd name="connsiteX84" fmla="*/ 2047899 w 3243238"/>
              <a:gd name="connsiteY84" fmla="*/ 174099 h 3496775"/>
              <a:gd name="connsiteX85" fmla="*/ 2126456 w 3243238"/>
              <a:gd name="connsiteY85" fmla="*/ 0 h 3496775"/>
              <a:gd name="connsiteX86" fmla="*/ 1966650 w 3243238"/>
              <a:gd name="connsiteY86" fmla="*/ 257318 h 3496775"/>
              <a:gd name="connsiteX87" fmla="*/ 1936870 w 3243238"/>
              <a:gd name="connsiteY87" fmla="*/ 32164 h 3496775"/>
              <a:gd name="connsiteX88" fmla="*/ 1901275 w 3243238"/>
              <a:gd name="connsiteY88" fmla="*/ 208756 h 3496775"/>
              <a:gd name="connsiteX89" fmla="*/ 1931363 w 3243238"/>
              <a:gd name="connsiteY89" fmla="*/ 367315 h 3496775"/>
              <a:gd name="connsiteX90" fmla="*/ 1837294 w 3243238"/>
              <a:gd name="connsiteY90" fmla="*/ 288733 h 3496775"/>
              <a:gd name="connsiteX91" fmla="*/ 1776782 w 3243238"/>
              <a:gd name="connsiteY91" fmla="*/ 138130 h 3496775"/>
              <a:gd name="connsiteX92" fmla="*/ 1812524 w 3243238"/>
              <a:gd name="connsiteY92" fmla="*/ 363351 h 3496775"/>
              <a:gd name="connsiteX93" fmla="*/ 2358415 w 3243238"/>
              <a:gd name="connsiteY93" fmla="*/ 907420 h 3496775"/>
              <a:gd name="connsiteX94" fmla="*/ 2235543 w 3243238"/>
              <a:gd name="connsiteY94" fmla="*/ 830779 h 3496775"/>
              <a:gd name="connsiteX95" fmla="*/ 2065635 w 3243238"/>
              <a:gd name="connsiteY95" fmla="*/ 746314 h 3496775"/>
              <a:gd name="connsiteX96" fmla="*/ 2108531 w 3243238"/>
              <a:gd name="connsiteY96" fmla="*/ 998194 h 3496775"/>
              <a:gd name="connsiteX97" fmla="*/ 2259254 w 3243238"/>
              <a:gd name="connsiteY97" fmla="*/ 1067227 h 3496775"/>
              <a:gd name="connsiteX98" fmla="*/ 2285163 w 3243238"/>
              <a:gd name="connsiteY98" fmla="*/ 1144483 h 3496775"/>
              <a:gd name="connsiteX99" fmla="*/ 2187208 w 3243238"/>
              <a:gd name="connsiteY99" fmla="*/ 1396872 h 3496775"/>
              <a:gd name="connsiteX100" fmla="*/ 1962055 w 3243238"/>
              <a:gd name="connsiteY100" fmla="*/ 1419847 h 3496775"/>
              <a:gd name="connsiteX101" fmla="*/ 1658786 w 3243238"/>
              <a:gd name="connsiteY101" fmla="*/ 1452012 h 3496775"/>
              <a:gd name="connsiteX102" fmla="*/ 514638 w 3243238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9657 w 3248517"/>
              <a:gd name="connsiteY46" fmla="*/ 2820550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502107"/>
              <a:gd name="connsiteX1" fmla="*/ 514638 w 3248517"/>
              <a:gd name="connsiteY1" fmla="*/ 1433632 h 3502107"/>
              <a:gd name="connsiteX2" fmla="*/ 202179 w 3248517"/>
              <a:gd name="connsiteY2" fmla="*/ 1603646 h 3502107"/>
              <a:gd name="connsiteX3" fmla="*/ 18380 w 3248517"/>
              <a:gd name="connsiteY3" fmla="*/ 1787445 h 3502107"/>
              <a:gd name="connsiteX4" fmla="*/ 0 w 3248517"/>
              <a:gd name="connsiteY4" fmla="*/ 2063143 h 3502107"/>
              <a:gd name="connsiteX5" fmla="*/ 151635 w 3248517"/>
              <a:gd name="connsiteY5" fmla="*/ 1952864 h 3502107"/>
              <a:gd name="connsiteX6" fmla="*/ 188394 w 3248517"/>
              <a:gd name="connsiteY6" fmla="*/ 2003409 h 3502107"/>
              <a:gd name="connsiteX7" fmla="*/ 202179 w 3248517"/>
              <a:gd name="connsiteY7" fmla="*/ 1856369 h 3502107"/>
              <a:gd name="connsiteX8" fmla="*/ 280294 w 3248517"/>
              <a:gd name="connsiteY8" fmla="*/ 2269917 h 3502107"/>
              <a:gd name="connsiteX9" fmla="*/ 36760 w 3248517"/>
              <a:gd name="connsiteY9" fmla="*/ 2550211 h 3502107"/>
              <a:gd name="connsiteX10" fmla="*/ 45950 w 3248517"/>
              <a:gd name="connsiteY10" fmla="*/ 3363521 h 3502107"/>
              <a:gd name="connsiteX11" fmla="*/ 105685 w 3248517"/>
              <a:gd name="connsiteY11" fmla="*/ 3326761 h 3502107"/>
              <a:gd name="connsiteX12" fmla="*/ 133255 w 3248517"/>
              <a:gd name="connsiteY12" fmla="*/ 3469206 h 3502107"/>
              <a:gd name="connsiteX13" fmla="*/ 298674 w 3248517"/>
              <a:gd name="connsiteY13" fmla="*/ 3464611 h 3502107"/>
              <a:gd name="connsiteX14" fmla="*/ 353813 w 3248517"/>
              <a:gd name="connsiteY14" fmla="*/ 3427851 h 3502107"/>
              <a:gd name="connsiteX15" fmla="*/ 174609 w 3248517"/>
              <a:gd name="connsiteY15" fmla="*/ 3276217 h 3502107"/>
              <a:gd name="connsiteX16" fmla="*/ 170014 w 3248517"/>
              <a:gd name="connsiteY16" fmla="*/ 2720225 h 3502107"/>
              <a:gd name="connsiteX17" fmla="*/ 390573 w 3248517"/>
              <a:gd name="connsiteY17" fmla="*/ 2605350 h 3502107"/>
              <a:gd name="connsiteX18" fmla="*/ 298674 w 3248517"/>
              <a:gd name="connsiteY18" fmla="*/ 2734010 h 3502107"/>
              <a:gd name="connsiteX19" fmla="*/ 680057 w 3248517"/>
              <a:gd name="connsiteY19" fmla="*/ 3294597 h 3502107"/>
              <a:gd name="connsiteX20" fmla="*/ 721411 w 3248517"/>
              <a:gd name="connsiteY20" fmla="*/ 3262432 h 3502107"/>
              <a:gd name="connsiteX21" fmla="*/ 735196 w 3248517"/>
              <a:gd name="connsiteY21" fmla="*/ 3363521 h 3502107"/>
              <a:gd name="connsiteX22" fmla="*/ 928185 w 3248517"/>
              <a:gd name="connsiteY22" fmla="*/ 3363521 h 3502107"/>
              <a:gd name="connsiteX23" fmla="*/ 974135 w 3248517"/>
              <a:gd name="connsiteY23" fmla="*/ 3331356 h 3502107"/>
              <a:gd name="connsiteX24" fmla="*/ 758171 w 3248517"/>
              <a:gd name="connsiteY24" fmla="*/ 3193507 h 3502107"/>
              <a:gd name="connsiteX25" fmla="*/ 510043 w 3248517"/>
              <a:gd name="connsiteY25" fmla="*/ 2821314 h 3502107"/>
              <a:gd name="connsiteX26" fmla="*/ 519233 w 3248517"/>
              <a:gd name="connsiteY26" fmla="*/ 2738605 h 3502107"/>
              <a:gd name="connsiteX27" fmla="*/ 914400 w 3248517"/>
              <a:gd name="connsiteY27" fmla="*/ 2334247 h 3502107"/>
              <a:gd name="connsiteX28" fmla="*/ 1709331 w 3248517"/>
              <a:gd name="connsiteY28" fmla="*/ 2380197 h 3502107"/>
              <a:gd name="connsiteX29" fmla="*/ 1585267 w 3248517"/>
              <a:gd name="connsiteY29" fmla="*/ 3248647 h 3502107"/>
              <a:gd name="connsiteX30" fmla="*/ 1622026 w 3248517"/>
              <a:gd name="connsiteY30" fmla="*/ 3239457 h 3502107"/>
              <a:gd name="connsiteX31" fmla="*/ 1617432 w 3248517"/>
              <a:gd name="connsiteY31" fmla="*/ 3386496 h 3502107"/>
              <a:gd name="connsiteX32" fmla="*/ 1824205 w 3248517"/>
              <a:gd name="connsiteY32" fmla="*/ 3450826 h 3502107"/>
              <a:gd name="connsiteX33" fmla="*/ 1856370 w 3248517"/>
              <a:gd name="connsiteY33" fmla="*/ 3391091 h 3502107"/>
              <a:gd name="connsiteX34" fmla="*/ 1718521 w 3248517"/>
              <a:gd name="connsiteY34" fmla="*/ 3303786 h 3502107"/>
              <a:gd name="connsiteX35" fmla="*/ 1746091 w 3248517"/>
              <a:gd name="connsiteY35" fmla="*/ 2908619 h 3502107"/>
              <a:gd name="connsiteX36" fmla="*/ 1870155 w 3248517"/>
              <a:gd name="connsiteY36" fmla="*/ 2623730 h 3502107"/>
              <a:gd name="connsiteX37" fmla="*/ 1975840 w 3248517"/>
              <a:gd name="connsiteY37" fmla="*/ 2844289 h 3502107"/>
              <a:gd name="connsiteX38" fmla="*/ 2058549 w 3248517"/>
              <a:gd name="connsiteY38" fmla="*/ 3060253 h 3502107"/>
              <a:gd name="connsiteX39" fmla="*/ 2104499 w 3248517"/>
              <a:gd name="connsiteY39" fmla="*/ 3358926 h 3502107"/>
              <a:gd name="connsiteX40" fmla="*/ 2141259 w 3248517"/>
              <a:gd name="connsiteY40" fmla="*/ 3326761 h 3502107"/>
              <a:gd name="connsiteX41" fmla="*/ 2168828 w 3248517"/>
              <a:gd name="connsiteY41" fmla="*/ 3496775 h 3502107"/>
              <a:gd name="connsiteX42" fmla="*/ 2271740 w 3248517"/>
              <a:gd name="connsiteY42" fmla="*/ 3502107 h 3502107"/>
              <a:gd name="connsiteX43" fmla="*/ 2353539 w 3248517"/>
              <a:gd name="connsiteY43" fmla="*/ 3463419 h 3502107"/>
              <a:gd name="connsiteX44" fmla="*/ 2240700 w 3248517"/>
              <a:gd name="connsiteY44" fmla="*/ 3366924 h 3502107"/>
              <a:gd name="connsiteX45" fmla="*/ 2145854 w 3248517"/>
              <a:gd name="connsiteY45" fmla="*/ 3087823 h 3502107"/>
              <a:gd name="connsiteX46" fmla="*/ 2101660 w 3248517"/>
              <a:gd name="connsiteY46" fmla="*/ 2817884 h 3502107"/>
              <a:gd name="connsiteX47" fmla="*/ 2072334 w 3248517"/>
              <a:gd name="connsiteY47" fmla="*/ 2357222 h 3502107"/>
              <a:gd name="connsiteX48" fmla="*/ 2313376 w 3248517"/>
              <a:gd name="connsiteY48" fmla="*/ 2205413 h 3502107"/>
              <a:gd name="connsiteX49" fmla="*/ 2604615 w 3248517"/>
              <a:gd name="connsiteY49" fmla="*/ 1779447 h 3502107"/>
              <a:gd name="connsiteX50" fmla="*/ 2672628 w 3248517"/>
              <a:gd name="connsiteY50" fmla="*/ 1448891 h 3502107"/>
              <a:gd name="connsiteX51" fmla="*/ 2785010 w 3248517"/>
              <a:gd name="connsiteY51" fmla="*/ 1398346 h 3502107"/>
              <a:gd name="connsiteX52" fmla="*/ 2774628 w 3248517"/>
              <a:gd name="connsiteY52" fmla="*/ 1288521 h 3502107"/>
              <a:gd name="connsiteX53" fmla="*/ 2760106 w 3248517"/>
              <a:gd name="connsiteY53" fmla="*/ 1231453 h 3502107"/>
              <a:gd name="connsiteX54" fmla="*/ 2783362 w 3248517"/>
              <a:gd name="connsiteY54" fmla="*/ 1121454 h 3502107"/>
              <a:gd name="connsiteX55" fmla="*/ 2813492 w 3248517"/>
              <a:gd name="connsiteY55" fmla="*/ 1132185 h 3502107"/>
              <a:gd name="connsiteX56" fmla="*/ 2807530 w 3248517"/>
              <a:gd name="connsiteY56" fmla="*/ 1066034 h 3502107"/>
              <a:gd name="connsiteX57" fmla="*/ 2835100 w 3248517"/>
              <a:gd name="connsiteY57" fmla="*/ 1020084 h 3502107"/>
              <a:gd name="connsiteX58" fmla="*/ 2946306 w 3248517"/>
              <a:gd name="connsiteY58" fmla="*/ 872562 h 3502107"/>
              <a:gd name="connsiteX59" fmla="*/ 2986734 w 3248517"/>
              <a:gd name="connsiteY59" fmla="*/ 771955 h 3502107"/>
              <a:gd name="connsiteX60" fmla="*/ 2876992 w 3248517"/>
              <a:gd name="connsiteY60" fmla="*/ 819245 h 3502107"/>
              <a:gd name="connsiteX61" fmla="*/ 2742744 w 3248517"/>
              <a:gd name="connsiteY61" fmla="*/ 868450 h 3502107"/>
              <a:gd name="connsiteX62" fmla="*/ 3074039 w 3248517"/>
              <a:gd name="connsiteY62" fmla="*/ 501589 h 3502107"/>
              <a:gd name="connsiteX63" fmla="*/ 3219323 w 3248517"/>
              <a:gd name="connsiteY63" fmla="*/ 46231 h 3502107"/>
              <a:gd name="connsiteX64" fmla="*/ 3119988 w 3248517"/>
              <a:gd name="connsiteY64" fmla="*/ 328453 h 3502107"/>
              <a:gd name="connsiteX65" fmla="*/ 3079371 w 3248517"/>
              <a:gd name="connsiteY65" fmla="*/ 38232 h 3502107"/>
              <a:gd name="connsiteX66" fmla="*/ 3059798 w 3248517"/>
              <a:gd name="connsiteY66" fmla="*/ 388642 h 3502107"/>
              <a:gd name="connsiteX67" fmla="*/ 2963023 w 3248517"/>
              <a:gd name="connsiteY67" fmla="*/ 482754 h 3502107"/>
              <a:gd name="connsiteX68" fmla="*/ 2822963 w 3248517"/>
              <a:gd name="connsiteY68" fmla="*/ 60189 h 3502107"/>
              <a:gd name="connsiteX69" fmla="*/ 2887119 w 3248517"/>
              <a:gd name="connsiteY69" fmla="*/ 521161 h 3502107"/>
              <a:gd name="connsiteX70" fmla="*/ 2715630 w 3248517"/>
              <a:gd name="connsiteY70" fmla="*/ 730601 h 3502107"/>
              <a:gd name="connsiteX71" fmla="*/ 2649828 w 3248517"/>
              <a:gd name="connsiteY71" fmla="*/ 620884 h 3502107"/>
              <a:gd name="connsiteX72" fmla="*/ 2633832 w 3248517"/>
              <a:gd name="connsiteY72" fmla="*/ 446449 h 3502107"/>
              <a:gd name="connsiteX73" fmla="*/ 2586971 w 3248517"/>
              <a:gd name="connsiteY73" fmla="*/ 643296 h 3502107"/>
              <a:gd name="connsiteX74" fmla="*/ 2650846 w 3248517"/>
              <a:gd name="connsiteY74" fmla="*/ 771218 h 3502107"/>
              <a:gd name="connsiteX75" fmla="*/ 2632922 w 3248517"/>
              <a:gd name="connsiteY75" fmla="*/ 854946 h 3502107"/>
              <a:gd name="connsiteX76" fmla="*/ 2481287 w 3248517"/>
              <a:gd name="connsiteY76" fmla="*/ 854665 h 3502107"/>
              <a:gd name="connsiteX77" fmla="*/ 2393982 w 3248517"/>
              <a:gd name="connsiteY77" fmla="*/ 753575 h 3502107"/>
              <a:gd name="connsiteX78" fmla="*/ 2447929 w 3248517"/>
              <a:gd name="connsiteY78" fmla="*/ 605344 h 3502107"/>
              <a:gd name="connsiteX79" fmla="*/ 2420079 w 3248517"/>
              <a:gd name="connsiteY79" fmla="*/ 458586 h 3502107"/>
              <a:gd name="connsiteX80" fmla="*/ 2330389 w 3248517"/>
              <a:gd name="connsiteY80" fmla="*/ 702575 h 3502107"/>
              <a:gd name="connsiteX81" fmla="*/ 2045501 w 3248517"/>
              <a:gd name="connsiteY81" fmla="*/ 470160 h 3502107"/>
              <a:gd name="connsiteX82" fmla="*/ 2079139 w 3248517"/>
              <a:gd name="connsiteY82" fmla="*/ 379171 h 3502107"/>
              <a:gd name="connsiteX83" fmla="*/ 2305379 w 3248517"/>
              <a:gd name="connsiteY83" fmla="*/ 238764 h 3502107"/>
              <a:gd name="connsiteX84" fmla="*/ 2167863 w 3248517"/>
              <a:gd name="connsiteY84" fmla="*/ 296731 h 3502107"/>
              <a:gd name="connsiteX85" fmla="*/ 2035574 w 3248517"/>
              <a:gd name="connsiteY85" fmla="*/ 307863 h 3502107"/>
              <a:gd name="connsiteX86" fmla="*/ 2047899 w 3248517"/>
              <a:gd name="connsiteY86" fmla="*/ 174099 h 3502107"/>
              <a:gd name="connsiteX87" fmla="*/ 2126456 w 3248517"/>
              <a:gd name="connsiteY87" fmla="*/ 0 h 3502107"/>
              <a:gd name="connsiteX88" fmla="*/ 1966650 w 3248517"/>
              <a:gd name="connsiteY88" fmla="*/ 257318 h 3502107"/>
              <a:gd name="connsiteX89" fmla="*/ 1936870 w 3248517"/>
              <a:gd name="connsiteY89" fmla="*/ 32164 h 3502107"/>
              <a:gd name="connsiteX90" fmla="*/ 1901275 w 3248517"/>
              <a:gd name="connsiteY90" fmla="*/ 208756 h 3502107"/>
              <a:gd name="connsiteX91" fmla="*/ 1931363 w 3248517"/>
              <a:gd name="connsiteY91" fmla="*/ 367315 h 3502107"/>
              <a:gd name="connsiteX92" fmla="*/ 1837294 w 3248517"/>
              <a:gd name="connsiteY92" fmla="*/ 288733 h 3502107"/>
              <a:gd name="connsiteX93" fmla="*/ 1776782 w 3248517"/>
              <a:gd name="connsiteY93" fmla="*/ 138130 h 3502107"/>
              <a:gd name="connsiteX94" fmla="*/ 1812524 w 3248517"/>
              <a:gd name="connsiteY94" fmla="*/ 363351 h 3502107"/>
              <a:gd name="connsiteX95" fmla="*/ 2358415 w 3248517"/>
              <a:gd name="connsiteY95" fmla="*/ 907420 h 3502107"/>
              <a:gd name="connsiteX96" fmla="*/ 2235543 w 3248517"/>
              <a:gd name="connsiteY96" fmla="*/ 830779 h 3502107"/>
              <a:gd name="connsiteX97" fmla="*/ 2065635 w 3248517"/>
              <a:gd name="connsiteY97" fmla="*/ 746314 h 3502107"/>
              <a:gd name="connsiteX98" fmla="*/ 2108531 w 3248517"/>
              <a:gd name="connsiteY98" fmla="*/ 998194 h 3502107"/>
              <a:gd name="connsiteX99" fmla="*/ 2259254 w 3248517"/>
              <a:gd name="connsiteY99" fmla="*/ 1067227 h 3502107"/>
              <a:gd name="connsiteX100" fmla="*/ 2285163 w 3248517"/>
              <a:gd name="connsiteY100" fmla="*/ 1144483 h 3502107"/>
              <a:gd name="connsiteX101" fmla="*/ 2187208 w 3248517"/>
              <a:gd name="connsiteY101" fmla="*/ 1396872 h 3502107"/>
              <a:gd name="connsiteX102" fmla="*/ 1962055 w 3248517"/>
              <a:gd name="connsiteY102" fmla="*/ 1419847 h 3502107"/>
              <a:gd name="connsiteX103" fmla="*/ 1658786 w 3248517"/>
              <a:gd name="connsiteY103" fmla="*/ 1452012 h 3502107"/>
              <a:gd name="connsiteX104" fmla="*/ 514638 w 3248517"/>
              <a:gd name="connsiteY104" fmla="*/ 1433632 h 3502107"/>
              <a:gd name="connsiteX0" fmla="*/ 514638 w 3248517"/>
              <a:gd name="connsiteY0" fmla="*/ 1433632 h 3502803"/>
              <a:gd name="connsiteX1" fmla="*/ 514638 w 3248517"/>
              <a:gd name="connsiteY1" fmla="*/ 1433632 h 3502803"/>
              <a:gd name="connsiteX2" fmla="*/ 202179 w 3248517"/>
              <a:gd name="connsiteY2" fmla="*/ 1603646 h 3502803"/>
              <a:gd name="connsiteX3" fmla="*/ 18380 w 3248517"/>
              <a:gd name="connsiteY3" fmla="*/ 1787445 h 3502803"/>
              <a:gd name="connsiteX4" fmla="*/ 0 w 3248517"/>
              <a:gd name="connsiteY4" fmla="*/ 2063143 h 3502803"/>
              <a:gd name="connsiteX5" fmla="*/ 151635 w 3248517"/>
              <a:gd name="connsiteY5" fmla="*/ 1952864 h 3502803"/>
              <a:gd name="connsiteX6" fmla="*/ 188394 w 3248517"/>
              <a:gd name="connsiteY6" fmla="*/ 2003409 h 3502803"/>
              <a:gd name="connsiteX7" fmla="*/ 202179 w 3248517"/>
              <a:gd name="connsiteY7" fmla="*/ 1856369 h 3502803"/>
              <a:gd name="connsiteX8" fmla="*/ 280294 w 3248517"/>
              <a:gd name="connsiteY8" fmla="*/ 2269917 h 3502803"/>
              <a:gd name="connsiteX9" fmla="*/ 36760 w 3248517"/>
              <a:gd name="connsiteY9" fmla="*/ 2550211 h 3502803"/>
              <a:gd name="connsiteX10" fmla="*/ 45950 w 3248517"/>
              <a:gd name="connsiteY10" fmla="*/ 3363521 h 3502803"/>
              <a:gd name="connsiteX11" fmla="*/ 105685 w 3248517"/>
              <a:gd name="connsiteY11" fmla="*/ 3326761 h 3502803"/>
              <a:gd name="connsiteX12" fmla="*/ 133255 w 3248517"/>
              <a:gd name="connsiteY12" fmla="*/ 3469206 h 3502803"/>
              <a:gd name="connsiteX13" fmla="*/ 298674 w 3248517"/>
              <a:gd name="connsiteY13" fmla="*/ 3464611 h 3502803"/>
              <a:gd name="connsiteX14" fmla="*/ 353813 w 3248517"/>
              <a:gd name="connsiteY14" fmla="*/ 3427851 h 3502803"/>
              <a:gd name="connsiteX15" fmla="*/ 174609 w 3248517"/>
              <a:gd name="connsiteY15" fmla="*/ 3276217 h 3502803"/>
              <a:gd name="connsiteX16" fmla="*/ 170014 w 3248517"/>
              <a:gd name="connsiteY16" fmla="*/ 2720225 h 3502803"/>
              <a:gd name="connsiteX17" fmla="*/ 390573 w 3248517"/>
              <a:gd name="connsiteY17" fmla="*/ 2605350 h 3502803"/>
              <a:gd name="connsiteX18" fmla="*/ 298674 w 3248517"/>
              <a:gd name="connsiteY18" fmla="*/ 2734010 h 3502803"/>
              <a:gd name="connsiteX19" fmla="*/ 680057 w 3248517"/>
              <a:gd name="connsiteY19" fmla="*/ 3294597 h 3502803"/>
              <a:gd name="connsiteX20" fmla="*/ 721411 w 3248517"/>
              <a:gd name="connsiteY20" fmla="*/ 3262432 h 3502803"/>
              <a:gd name="connsiteX21" fmla="*/ 735196 w 3248517"/>
              <a:gd name="connsiteY21" fmla="*/ 3363521 h 3502803"/>
              <a:gd name="connsiteX22" fmla="*/ 928185 w 3248517"/>
              <a:gd name="connsiteY22" fmla="*/ 3363521 h 3502803"/>
              <a:gd name="connsiteX23" fmla="*/ 974135 w 3248517"/>
              <a:gd name="connsiteY23" fmla="*/ 3331356 h 3502803"/>
              <a:gd name="connsiteX24" fmla="*/ 758171 w 3248517"/>
              <a:gd name="connsiteY24" fmla="*/ 3193507 h 3502803"/>
              <a:gd name="connsiteX25" fmla="*/ 510043 w 3248517"/>
              <a:gd name="connsiteY25" fmla="*/ 2821314 h 3502803"/>
              <a:gd name="connsiteX26" fmla="*/ 519233 w 3248517"/>
              <a:gd name="connsiteY26" fmla="*/ 2738605 h 3502803"/>
              <a:gd name="connsiteX27" fmla="*/ 914400 w 3248517"/>
              <a:gd name="connsiteY27" fmla="*/ 2334247 h 3502803"/>
              <a:gd name="connsiteX28" fmla="*/ 1709331 w 3248517"/>
              <a:gd name="connsiteY28" fmla="*/ 2380197 h 3502803"/>
              <a:gd name="connsiteX29" fmla="*/ 1585267 w 3248517"/>
              <a:gd name="connsiteY29" fmla="*/ 3248647 h 3502803"/>
              <a:gd name="connsiteX30" fmla="*/ 1622026 w 3248517"/>
              <a:gd name="connsiteY30" fmla="*/ 3239457 h 3502803"/>
              <a:gd name="connsiteX31" fmla="*/ 1617432 w 3248517"/>
              <a:gd name="connsiteY31" fmla="*/ 3386496 h 3502803"/>
              <a:gd name="connsiteX32" fmla="*/ 1824205 w 3248517"/>
              <a:gd name="connsiteY32" fmla="*/ 3450826 h 3502803"/>
              <a:gd name="connsiteX33" fmla="*/ 1856370 w 3248517"/>
              <a:gd name="connsiteY33" fmla="*/ 3391091 h 3502803"/>
              <a:gd name="connsiteX34" fmla="*/ 1718521 w 3248517"/>
              <a:gd name="connsiteY34" fmla="*/ 3303786 h 3502803"/>
              <a:gd name="connsiteX35" fmla="*/ 1746091 w 3248517"/>
              <a:gd name="connsiteY35" fmla="*/ 2908619 h 3502803"/>
              <a:gd name="connsiteX36" fmla="*/ 1870155 w 3248517"/>
              <a:gd name="connsiteY36" fmla="*/ 2623730 h 3502803"/>
              <a:gd name="connsiteX37" fmla="*/ 1975840 w 3248517"/>
              <a:gd name="connsiteY37" fmla="*/ 2844289 h 3502803"/>
              <a:gd name="connsiteX38" fmla="*/ 2058549 w 3248517"/>
              <a:gd name="connsiteY38" fmla="*/ 3060253 h 3502803"/>
              <a:gd name="connsiteX39" fmla="*/ 2104499 w 3248517"/>
              <a:gd name="connsiteY39" fmla="*/ 3358926 h 3502803"/>
              <a:gd name="connsiteX40" fmla="*/ 2141259 w 3248517"/>
              <a:gd name="connsiteY40" fmla="*/ 3326761 h 3502803"/>
              <a:gd name="connsiteX41" fmla="*/ 2168828 w 3248517"/>
              <a:gd name="connsiteY41" fmla="*/ 3496775 h 3502803"/>
              <a:gd name="connsiteX42" fmla="*/ 2271740 w 3248517"/>
              <a:gd name="connsiteY42" fmla="*/ 3502107 h 3502803"/>
              <a:gd name="connsiteX43" fmla="*/ 2353539 w 3248517"/>
              <a:gd name="connsiteY43" fmla="*/ 3463419 h 3502803"/>
              <a:gd name="connsiteX44" fmla="*/ 2240700 w 3248517"/>
              <a:gd name="connsiteY44" fmla="*/ 3366924 h 3502803"/>
              <a:gd name="connsiteX45" fmla="*/ 2145854 w 3248517"/>
              <a:gd name="connsiteY45" fmla="*/ 3087823 h 3502803"/>
              <a:gd name="connsiteX46" fmla="*/ 2101660 w 3248517"/>
              <a:gd name="connsiteY46" fmla="*/ 2817884 h 3502803"/>
              <a:gd name="connsiteX47" fmla="*/ 2072334 w 3248517"/>
              <a:gd name="connsiteY47" fmla="*/ 2357222 h 3502803"/>
              <a:gd name="connsiteX48" fmla="*/ 2313376 w 3248517"/>
              <a:gd name="connsiteY48" fmla="*/ 2205413 h 3502803"/>
              <a:gd name="connsiteX49" fmla="*/ 2604615 w 3248517"/>
              <a:gd name="connsiteY49" fmla="*/ 1779447 h 3502803"/>
              <a:gd name="connsiteX50" fmla="*/ 2672628 w 3248517"/>
              <a:gd name="connsiteY50" fmla="*/ 1448891 h 3502803"/>
              <a:gd name="connsiteX51" fmla="*/ 2785010 w 3248517"/>
              <a:gd name="connsiteY51" fmla="*/ 1398346 h 3502803"/>
              <a:gd name="connsiteX52" fmla="*/ 2774628 w 3248517"/>
              <a:gd name="connsiteY52" fmla="*/ 1288521 h 3502803"/>
              <a:gd name="connsiteX53" fmla="*/ 2760106 w 3248517"/>
              <a:gd name="connsiteY53" fmla="*/ 1231453 h 3502803"/>
              <a:gd name="connsiteX54" fmla="*/ 2783362 w 3248517"/>
              <a:gd name="connsiteY54" fmla="*/ 1121454 h 3502803"/>
              <a:gd name="connsiteX55" fmla="*/ 2813492 w 3248517"/>
              <a:gd name="connsiteY55" fmla="*/ 1132185 h 3502803"/>
              <a:gd name="connsiteX56" fmla="*/ 2807530 w 3248517"/>
              <a:gd name="connsiteY56" fmla="*/ 1066034 h 3502803"/>
              <a:gd name="connsiteX57" fmla="*/ 2835100 w 3248517"/>
              <a:gd name="connsiteY57" fmla="*/ 1020084 h 3502803"/>
              <a:gd name="connsiteX58" fmla="*/ 2946306 w 3248517"/>
              <a:gd name="connsiteY58" fmla="*/ 872562 h 3502803"/>
              <a:gd name="connsiteX59" fmla="*/ 2986734 w 3248517"/>
              <a:gd name="connsiteY59" fmla="*/ 771955 h 3502803"/>
              <a:gd name="connsiteX60" fmla="*/ 2876992 w 3248517"/>
              <a:gd name="connsiteY60" fmla="*/ 819245 h 3502803"/>
              <a:gd name="connsiteX61" fmla="*/ 2742744 w 3248517"/>
              <a:gd name="connsiteY61" fmla="*/ 868450 h 3502803"/>
              <a:gd name="connsiteX62" fmla="*/ 3074039 w 3248517"/>
              <a:gd name="connsiteY62" fmla="*/ 501589 h 3502803"/>
              <a:gd name="connsiteX63" fmla="*/ 3219323 w 3248517"/>
              <a:gd name="connsiteY63" fmla="*/ 46231 h 3502803"/>
              <a:gd name="connsiteX64" fmla="*/ 3119988 w 3248517"/>
              <a:gd name="connsiteY64" fmla="*/ 328453 h 3502803"/>
              <a:gd name="connsiteX65" fmla="*/ 3079371 w 3248517"/>
              <a:gd name="connsiteY65" fmla="*/ 38232 h 3502803"/>
              <a:gd name="connsiteX66" fmla="*/ 3059798 w 3248517"/>
              <a:gd name="connsiteY66" fmla="*/ 388642 h 3502803"/>
              <a:gd name="connsiteX67" fmla="*/ 2963023 w 3248517"/>
              <a:gd name="connsiteY67" fmla="*/ 482754 h 3502803"/>
              <a:gd name="connsiteX68" fmla="*/ 2822963 w 3248517"/>
              <a:gd name="connsiteY68" fmla="*/ 60189 h 3502803"/>
              <a:gd name="connsiteX69" fmla="*/ 2887119 w 3248517"/>
              <a:gd name="connsiteY69" fmla="*/ 521161 h 3502803"/>
              <a:gd name="connsiteX70" fmla="*/ 2715630 w 3248517"/>
              <a:gd name="connsiteY70" fmla="*/ 730601 h 3502803"/>
              <a:gd name="connsiteX71" fmla="*/ 2649828 w 3248517"/>
              <a:gd name="connsiteY71" fmla="*/ 620884 h 3502803"/>
              <a:gd name="connsiteX72" fmla="*/ 2633832 w 3248517"/>
              <a:gd name="connsiteY72" fmla="*/ 446449 h 3502803"/>
              <a:gd name="connsiteX73" fmla="*/ 2586971 w 3248517"/>
              <a:gd name="connsiteY73" fmla="*/ 643296 h 3502803"/>
              <a:gd name="connsiteX74" fmla="*/ 2650846 w 3248517"/>
              <a:gd name="connsiteY74" fmla="*/ 771218 h 3502803"/>
              <a:gd name="connsiteX75" fmla="*/ 2632922 w 3248517"/>
              <a:gd name="connsiteY75" fmla="*/ 854946 h 3502803"/>
              <a:gd name="connsiteX76" fmla="*/ 2481287 w 3248517"/>
              <a:gd name="connsiteY76" fmla="*/ 854665 h 3502803"/>
              <a:gd name="connsiteX77" fmla="*/ 2393982 w 3248517"/>
              <a:gd name="connsiteY77" fmla="*/ 753575 h 3502803"/>
              <a:gd name="connsiteX78" fmla="*/ 2447929 w 3248517"/>
              <a:gd name="connsiteY78" fmla="*/ 605344 h 3502803"/>
              <a:gd name="connsiteX79" fmla="*/ 2420079 w 3248517"/>
              <a:gd name="connsiteY79" fmla="*/ 458586 h 3502803"/>
              <a:gd name="connsiteX80" fmla="*/ 2330389 w 3248517"/>
              <a:gd name="connsiteY80" fmla="*/ 702575 h 3502803"/>
              <a:gd name="connsiteX81" fmla="*/ 2045501 w 3248517"/>
              <a:gd name="connsiteY81" fmla="*/ 470160 h 3502803"/>
              <a:gd name="connsiteX82" fmla="*/ 2079139 w 3248517"/>
              <a:gd name="connsiteY82" fmla="*/ 379171 h 3502803"/>
              <a:gd name="connsiteX83" fmla="*/ 2305379 w 3248517"/>
              <a:gd name="connsiteY83" fmla="*/ 238764 h 3502803"/>
              <a:gd name="connsiteX84" fmla="*/ 2167863 w 3248517"/>
              <a:gd name="connsiteY84" fmla="*/ 296731 h 3502803"/>
              <a:gd name="connsiteX85" fmla="*/ 2035574 w 3248517"/>
              <a:gd name="connsiteY85" fmla="*/ 307863 h 3502803"/>
              <a:gd name="connsiteX86" fmla="*/ 2047899 w 3248517"/>
              <a:gd name="connsiteY86" fmla="*/ 174099 h 3502803"/>
              <a:gd name="connsiteX87" fmla="*/ 2126456 w 3248517"/>
              <a:gd name="connsiteY87" fmla="*/ 0 h 3502803"/>
              <a:gd name="connsiteX88" fmla="*/ 1966650 w 3248517"/>
              <a:gd name="connsiteY88" fmla="*/ 257318 h 3502803"/>
              <a:gd name="connsiteX89" fmla="*/ 1936870 w 3248517"/>
              <a:gd name="connsiteY89" fmla="*/ 32164 h 3502803"/>
              <a:gd name="connsiteX90" fmla="*/ 1901275 w 3248517"/>
              <a:gd name="connsiteY90" fmla="*/ 208756 h 3502803"/>
              <a:gd name="connsiteX91" fmla="*/ 1931363 w 3248517"/>
              <a:gd name="connsiteY91" fmla="*/ 367315 h 3502803"/>
              <a:gd name="connsiteX92" fmla="*/ 1837294 w 3248517"/>
              <a:gd name="connsiteY92" fmla="*/ 288733 h 3502803"/>
              <a:gd name="connsiteX93" fmla="*/ 1776782 w 3248517"/>
              <a:gd name="connsiteY93" fmla="*/ 138130 h 3502803"/>
              <a:gd name="connsiteX94" fmla="*/ 1812524 w 3248517"/>
              <a:gd name="connsiteY94" fmla="*/ 363351 h 3502803"/>
              <a:gd name="connsiteX95" fmla="*/ 2358415 w 3248517"/>
              <a:gd name="connsiteY95" fmla="*/ 907420 h 3502803"/>
              <a:gd name="connsiteX96" fmla="*/ 2235543 w 3248517"/>
              <a:gd name="connsiteY96" fmla="*/ 830779 h 3502803"/>
              <a:gd name="connsiteX97" fmla="*/ 2065635 w 3248517"/>
              <a:gd name="connsiteY97" fmla="*/ 746314 h 3502803"/>
              <a:gd name="connsiteX98" fmla="*/ 2108531 w 3248517"/>
              <a:gd name="connsiteY98" fmla="*/ 998194 h 3502803"/>
              <a:gd name="connsiteX99" fmla="*/ 2259254 w 3248517"/>
              <a:gd name="connsiteY99" fmla="*/ 1067227 h 3502803"/>
              <a:gd name="connsiteX100" fmla="*/ 2285163 w 3248517"/>
              <a:gd name="connsiteY100" fmla="*/ 1144483 h 3502803"/>
              <a:gd name="connsiteX101" fmla="*/ 2187208 w 3248517"/>
              <a:gd name="connsiteY101" fmla="*/ 1396872 h 3502803"/>
              <a:gd name="connsiteX102" fmla="*/ 1962055 w 3248517"/>
              <a:gd name="connsiteY102" fmla="*/ 1419847 h 3502803"/>
              <a:gd name="connsiteX103" fmla="*/ 1658786 w 3248517"/>
              <a:gd name="connsiteY103" fmla="*/ 1452012 h 3502803"/>
              <a:gd name="connsiteX104" fmla="*/ 514638 w 3248517"/>
              <a:gd name="connsiteY104" fmla="*/ 1433632 h 3502803"/>
              <a:gd name="connsiteX0" fmla="*/ 514638 w 3248517"/>
              <a:gd name="connsiteY0" fmla="*/ 1433632 h 3508045"/>
              <a:gd name="connsiteX1" fmla="*/ 514638 w 3248517"/>
              <a:gd name="connsiteY1" fmla="*/ 1433632 h 3508045"/>
              <a:gd name="connsiteX2" fmla="*/ 202179 w 3248517"/>
              <a:gd name="connsiteY2" fmla="*/ 1603646 h 3508045"/>
              <a:gd name="connsiteX3" fmla="*/ 18380 w 3248517"/>
              <a:gd name="connsiteY3" fmla="*/ 1787445 h 3508045"/>
              <a:gd name="connsiteX4" fmla="*/ 0 w 3248517"/>
              <a:gd name="connsiteY4" fmla="*/ 2063143 h 3508045"/>
              <a:gd name="connsiteX5" fmla="*/ 151635 w 3248517"/>
              <a:gd name="connsiteY5" fmla="*/ 1952864 h 3508045"/>
              <a:gd name="connsiteX6" fmla="*/ 188394 w 3248517"/>
              <a:gd name="connsiteY6" fmla="*/ 2003409 h 3508045"/>
              <a:gd name="connsiteX7" fmla="*/ 202179 w 3248517"/>
              <a:gd name="connsiteY7" fmla="*/ 1856369 h 3508045"/>
              <a:gd name="connsiteX8" fmla="*/ 280294 w 3248517"/>
              <a:gd name="connsiteY8" fmla="*/ 2269917 h 3508045"/>
              <a:gd name="connsiteX9" fmla="*/ 36760 w 3248517"/>
              <a:gd name="connsiteY9" fmla="*/ 2550211 h 3508045"/>
              <a:gd name="connsiteX10" fmla="*/ 45950 w 3248517"/>
              <a:gd name="connsiteY10" fmla="*/ 3363521 h 3508045"/>
              <a:gd name="connsiteX11" fmla="*/ 105685 w 3248517"/>
              <a:gd name="connsiteY11" fmla="*/ 3326761 h 3508045"/>
              <a:gd name="connsiteX12" fmla="*/ 133255 w 3248517"/>
              <a:gd name="connsiteY12" fmla="*/ 3469206 h 3508045"/>
              <a:gd name="connsiteX13" fmla="*/ 298674 w 3248517"/>
              <a:gd name="connsiteY13" fmla="*/ 3464611 h 3508045"/>
              <a:gd name="connsiteX14" fmla="*/ 353813 w 3248517"/>
              <a:gd name="connsiteY14" fmla="*/ 3427851 h 3508045"/>
              <a:gd name="connsiteX15" fmla="*/ 174609 w 3248517"/>
              <a:gd name="connsiteY15" fmla="*/ 3276217 h 3508045"/>
              <a:gd name="connsiteX16" fmla="*/ 170014 w 3248517"/>
              <a:gd name="connsiteY16" fmla="*/ 2720225 h 3508045"/>
              <a:gd name="connsiteX17" fmla="*/ 390573 w 3248517"/>
              <a:gd name="connsiteY17" fmla="*/ 2605350 h 3508045"/>
              <a:gd name="connsiteX18" fmla="*/ 298674 w 3248517"/>
              <a:gd name="connsiteY18" fmla="*/ 2734010 h 3508045"/>
              <a:gd name="connsiteX19" fmla="*/ 680057 w 3248517"/>
              <a:gd name="connsiteY19" fmla="*/ 3294597 h 3508045"/>
              <a:gd name="connsiteX20" fmla="*/ 721411 w 3248517"/>
              <a:gd name="connsiteY20" fmla="*/ 3262432 h 3508045"/>
              <a:gd name="connsiteX21" fmla="*/ 735196 w 3248517"/>
              <a:gd name="connsiteY21" fmla="*/ 3363521 h 3508045"/>
              <a:gd name="connsiteX22" fmla="*/ 928185 w 3248517"/>
              <a:gd name="connsiteY22" fmla="*/ 3363521 h 3508045"/>
              <a:gd name="connsiteX23" fmla="*/ 974135 w 3248517"/>
              <a:gd name="connsiteY23" fmla="*/ 3331356 h 3508045"/>
              <a:gd name="connsiteX24" fmla="*/ 758171 w 3248517"/>
              <a:gd name="connsiteY24" fmla="*/ 3193507 h 3508045"/>
              <a:gd name="connsiteX25" fmla="*/ 510043 w 3248517"/>
              <a:gd name="connsiteY25" fmla="*/ 2821314 h 3508045"/>
              <a:gd name="connsiteX26" fmla="*/ 519233 w 3248517"/>
              <a:gd name="connsiteY26" fmla="*/ 2738605 h 3508045"/>
              <a:gd name="connsiteX27" fmla="*/ 914400 w 3248517"/>
              <a:gd name="connsiteY27" fmla="*/ 2334247 h 3508045"/>
              <a:gd name="connsiteX28" fmla="*/ 1709331 w 3248517"/>
              <a:gd name="connsiteY28" fmla="*/ 2380197 h 3508045"/>
              <a:gd name="connsiteX29" fmla="*/ 1585267 w 3248517"/>
              <a:gd name="connsiteY29" fmla="*/ 3248647 h 3508045"/>
              <a:gd name="connsiteX30" fmla="*/ 1622026 w 3248517"/>
              <a:gd name="connsiteY30" fmla="*/ 3239457 h 3508045"/>
              <a:gd name="connsiteX31" fmla="*/ 1617432 w 3248517"/>
              <a:gd name="connsiteY31" fmla="*/ 3386496 h 3508045"/>
              <a:gd name="connsiteX32" fmla="*/ 1824205 w 3248517"/>
              <a:gd name="connsiteY32" fmla="*/ 3450826 h 3508045"/>
              <a:gd name="connsiteX33" fmla="*/ 1856370 w 3248517"/>
              <a:gd name="connsiteY33" fmla="*/ 3391091 h 3508045"/>
              <a:gd name="connsiteX34" fmla="*/ 1718521 w 3248517"/>
              <a:gd name="connsiteY34" fmla="*/ 3303786 h 3508045"/>
              <a:gd name="connsiteX35" fmla="*/ 1746091 w 3248517"/>
              <a:gd name="connsiteY35" fmla="*/ 2908619 h 3508045"/>
              <a:gd name="connsiteX36" fmla="*/ 1870155 w 3248517"/>
              <a:gd name="connsiteY36" fmla="*/ 2623730 h 3508045"/>
              <a:gd name="connsiteX37" fmla="*/ 1975840 w 3248517"/>
              <a:gd name="connsiteY37" fmla="*/ 2844289 h 3508045"/>
              <a:gd name="connsiteX38" fmla="*/ 2058549 w 3248517"/>
              <a:gd name="connsiteY38" fmla="*/ 3060253 h 3508045"/>
              <a:gd name="connsiteX39" fmla="*/ 2104499 w 3248517"/>
              <a:gd name="connsiteY39" fmla="*/ 3358926 h 3508045"/>
              <a:gd name="connsiteX40" fmla="*/ 2141259 w 3248517"/>
              <a:gd name="connsiteY40" fmla="*/ 3326761 h 3508045"/>
              <a:gd name="connsiteX41" fmla="*/ 2168828 w 3248517"/>
              <a:gd name="connsiteY41" fmla="*/ 3496775 h 3508045"/>
              <a:gd name="connsiteX42" fmla="*/ 2309062 w 3248517"/>
              <a:gd name="connsiteY42" fmla="*/ 3507439 h 3508045"/>
              <a:gd name="connsiteX43" fmla="*/ 2353539 w 3248517"/>
              <a:gd name="connsiteY43" fmla="*/ 3463419 h 3508045"/>
              <a:gd name="connsiteX44" fmla="*/ 2240700 w 3248517"/>
              <a:gd name="connsiteY44" fmla="*/ 3366924 h 3508045"/>
              <a:gd name="connsiteX45" fmla="*/ 2145854 w 3248517"/>
              <a:gd name="connsiteY45" fmla="*/ 3087823 h 3508045"/>
              <a:gd name="connsiteX46" fmla="*/ 2101660 w 3248517"/>
              <a:gd name="connsiteY46" fmla="*/ 2817884 h 3508045"/>
              <a:gd name="connsiteX47" fmla="*/ 2072334 w 3248517"/>
              <a:gd name="connsiteY47" fmla="*/ 2357222 h 3508045"/>
              <a:gd name="connsiteX48" fmla="*/ 2313376 w 3248517"/>
              <a:gd name="connsiteY48" fmla="*/ 2205413 h 3508045"/>
              <a:gd name="connsiteX49" fmla="*/ 2604615 w 3248517"/>
              <a:gd name="connsiteY49" fmla="*/ 1779447 h 3508045"/>
              <a:gd name="connsiteX50" fmla="*/ 2672628 w 3248517"/>
              <a:gd name="connsiteY50" fmla="*/ 1448891 h 3508045"/>
              <a:gd name="connsiteX51" fmla="*/ 2785010 w 3248517"/>
              <a:gd name="connsiteY51" fmla="*/ 1398346 h 3508045"/>
              <a:gd name="connsiteX52" fmla="*/ 2774628 w 3248517"/>
              <a:gd name="connsiteY52" fmla="*/ 1288521 h 3508045"/>
              <a:gd name="connsiteX53" fmla="*/ 2760106 w 3248517"/>
              <a:gd name="connsiteY53" fmla="*/ 1231453 h 3508045"/>
              <a:gd name="connsiteX54" fmla="*/ 2783362 w 3248517"/>
              <a:gd name="connsiteY54" fmla="*/ 1121454 h 3508045"/>
              <a:gd name="connsiteX55" fmla="*/ 2813492 w 3248517"/>
              <a:gd name="connsiteY55" fmla="*/ 1132185 h 3508045"/>
              <a:gd name="connsiteX56" fmla="*/ 2807530 w 3248517"/>
              <a:gd name="connsiteY56" fmla="*/ 1066034 h 3508045"/>
              <a:gd name="connsiteX57" fmla="*/ 2835100 w 3248517"/>
              <a:gd name="connsiteY57" fmla="*/ 1020084 h 3508045"/>
              <a:gd name="connsiteX58" fmla="*/ 2946306 w 3248517"/>
              <a:gd name="connsiteY58" fmla="*/ 872562 h 3508045"/>
              <a:gd name="connsiteX59" fmla="*/ 2986734 w 3248517"/>
              <a:gd name="connsiteY59" fmla="*/ 771955 h 3508045"/>
              <a:gd name="connsiteX60" fmla="*/ 2876992 w 3248517"/>
              <a:gd name="connsiteY60" fmla="*/ 819245 h 3508045"/>
              <a:gd name="connsiteX61" fmla="*/ 2742744 w 3248517"/>
              <a:gd name="connsiteY61" fmla="*/ 868450 h 3508045"/>
              <a:gd name="connsiteX62" fmla="*/ 3074039 w 3248517"/>
              <a:gd name="connsiteY62" fmla="*/ 501589 h 3508045"/>
              <a:gd name="connsiteX63" fmla="*/ 3219323 w 3248517"/>
              <a:gd name="connsiteY63" fmla="*/ 46231 h 3508045"/>
              <a:gd name="connsiteX64" fmla="*/ 3119988 w 3248517"/>
              <a:gd name="connsiteY64" fmla="*/ 328453 h 3508045"/>
              <a:gd name="connsiteX65" fmla="*/ 3079371 w 3248517"/>
              <a:gd name="connsiteY65" fmla="*/ 38232 h 3508045"/>
              <a:gd name="connsiteX66" fmla="*/ 3059798 w 3248517"/>
              <a:gd name="connsiteY66" fmla="*/ 388642 h 3508045"/>
              <a:gd name="connsiteX67" fmla="*/ 2963023 w 3248517"/>
              <a:gd name="connsiteY67" fmla="*/ 482754 h 3508045"/>
              <a:gd name="connsiteX68" fmla="*/ 2822963 w 3248517"/>
              <a:gd name="connsiteY68" fmla="*/ 60189 h 3508045"/>
              <a:gd name="connsiteX69" fmla="*/ 2887119 w 3248517"/>
              <a:gd name="connsiteY69" fmla="*/ 521161 h 3508045"/>
              <a:gd name="connsiteX70" fmla="*/ 2715630 w 3248517"/>
              <a:gd name="connsiteY70" fmla="*/ 730601 h 3508045"/>
              <a:gd name="connsiteX71" fmla="*/ 2649828 w 3248517"/>
              <a:gd name="connsiteY71" fmla="*/ 620884 h 3508045"/>
              <a:gd name="connsiteX72" fmla="*/ 2633832 w 3248517"/>
              <a:gd name="connsiteY72" fmla="*/ 446449 h 3508045"/>
              <a:gd name="connsiteX73" fmla="*/ 2586971 w 3248517"/>
              <a:gd name="connsiteY73" fmla="*/ 643296 h 3508045"/>
              <a:gd name="connsiteX74" fmla="*/ 2650846 w 3248517"/>
              <a:gd name="connsiteY74" fmla="*/ 771218 h 3508045"/>
              <a:gd name="connsiteX75" fmla="*/ 2632922 w 3248517"/>
              <a:gd name="connsiteY75" fmla="*/ 854946 h 3508045"/>
              <a:gd name="connsiteX76" fmla="*/ 2481287 w 3248517"/>
              <a:gd name="connsiteY76" fmla="*/ 854665 h 3508045"/>
              <a:gd name="connsiteX77" fmla="*/ 2393982 w 3248517"/>
              <a:gd name="connsiteY77" fmla="*/ 753575 h 3508045"/>
              <a:gd name="connsiteX78" fmla="*/ 2447929 w 3248517"/>
              <a:gd name="connsiteY78" fmla="*/ 605344 h 3508045"/>
              <a:gd name="connsiteX79" fmla="*/ 2420079 w 3248517"/>
              <a:gd name="connsiteY79" fmla="*/ 458586 h 3508045"/>
              <a:gd name="connsiteX80" fmla="*/ 2330389 w 3248517"/>
              <a:gd name="connsiteY80" fmla="*/ 702575 h 3508045"/>
              <a:gd name="connsiteX81" fmla="*/ 2045501 w 3248517"/>
              <a:gd name="connsiteY81" fmla="*/ 470160 h 3508045"/>
              <a:gd name="connsiteX82" fmla="*/ 2079139 w 3248517"/>
              <a:gd name="connsiteY82" fmla="*/ 379171 h 3508045"/>
              <a:gd name="connsiteX83" fmla="*/ 2305379 w 3248517"/>
              <a:gd name="connsiteY83" fmla="*/ 238764 h 3508045"/>
              <a:gd name="connsiteX84" fmla="*/ 2167863 w 3248517"/>
              <a:gd name="connsiteY84" fmla="*/ 296731 h 3508045"/>
              <a:gd name="connsiteX85" fmla="*/ 2035574 w 3248517"/>
              <a:gd name="connsiteY85" fmla="*/ 307863 h 3508045"/>
              <a:gd name="connsiteX86" fmla="*/ 2047899 w 3248517"/>
              <a:gd name="connsiteY86" fmla="*/ 174099 h 3508045"/>
              <a:gd name="connsiteX87" fmla="*/ 2126456 w 3248517"/>
              <a:gd name="connsiteY87" fmla="*/ 0 h 3508045"/>
              <a:gd name="connsiteX88" fmla="*/ 1966650 w 3248517"/>
              <a:gd name="connsiteY88" fmla="*/ 257318 h 3508045"/>
              <a:gd name="connsiteX89" fmla="*/ 1936870 w 3248517"/>
              <a:gd name="connsiteY89" fmla="*/ 32164 h 3508045"/>
              <a:gd name="connsiteX90" fmla="*/ 1901275 w 3248517"/>
              <a:gd name="connsiteY90" fmla="*/ 208756 h 3508045"/>
              <a:gd name="connsiteX91" fmla="*/ 1931363 w 3248517"/>
              <a:gd name="connsiteY91" fmla="*/ 367315 h 3508045"/>
              <a:gd name="connsiteX92" fmla="*/ 1837294 w 3248517"/>
              <a:gd name="connsiteY92" fmla="*/ 288733 h 3508045"/>
              <a:gd name="connsiteX93" fmla="*/ 1776782 w 3248517"/>
              <a:gd name="connsiteY93" fmla="*/ 138130 h 3508045"/>
              <a:gd name="connsiteX94" fmla="*/ 1812524 w 3248517"/>
              <a:gd name="connsiteY94" fmla="*/ 363351 h 3508045"/>
              <a:gd name="connsiteX95" fmla="*/ 2358415 w 3248517"/>
              <a:gd name="connsiteY95" fmla="*/ 907420 h 3508045"/>
              <a:gd name="connsiteX96" fmla="*/ 2235543 w 3248517"/>
              <a:gd name="connsiteY96" fmla="*/ 830779 h 3508045"/>
              <a:gd name="connsiteX97" fmla="*/ 2065635 w 3248517"/>
              <a:gd name="connsiteY97" fmla="*/ 746314 h 3508045"/>
              <a:gd name="connsiteX98" fmla="*/ 2108531 w 3248517"/>
              <a:gd name="connsiteY98" fmla="*/ 998194 h 3508045"/>
              <a:gd name="connsiteX99" fmla="*/ 2259254 w 3248517"/>
              <a:gd name="connsiteY99" fmla="*/ 1067227 h 3508045"/>
              <a:gd name="connsiteX100" fmla="*/ 2285163 w 3248517"/>
              <a:gd name="connsiteY100" fmla="*/ 1144483 h 3508045"/>
              <a:gd name="connsiteX101" fmla="*/ 2187208 w 3248517"/>
              <a:gd name="connsiteY101" fmla="*/ 1396872 h 3508045"/>
              <a:gd name="connsiteX102" fmla="*/ 1962055 w 3248517"/>
              <a:gd name="connsiteY102" fmla="*/ 1419847 h 3508045"/>
              <a:gd name="connsiteX103" fmla="*/ 1658786 w 3248517"/>
              <a:gd name="connsiteY103" fmla="*/ 1452012 h 3508045"/>
              <a:gd name="connsiteX104" fmla="*/ 514638 w 3248517"/>
              <a:gd name="connsiteY104" fmla="*/ 1433632 h 3508045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436174 w 3248517"/>
              <a:gd name="connsiteY0" fmla="*/ 1463810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436174 w 3248517"/>
              <a:gd name="connsiteY104" fmla="*/ 1463810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53654 w 3248517"/>
              <a:gd name="connsiteY4" fmla="*/ 177116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46239 w 3229523"/>
              <a:gd name="connsiteY0" fmla="*/ 1433906 h 3507439"/>
              <a:gd name="connsiteX1" fmla="*/ 827604 w 3229523"/>
              <a:gd name="connsiteY1" fmla="*/ 1430614 h 3507439"/>
              <a:gd name="connsiteX2" fmla="*/ 507353 w 3229523"/>
              <a:gd name="connsiteY2" fmla="*/ 1443019 h 3507439"/>
              <a:gd name="connsiteX3" fmla="*/ 183185 w 3229523"/>
              <a:gd name="connsiteY3" fmla="*/ 1603646 h 3507439"/>
              <a:gd name="connsiteX4" fmla="*/ 34660 w 3229523"/>
              <a:gd name="connsiteY4" fmla="*/ 1771165 h 3507439"/>
              <a:gd name="connsiteX5" fmla="*/ 0 w 3229523"/>
              <a:gd name="connsiteY5" fmla="*/ 2063143 h 3507439"/>
              <a:gd name="connsiteX6" fmla="*/ 132641 w 3229523"/>
              <a:gd name="connsiteY6" fmla="*/ 1952864 h 3507439"/>
              <a:gd name="connsiteX7" fmla="*/ 169400 w 3229523"/>
              <a:gd name="connsiteY7" fmla="*/ 2003409 h 3507439"/>
              <a:gd name="connsiteX8" fmla="*/ 183185 w 3229523"/>
              <a:gd name="connsiteY8" fmla="*/ 1856369 h 3507439"/>
              <a:gd name="connsiteX9" fmla="*/ 261300 w 3229523"/>
              <a:gd name="connsiteY9" fmla="*/ 2269917 h 3507439"/>
              <a:gd name="connsiteX10" fmla="*/ 17766 w 3229523"/>
              <a:gd name="connsiteY10" fmla="*/ 2550211 h 3507439"/>
              <a:gd name="connsiteX11" fmla="*/ 26956 w 3229523"/>
              <a:gd name="connsiteY11" fmla="*/ 3363521 h 3507439"/>
              <a:gd name="connsiteX12" fmla="*/ 86691 w 3229523"/>
              <a:gd name="connsiteY12" fmla="*/ 3326761 h 3507439"/>
              <a:gd name="connsiteX13" fmla="*/ 114261 w 3229523"/>
              <a:gd name="connsiteY13" fmla="*/ 3469206 h 3507439"/>
              <a:gd name="connsiteX14" fmla="*/ 279680 w 3229523"/>
              <a:gd name="connsiteY14" fmla="*/ 3464611 h 3507439"/>
              <a:gd name="connsiteX15" fmla="*/ 334819 w 3229523"/>
              <a:gd name="connsiteY15" fmla="*/ 3427851 h 3507439"/>
              <a:gd name="connsiteX16" fmla="*/ 155615 w 3229523"/>
              <a:gd name="connsiteY16" fmla="*/ 3276217 h 3507439"/>
              <a:gd name="connsiteX17" fmla="*/ 151020 w 3229523"/>
              <a:gd name="connsiteY17" fmla="*/ 2720225 h 3507439"/>
              <a:gd name="connsiteX18" fmla="*/ 371579 w 3229523"/>
              <a:gd name="connsiteY18" fmla="*/ 2605350 h 3507439"/>
              <a:gd name="connsiteX19" fmla="*/ 279680 w 3229523"/>
              <a:gd name="connsiteY19" fmla="*/ 2734010 h 3507439"/>
              <a:gd name="connsiteX20" fmla="*/ 661063 w 3229523"/>
              <a:gd name="connsiteY20" fmla="*/ 3294597 h 3507439"/>
              <a:gd name="connsiteX21" fmla="*/ 702417 w 3229523"/>
              <a:gd name="connsiteY21" fmla="*/ 3262432 h 3507439"/>
              <a:gd name="connsiteX22" fmla="*/ 716202 w 3229523"/>
              <a:gd name="connsiteY22" fmla="*/ 3363521 h 3507439"/>
              <a:gd name="connsiteX23" fmla="*/ 909191 w 3229523"/>
              <a:gd name="connsiteY23" fmla="*/ 3363521 h 3507439"/>
              <a:gd name="connsiteX24" fmla="*/ 955141 w 3229523"/>
              <a:gd name="connsiteY24" fmla="*/ 3331356 h 3507439"/>
              <a:gd name="connsiteX25" fmla="*/ 739177 w 3229523"/>
              <a:gd name="connsiteY25" fmla="*/ 3193507 h 3507439"/>
              <a:gd name="connsiteX26" fmla="*/ 491049 w 3229523"/>
              <a:gd name="connsiteY26" fmla="*/ 2821314 h 3507439"/>
              <a:gd name="connsiteX27" fmla="*/ 500239 w 3229523"/>
              <a:gd name="connsiteY27" fmla="*/ 2738605 h 3507439"/>
              <a:gd name="connsiteX28" fmla="*/ 895406 w 3229523"/>
              <a:gd name="connsiteY28" fmla="*/ 2334247 h 3507439"/>
              <a:gd name="connsiteX29" fmla="*/ 1690337 w 3229523"/>
              <a:gd name="connsiteY29" fmla="*/ 2380197 h 3507439"/>
              <a:gd name="connsiteX30" fmla="*/ 1566273 w 3229523"/>
              <a:gd name="connsiteY30" fmla="*/ 3248647 h 3507439"/>
              <a:gd name="connsiteX31" fmla="*/ 1603032 w 3229523"/>
              <a:gd name="connsiteY31" fmla="*/ 3239457 h 3507439"/>
              <a:gd name="connsiteX32" fmla="*/ 1598438 w 3229523"/>
              <a:gd name="connsiteY32" fmla="*/ 3386496 h 3507439"/>
              <a:gd name="connsiteX33" fmla="*/ 1805211 w 3229523"/>
              <a:gd name="connsiteY33" fmla="*/ 3450826 h 3507439"/>
              <a:gd name="connsiteX34" fmla="*/ 1837376 w 3229523"/>
              <a:gd name="connsiteY34" fmla="*/ 3391091 h 3507439"/>
              <a:gd name="connsiteX35" fmla="*/ 1699527 w 3229523"/>
              <a:gd name="connsiteY35" fmla="*/ 3303786 h 3507439"/>
              <a:gd name="connsiteX36" fmla="*/ 1727097 w 3229523"/>
              <a:gd name="connsiteY36" fmla="*/ 2908619 h 3507439"/>
              <a:gd name="connsiteX37" fmla="*/ 1851161 w 3229523"/>
              <a:gd name="connsiteY37" fmla="*/ 2623730 h 3507439"/>
              <a:gd name="connsiteX38" fmla="*/ 1956846 w 3229523"/>
              <a:gd name="connsiteY38" fmla="*/ 2844289 h 3507439"/>
              <a:gd name="connsiteX39" fmla="*/ 2039555 w 3229523"/>
              <a:gd name="connsiteY39" fmla="*/ 3060253 h 3507439"/>
              <a:gd name="connsiteX40" fmla="*/ 2074841 w 3229523"/>
              <a:gd name="connsiteY40" fmla="*/ 3350929 h 3507439"/>
              <a:gd name="connsiteX41" fmla="*/ 2119599 w 3229523"/>
              <a:gd name="connsiteY41" fmla="*/ 3345423 h 3507439"/>
              <a:gd name="connsiteX42" fmla="*/ 2136505 w 3229523"/>
              <a:gd name="connsiteY42" fmla="*/ 3478113 h 3507439"/>
              <a:gd name="connsiteX43" fmla="*/ 2290068 w 3229523"/>
              <a:gd name="connsiteY43" fmla="*/ 3507439 h 3507439"/>
              <a:gd name="connsiteX44" fmla="*/ 2334545 w 3229523"/>
              <a:gd name="connsiteY44" fmla="*/ 3463419 h 3507439"/>
              <a:gd name="connsiteX45" fmla="*/ 2221706 w 3229523"/>
              <a:gd name="connsiteY45" fmla="*/ 3366924 h 3507439"/>
              <a:gd name="connsiteX46" fmla="*/ 2126860 w 3229523"/>
              <a:gd name="connsiteY46" fmla="*/ 3087823 h 3507439"/>
              <a:gd name="connsiteX47" fmla="*/ 2082666 w 3229523"/>
              <a:gd name="connsiteY47" fmla="*/ 2817884 h 3507439"/>
              <a:gd name="connsiteX48" fmla="*/ 2053340 w 3229523"/>
              <a:gd name="connsiteY48" fmla="*/ 2357222 h 3507439"/>
              <a:gd name="connsiteX49" fmla="*/ 2294382 w 3229523"/>
              <a:gd name="connsiteY49" fmla="*/ 2205413 h 3507439"/>
              <a:gd name="connsiteX50" fmla="*/ 2585621 w 3229523"/>
              <a:gd name="connsiteY50" fmla="*/ 1779447 h 3507439"/>
              <a:gd name="connsiteX51" fmla="*/ 2653634 w 3229523"/>
              <a:gd name="connsiteY51" fmla="*/ 1448891 h 3507439"/>
              <a:gd name="connsiteX52" fmla="*/ 2766016 w 3229523"/>
              <a:gd name="connsiteY52" fmla="*/ 1398346 h 3507439"/>
              <a:gd name="connsiteX53" fmla="*/ 2755634 w 3229523"/>
              <a:gd name="connsiteY53" fmla="*/ 1288521 h 3507439"/>
              <a:gd name="connsiteX54" fmla="*/ 2741112 w 3229523"/>
              <a:gd name="connsiteY54" fmla="*/ 1231453 h 3507439"/>
              <a:gd name="connsiteX55" fmla="*/ 2764368 w 3229523"/>
              <a:gd name="connsiteY55" fmla="*/ 1121454 h 3507439"/>
              <a:gd name="connsiteX56" fmla="*/ 2794498 w 3229523"/>
              <a:gd name="connsiteY56" fmla="*/ 1132185 h 3507439"/>
              <a:gd name="connsiteX57" fmla="*/ 2788536 w 3229523"/>
              <a:gd name="connsiteY57" fmla="*/ 1066034 h 3507439"/>
              <a:gd name="connsiteX58" fmla="*/ 2816106 w 3229523"/>
              <a:gd name="connsiteY58" fmla="*/ 1020084 h 3507439"/>
              <a:gd name="connsiteX59" fmla="*/ 2927312 w 3229523"/>
              <a:gd name="connsiteY59" fmla="*/ 872562 h 3507439"/>
              <a:gd name="connsiteX60" fmla="*/ 2967740 w 3229523"/>
              <a:gd name="connsiteY60" fmla="*/ 771955 h 3507439"/>
              <a:gd name="connsiteX61" fmla="*/ 2857998 w 3229523"/>
              <a:gd name="connsiteY61" fmla="*/ 819245 h 3507439"/>
              <a:gd name="connsiteX62" fmla="*/ 2723750 w 3229523"/>
              <a:gd name="connsiteY62" fmla="*/ 868450 h 3507439"/>
              <a:gd name="connsiteX63" fmla="*/ 3055045 w 3229523"/>
              <a:gd name="connsiteY63" fmla="*/ 501589 h 3507439"/>
              <a:gd name="connsiteX64" fmla="*/ 3200329 w 3229523"/>
              <a:gd name="connsiteY64" fmla="*/ 46231 h 3507439"/>
              <a:gd name="connsiteX65" fmla="*/ 3100994 w 3229523"/>
              <a:gd name="connsiteY65" fmla="*/ 328453 h 3507439"/>
              <a:gd name="connsiteX66" fmla="*/ 3060377 w 3229523"/>
              <a:gd name="connsiteY66" fmla="*/ 38232 h 3507439"/>
              <a:gd name="connsiteX67" fmla="*/ 3040804 w 3229523"/>
              <a:gd name="connsiteY67" fmla="*/ 388642 h 3507439"/>
              <a:gd name="connsiteX68" fmla="*/ 2944029 w 3229523"/>
              <a:gd name="connsiteY68" fmla="*/ 482754 h 3507439"/>
              <a:gd name="connsiteX69" fmla="*/ 2803969 w 3229523"/>
              <a:gd name="connsiteY69" fmla="*/ 60189 h 3507439"/>
              <a:gd name="connsiteX70" fmla="*/ 2868125 w 3229523"/>
              <a:gd name="connsiteY70" fmla="*/ 521161 h 3507439"/>
              <a:gd name="connsiteX71" fmla="*/ 2696636 w 3229523"/>
              <a:gd name="connsiteY71" fmla="*/ 730601 h 3507439"/>
              <a:gd name="connsiteX72" fmla="*/ 2630834 w 3229523"/>
              <a:gd name="connsiteY72" fmla="*/ 620884 h 3507439"/>
              <a:gd name="connsiteX73" fmla="*/ 2614838 w 3229523"/>
              <a:gd name="connsiteY73" fmla="*/ 446449 h 3507439"/>
              <a:gd name="connsiteX74" fmla="*/ 2567977 w 3229523"/>
              <a:gd name="connsiteY74" fmla="*/ 643296 h 3507439"/>
              <a:gd name="connsiteX75" fmla="*/ 2631852 w 3229523"/>
              <a:gd name="connsiteY75" fmla="*/ 771218 h 3507439"/>
              <a:gd name="connsiteX76" fmla="*/ 2613928 w 3229523"/>
              <a:gd name="connsiteY76" fmla="*/ 854946 h 3507439"/>
              <a:gd name="connsiteX77" fmla="*/ 2462293 w 3229523"/>
              <a:gd name="connsiteY77" fmla="*/ 854665 h 3507439"/>
              <a:gd name="connsiteX78" fmla="*/ 2374988 w 3229523"/>
              <a:gd name="connsiteY78" fmla="*/ 753575 h 3507439"/>
              <a:gd name="connsiteX79" fmla="*/ 2428935 w 3229523"/>
              <a:gd name="connsiteY79" fmla="*/ 605344 h 3507439"/>
              <a:gd name="connsiteX80" fmla="*/ 2401085 w 3229523"/>
              <a:gd name="connsiteY80" fmla="*/ 458586 h 3507439"/>
              <a:gd name="connsiteX81" fmla="*/ 2311395 w 3229523"/>
              <a:gd name="connsiteY81" fmla="*/ 702575 h 3507439"/>
              <a:gd name="connsiteX82" fmla="*/ 2026507 w 3229523"/>
              <a:gd name="connsiteY82" fmla="*/ 470160 h 3507439"/>
              <a:gd name="connsiteX83" fmla="*/ 2060145 w 3229523"/>
              <a:gd name="connsiteY83" fmla="*/ 379171 h 3507439"/>
              <a:gd name="connsiteX84" fmla="*/ 2286385 w 3229523"/>
              <a:gd name="connsiteY84" fmla="*/ 238764 h 3507439"/>
              <a:gd name="connsiteX85" fmla="*/ 2148869 w 3229523"/>
              <a:gd name="connsiteY85" fmla="*/ 296731 h 3507439"/>
              <a:gd name="connsiteX86" fmla="*/ 2016580 w 3229523"/>
              <a:gd name="connsiteY86" fmla="*/ 307863 h 3507439"/>
              <a:gd name="connsiteX87" fmla="*/ 2028905 w 3229523"/>
              <a:gd name="connsiteY87" fmla="*/ 174099 h 3507439"/>
              <a:gd name="connsiteX88" fmla="*/ 2107462 w 3229523"/>
              <a:gd name="connsiteY88" fmla="*/ 0 h 3507439"/>
              <a:gd name="connsiteX89" fmla="*/ 1947656 w 3229523"/>
              <a:gd name="connsiteY89" fmla="*/ 257318 h 3507439"/>
              <a:gd name="connsiteX90" fmla="*/ 1917876 w 3229523"/>
              <a:gd name="connsiteY90" fmla="*/ 32164 h 3507439"/>
              <a:gd name="connsiteX91" fmla="*/ 1882281 w 3229523"/>
              <a:gd name="connsiteY91" fmla="*/ 208756 h 3507439"/>
              <a:gd name="connsiteX92" fmla="*/ 1912369 w 3229523"/>
              <a:gd name="connsiteY92" fmla="*/ 367315 h 3507439"/>
              <a:gd name="connsiteX93" fmla="*/ 1818300 w 3229523"/>
              <a:gd name="connsiteY93" fmla="*/ 288733 h 3507439"/>
              <a:gd name="connsiteX94" fmla="*/ 1757788 w 3229523"/>
              <a:gd name="connsiteY94" fmla="*/ 138130 h 3507439"/>
              <a:gd name="connsiteX95" fmla="*/ 1793530 w 3229523"/>
              <a:gd name="connsiteY95" fmla="*/ 363351 h 3507439"/>
              <a:gd name="connsiteX96" fmla="*/ 2339421 w 3229523"/>
              <a:gd name="connsiteY96" fmla="*/ 907420 h 3507439"/>
              <a:gd name="connsiteX97" fmla="*/ 2216549 w 3229523"/>
              <a:gd name="connsiteY97" fmla="*/ 830779 h 3507439"/>
              <a:gd name="connsiteX98" fmla="*/ 2046641 w 3229523"/>
              <a:gd name="connsiteY98" fmla="*/ 746314 h 3507439"/>
              <a:gd name="connsiteX99" fmla="*/ 2089537 w 3229523"/>
              <a:gd name="connsiteY99" fmla="*/ 998194 h 3507439"/>
              <a:gd name="connsiteX100" fmla="*/ 2240260 w 3229523"/>
              <a:gd name="connsiteY100" fmla="*/ 1067227 h 3507439"/>
              <a:gd name="connsiteX101" fmla="*/ 2266169 w 3229523"/>
              <a:gd name="connsiteY101" fmla="*/ 1144483 h 3507439"/>
              <a:gd name="connsiteX102" fmla="*/ 2168214 w 3229523"/>
              <a:gd name="connsiteY102" fmla="*/ 1396872 h 3507439"/>
              <a:gd name="connsiteX103" fmla="*/ 1825366 w 3229523"/>
              <a:gd name="connsiteY103" fmla="*/ 1398722 h 3507439"/>
              <a:gd name="connsiteX104" fmla="*/ 1546239 w 3229523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05621 w 3229637"/>
              <a:gd name="connsiteY6" fmla="*/ 192030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17591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202292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34161 w 3229637"/>
              <a:gd name="connsiteY10" fmla="*/ 253935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69204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72765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229637" h="3507439">
                <a:moveTo>
                  <a:pt x="1546353" y="1433906"/>
                </a:moveTo>
                <a:cubicBezTo>
                  <a:pt x="1264376" y="1403510"/>
                  <a:pt x="925128" y="1423449"/>
                  <a:pt x="827718" y="1430614"/>
                </a:cubicBezTo>
                <a:cubicBezTo>
                  <a:pt x="652559" y="1443198"/>
                  <a:pt x="599781" y="1417197"/>
                  <a:pt x="507467" y="1443019"/>
                </a:cubicBezTo>
                <a:cubicBezTo>
                  <a:pt x="400064" y="1480911"/>
                  <a:pt x="265948" y="1557307"/>
                  <a:pt x="183299" y="1603646"/>
                </a:cubicBezTo>
                <a:lnTo>
                  <a:pt x="34774" y="1771165"/>
                </a:lnTo>
                <a:cubicBezTo>
                  <a:pt x="23221" y="1868491"/>
                  <a:pt x="-1899" y="1976670"/>
                  <a:pt x="114" y="2063143"/>
                </a:cubicBezTo>
                <a:cubicBezTo>
                  <a:pt x="52468" y="2034523"/>
                  <a:pt x="112961" y="1995052"/>
                  <a:pt x="130041" y="1914878"/>
                </a:cubicBezTo>
                <a:lnTo>
                  <a:pt x="134241" y="1957282"/>
                </a:lnTo>
                <a:cubicBezTo>
                  <a:pt x="166875" y="1937211"/>
                  <a:pt x="175086" y="1876440"/>
                  <a:pt x="191439" y="1842802"/>
                </a:cubicBezTo>
                <a:cubicBezTo>
                  <a:pt x="195770" y="1982461"/>
                  <a:pt x="243514" y="2113978"/>
                  <a:pt x="283120" y="2256350"/>
                </a:cubicBezTo>
                <a:cubicBezTo>
                  <a:pt x="259827" y="2484546"/>
                  <a:pt x="92727" y="2476676"/>
                  <a:pt x="20594" y="2555637"/>
                </a:cubicBezTo>
                <a:cubicBezTo>
                  <a:pt x="26324" y="2711887"/>
                  <a:pt x="58648" y="3002221"/>
                  <a:pt x="48874" y="3136868"/>
                </a:cubicBezTo>
                <a:cubicBezTo>
                  <a:pt x="44526" y="3203682"/>
                  <a:pt x="398" y="3311521"/>
                  <a:pt x="43351" y="3349954"/>
                </a:cubicBezTo>
                <a:lnTo>
                  <a:pt x="86805" y="3307767"/>
                </a:lnTo>
                <a:cubicBezTo>
                  <a:pt x="79715" y="3372434"/>
                  <a:pt x="94332" y="3390973"/>
                  <a:pt x="103522" y="3444786"/>
                </a:cubicBezTo>
                <a:cubicBezTo>
                  <a:pt x="108011" y="3470388"/>
                  <a:pt x="234603" y="3474284"/>
                  <a:pt x="266227" y="3470038"/>
                </a:cubicBezTo>
                <a:lnTo>
                  <a:pt x="291519" y="3414284"/>
                </a:lnTo>
                <a:cubicBezTo>
                  <a:pt x="298714" y="3384542"/>
                  <a:pt x="162101" y="3330379"/>
                  <a:pt x="155729" y="3276217"/>
                </a:cubicBezTo>
                <a:cubicBezTo>
                  <a:pt x="135204" y="3093600"/>
                  <a:pt x="133673" y="2780742"/>
                  <a:pt x="148421" y="2703945"/>
                </a:cubicBezTo>
                <a:cubicBezTo>
                  <a:pt x="211992" y="2659323"/>
                  <a:pt x="297269" y="2633693"/>
                  <a:pt x="379833" y="2591783"/>
                </a:cubicBezTo>
                <a:cubicBezTo>
                  <a:pt x="345582" y="2657281"/>
                  <a:pt x="300479" y="2720065"/>
                  <a:pt x="306928" y="2747577"/>
                </a:cubicBezTo>
                <a:cubicBezTo>
                  <a:pt x="359398" y="2841590"/>
                  <a:pt x="536574" y="3017207"/>
                  <a:pt x="588832" y="3126014"/>
                </a:cubicBezTo>
                <a:cubicBezTo>
                  <a:pt x="649230" y="3218541"/>
                  <a:pt x="646298" y="3284975"/>
                  <a:pt x="669318" y="3302737"/>
                </a:cubicBezTo>
                <a:lnTo>
                  <a:pt x="702531" y="3262432"/>
                </a:lnTo>
                <a:cubicBezTo>
                  <a:pt x="707126" y="3323263"/>
                  <a:pt x="744281" y="3389519"/>
                  <a:pt x="811283" y="3396081"/>
                </a:cubicBezTo>
                <a:cubicBezTo>
                  <a:pt x="852097" y="3401508"/>
                  <a:pt x="879345" y="3396081"/>
                  <a:pt x="912019" y="3377088"/>
                </a:cubicBezTo>
                <a:cubicBezTo>
                  <a:pt x="909247" y="3350086"/>
                  <a:pt x="911901" y="3336651"/>
                  <a:pt x="930835" y="3317789"/>
                </a:cubicBezTo>
                <a:cubicBezTo>
                  <a:pt x="866083" y="3279979"/>
                  <a:pt x="823037" y="3261164"/>
                  <a:pt x="771852" y="3228780"/>
                </a:cubicBezTo>
                <a:cubicBezTo>
                  <a:pt x="746123" y="3128232"/>
                  <a:pt x="554879" y="2957137"/>
                  <a:pt x="480310" y="2810461"/>
                </a:cubicBezTo>
                <a:cubicBezTo>
                  <a:pt x="492418" y="2764802"/>
                  <a:pt x="493672" y="2762557"/>
                  <a:pt x="500353" y="2738605"/>
                </a:cubicBezTo>
                <a:cubicBezTo>
                  <a:pt x="653782" y="2620099"/>
                  <a:pt x="834344" y="2509733"/>
                  <a:pt x="879239" y="2336960"/>
                </a:cubicBezTo>
                <a:cubicBezTo>
                  <a:pt x="1133363" y="2424633"/>
                  <a:pt x="1425474" y="2392920"/>
                  <a:pt x="1704018" y="2366631"/>
                </a:cubicBezTo>
                <a:cubicBezTo>
                  <a:pt x="1655617" y="2542458"/>
                  <a:pt x="1631990" y="2873190"/>
                  <a:pt x="1609052" y="3020193"/>
                </a:cubicBezTo>
                <a:cubicBezTo>
                  <a:pt x="1596967" y="3140062"/>
                  <a:pt x="1543857" y="3227931"/>
                  <a:pt x="1571814" y="3267640"/>
                </a:cubicBezTo>
                <a:lnTo>
                  <a:pt x="1597719" y="3234030"/>
                </a:lnTo>
                <a:cubicBezTo>
                  <a:pt x="1606136" y="3322839"/>
                  <a:pt x="1565714" y="3376374"/>
                  <a:pt x="1590412" y="3394636"/>
                </a:cubicBezTo>
                <a:cubicBezTo>
                  <a:pt x="1632203" y="3445926"/>
                  <a:pt x="1673994" y="3426669"/>
                  <a:pt x="1745632" y="3445399"/>
                </a:cubicBezTo>
                <a:cubicBezTo>
                  <a:pt x="1797054" y="3430009"/>
                  <a:pt x="1769789" y="3409194"/>
                  <a:pt x="1802217" y="3382951"/>
                </a:cubicBezTo>
                <a:cubicBezTo>
                  <a:pt x="1765312" y="3348423"/>
                  <a:pt x="1755539" y="3316607"/>
                  <a:pt x="1699641" y="3279366"/>
                </a:cubicBezTo>
                <a:cubicBezTo>
                  <a:pt x="1684411" y="3109658"/>
                  <a:pt x="1709882" y="3010495"/>
                  <a:pt x="1729925" y="2911333"/>
                </a:cubicBezTo>
                <a:cubicBezTo>
                  <a:pt x="1754095" y="2826318"/>
                  <a:pt x="1810825" y="2719598"/>
                  <a:pt x="1851275" y="2623730"/>
                </a:cubicBezTo>
                <a:cubicBezTo>
                  <a:pt x="1932630" y="2705389"/>
                  <a:pt x="1932586" y="2773483"/>
                  <a:pt x="1970527" y="2855143"/>
                </a:cubicBezTo>
                <a:cubicBezTo>
                  <a:pt x="1974581" y="2904519"/>
                  <a:pt x="2016622" y="2991883"/>
                  <a:pt x="2039669" y="3060253"/>
                </a:cubicBezTo>
                <a:cubicBezTo>
                  <a:pt x="2064998" y="3195132"/>
                  <a:pt x="2052530" y="3339346"/>
                  <a:pt x="2074955" y="3350929"/>
                </a:cubicBezTo>
                <a:lnTo>
                  <a:pt x="2119713" y="3345423"/>
                </a:lnTo>
                <a:cubicBezTo>
                  <a:pt x="2153785" y="3398539"/>
                  <a:pt x="2115877" y="3430328"/>
                  <a:pt x="2136619" y="3478113"/>
                </a:cubicBezTo>
                <a:cubicBezTo>
                  <a:pt x="2201137" y="3506549"/>
                  <a:pt x="2238994" y="3497664"/>
                  <a:pt x="2290182" y="3507439"/>
                </a:cubicBezTo>
                <a:cubicBezTo>
                  <a:pt x="2312116" y="3489211"/>
                  <a:pt x="2307393" y="3476315"/>
                  <a:pt x="2334659" y="3463419"/>
                </a:cubicBezTo>
                <a:cubicBezTo>
                  <a:pt x="2334369" y="3441918"/>
                  <a:pt x="2259433" y="3399089"/>
                  <a:pt x="2221820" y="3366924"/>
                </a:cubicBezTo>
                <a:cubicBezTo>
                  <a:pt x="2197314" y="3276556"/>
                  <a:pt x="2183470" y="3215514"/>
                  <a:pt x="2126974" y="3087823"/>
                </a:cubicBezTo>
                <a:cubicBezTo>
                  <a:pt x="2106911" y="3008507"/>
                  <a:pt x="2094845" y="2931857"/>
                  <a:pt x="2082780" y="2817884"/>
                </a:cubicBezTo>
                <a:cubicBezTo>
                  <a:pt x="2066784" y="2709650"/>
                  <a:pt x="2021463" y="2449460"/>
                  <a:pt x="2053454" y="2357222"/>
                </a:cubicBezTo>
                <a:cubicBezTo>
                  <a:pt x="2125803" y="2341275"/>
                  <a:pt x="2259469" y="2266680"/>
                  <a:pt x="2294496" y="2205413"/>
                </a:cubicBezTo>
                <a:cubicBezTo>
                  <a:pt x="2375580" y="2071422"/>
                  <a:pt x="2509982" y="1916105"/>
                  <a:pt x="2585735" y="1779447"/>
                </a:cubicBezTo>
                <a:cubicBezTo>
                  <a:pt x="2622624" y="1738575"/>
                  <a:pt x="2646183" y="1543081"/>
                  <a:pt x="2653748" y="1448891"/>
                </a:cubicBezTo>
                <a:cubicBezTo>
                  <a:pt x="2698318" y="1435597"/>
                  <a:pt x="2716228" y="1438299"/>
                  <a:pt x="2766130" y="1398346"/>
                </a:cubicBezTo>
                <a:lnTo>
                  <a:pt x="2755748" y="1288521"/>
                </a:lnTo>
                <a:cubicBezTo>
                  <a:pt x="2749130" y="1268610"/>
                  <a:pt x="2731849" y="1264694"/>
                  <a:pt x="2741226" y="1231453"/>
                </a:cubicBezTo>
                <a:lnTo>
                  <a:pt x="2764482" y="1121454"/>
                </a:lnTo>
                <a:lnTo>
                  <a:pt x="2794612" y="1132185"/>
                </a:lnTo>
                <a:cubicBezTo>
                  <a:pt x="2792625" y="1110135"/>
                  <a:pt x="2779974" y="1085418"/>
                  <a:pt x="2788650" y="1066034"/>
                </a:cubicBezTo>
                <a:cubicBezTo>
                  <a:pt x="2797840" y="1050717"/>
                  <a:pt x="2778270" y="1031680"/>
                  <a:pt x="2816220" y="1020084"/>
                </a:cubicBezTo>
                <a:cubicBezTo>
                  <a:pt x="2860676" y="1006500"/>
                  <a:pt x="2907486" y="969900"/>
                  <a:pt x="2927426" y="872562"/>
                </a:cubicBezTo>
                <a:cubicBezTo>
                  <a:pt x="2928705" y="852534"/>
                  <a:pt x="2989181" y="799948"/>
                  <a:pt x="2967854" y="771955"/>
                </a:cubicBezTo>
                <a:cubicBezTo>
                  <a:pt x="2949066" y="764252"/>
                  <a:pt x="2898777" y="792499"/>
                  <a:pt x="2858112" y="819245"/>
                </a:cubicBezTo>
                <a:cubicBezTo>
                  <a:pt x="2790789" y="832661"/>
                  <a:pt x="2777221" y="853857"/>
                  <a:pt x="2723864" y="868450"/>
                </a:cubicBezTo>
                <a:cubicBezTo>
                  <a:pt x="2756096" y="736388"/>
                  <a:pt x="2916290" y="604326"/>
                  <a:pt x="3055159" y="501589"/>
                </a:cubicBezTo>
                <a:cubicBezTo>
                  <a:pt x="3225330" y="382681"/>
                  <a:pt x="3264871" y="66500"/>
                  <a:pt x="3200443" y="46231"/>
                </a:cubicBezTo>
                <a:cubicBezTo>
                  <a:pt x="3146892" y="34559"/>
                  <a:pt x="3175986" y="321464"/>
                  <a:pt x="3101108" y="328453"/>
                </a:cubicBezTo>
                <a:cubicBezTo>
                  <a:pt x="3044914" y="303691"/>
                  <a:pt x="3095357" y="62994"/>
                  <a:pt x="3060491" y="38232"/>
                </a:cubicBezTo>
                <a:cubicBezTo>
                  <a:pt x="3008647" y="12855"/>
                  <a:pt x="3015451" y="270061"/>
                  <a:pt x="3040918" y="388642"/>
                </a:cubicBezTo>
                <a:cubicBezTo>
                  <a:pt x="3013103" y="420901"/>
                  <a:pt x="3001283" y="426502"/>
                  <a:pt x="2944143" y="482754"/>
                </a:cubicBezTo>
                <a:cubicBezTo>
                  <a:pt x="2930335" y="342788"/>
                  <a:pt x="2844550" y="29538"/>
                  <a:pt x="2804083" y="60189"/>
                </a:cubicBezTo>
                <a:cubicBezTo>
                  <a:pt x="2785480" y="78774"/>
                  <a:pt x="2900171" y="473252"/>
                  <a:pt x="2868239" y="521161"/>
                </a:cubicBezTo>
                <a:cubicBezTo>
                  <a:pt x="2806634" y="587420"/>
                  <a:pt x="2737028" y="706996"/>
                  <a:pt x="2696750" y="730601"/>
                </a:cubicBezTo>
                <a:cubicBezTo>
                  <a:pt x="2664152" y="742015"/>
                  <a:pt x="2652882" y="657456"/>
                  <a:pt x="2630948" y="620884"/>
                </a:cubicBezTo>
                <a:cubicBezTo>
                  <a:pt x="2603401" y="545856"/>
                  <a:pt x="2669158" y="465494"/>
                  <a:pt x="2614952" y="446449"/>
                </a:cubicBezTo>
                <a:cubicBezTo>
                  <a:pt x="2571784" y="441863"/>
                  <a:pt x="2544612" y="602562"/>
                  <a:pt x="2568091" y="643296"/>
                </a:cubicBezTo>
                <a:lnTo>
                  <a:pt x="2631966" y="771218"/>
                </a:lnTo>
                <a:cubicBezTo>
                  <a:pt x="2646430" y="800016"/>
                  <a:pt x="2639566" y="831480"/>
                  <a:pt x="2614042" y="854946"/>
                </a:cubicBezTo>
                <a:cubicBezTo>
                  <a:pt x="2566163" y="869071"/>
                  <a:pt x="2520950" y="869866"/>
                  <a:pt x="2462407" y="854665"/>
                </a:cubicBezTo>
                <a:cubicBezTo>
                  <a:pt x="2425307" y="842295"/>
                  <a:pt x="2382876" y="805934"/>
                  <a:pt x="2375102" y="753575"/>
                </a:cubicBezTo>
                <a:cubicBezTo>
                  <a:pt x="2369090" y="704165"/>
                  <a:pt x="2424397" y="646757"/>
                  <a:pt x="2429049" y="605344"/>
                </a:cubicBezTo>
                <a:cubicBezTo>
                  <a:pt x="2427763" y="535098"/>
                  <a:pt x="2434475" y="451520"/>
                  <a:pt x="2401199" y="458586"/>
                </a:cubicBezTo>
                <a:cubicBezTo>
                  <a:pt x="2365082" y="452830"/>
                  <a:pt x="2424936" y="548378"/>
                  <a:pt x="2311509" y="702575"/>
                </a:cubicBezTo>
                <a:cubicBezTo>
                  <a:pt x="2220989" y="632212"/>
                  <a:pt x="2071821" y="553853"/>
                  <a:pt x="2026621" y="470160"/>
                </a:cubicBezTo>
                <a:cubicBezTo>
                  <a:pt x="1999623" y="443385"/>
                  <a:pt x="2025942" y="381953"/>
                  <a:pt x="2060259" y="379171"/>
                </a:cubicBezTo>
                <a:cubicBezTo>
                  <a:pt x="2204986" y="353695"/>
                  <a:pt x="2304392" y="256241"/>
                  <a:pt x="2286499" y="238764"/>
                </a:cubicBezTo>
                <a:cubicBezTo>
                  <a:pt x="2243525" y="181926"/>
                  <a:pt x="2207280" y="277218"/>
                  <a:pt x="2148983" y="296731"/>
                </a:cubicBezTo>
                <a:cubicBezTo>
                  <a:pt x="2104016" y="308247"/>
                  <a:pt x="2032245" y="325191"/>
                  <a:pt x="2016694" y="307863"/>
                </a:cubicBezTo>
                <a:cubicBezTo>
                  <a:pt x="1994664" y="296198"/>
                  <a:pt x="2013872" y="225410"/>
                  <a:pt x="2029019" y="174099"/>
                </a:cubicBezTo>
                <a:cubicBezTo>
                  <a:pt x="2044166" y="122789"/>
                  <a:pt x="2157107" y="19899"/>
                  <a:pt x="2107576" y="0"/>
                </a:cubicBezTo>
                <a:cubicBezTo>
                  <a:pt x="1955669" y="37787"/>
                  <a:pt x="1963716" y="256853"/>
                  <a:pt x="1947770" y="257318"/>
                </a:cubicBezTo>
                <a:cubicBezTo>
                  <a:pt x="1916516" y="251580"/>
                  <a:pt x="1941247" y="43233"/>
                  <a:pt x="1917990" y="32164"/>
                </a:cubicBezTo>
                <a:cubicBezTo>
                  <a:pt x="1888433" y="26736"/>
                  <a:pt x="1880202" y="152898"/>
                  <a:pt x="1882395" y="208756"/>
                </a:cubicBezTo>
                <a:cubicBezTo>
                  <a:pt x="1881922" y="261948"/>
                  <a:pt x="1928478" y="361984"/>
                  <a:pt x="1912483" y="367315"/>
                </a:cubicBezTo>
                <a:cubicBezTo>
                  <a:pt x="1891889" y="385195"/>
                  <a:pt x="1844622" y="326931"/>
                  <a:pt x="1818414" y="288733"/>
                </a:cubicBezTo>
                <a:cubicBezTo>
                  <a:pt x="1792206" y="250536"/>
                  <a:pt x="1795354" y="143466"/>
                  <a:pt x="1757902" y="138130"/>
                </a:cubicBezTo>
                <a:cubicBezTo>
                  <a:pt x="1723607" y="136782"/>
                  <a:pt x="1755960" y="314047"/>
                  <a:pt x="1793644" y="363351"/>
                </a:cubicBezTo>
                <a:cubicBezTo>
                  <a:pt x="1916958" y="503831"/>
                  <a:pt x="2378839" y="844252"/>
                  <a:pt x="2339535" y="907420"/>
                </a:cubicBezTo>
                <a:cubicBezTo>
                  <a:pt x="2313684" y="938745"/>
                  <a:pt x="2261175" y="855437"/>
                  <a:pt x="2216663" y="830779"/>
                </a:cubicBezTo>
                <a:cubicBezTo>
                  <a:pt x="2186686" y="803512"/>
                  <a:pt x="2074067" y="768249"/>
                  <a:pt x="2046755" y="746314"/>
                </a:cubicBezTo>
                <a:cubicBezTo>
                  <a:pt x="1985520" y="708531"/>
                  <a:pt x="2046916" y="937338"/>
                  <a:pt x="2089651" y="998194"/>
                </a:cubicBezTo>
                <a:cubicBezTo>
                  <a:pt x="2167440" y="1068302"/>
                  <a:pt x="2174507" y="1061100"/>
                  <a:pt x="2240374" y="1067227"/>
                </a:cubicBezTo>
                <a:cubicBezTo>
                  <a:pt x="2274256" y="1056064"/>
                  <a:pt x="2290732" y="1098873"/>
                  <a:pt x="2266283" y="1144483"/>
                </a:cubicBezTo>
                <a:cubicBezTo>
                  <a:pt x="2239168" y="1208754"/>
                  <a:pt x="2222179" y="1354533"/>
                  <a:pt x="2168328" y="1396872"/>
                </a:cubicBezTo>
                <a:cubicBezTo>
                  <a:pt x="2090259" y="1443762"/>
                  <a:pt x="1921655" y="1400117"/>
                  <a:pt x="1825480" y="1398722"/>
                </a:cubicBezTo>
                <a:cubicBezTo>
                  <a:pt x="1742496" y="1401396"/>
                  <a:pt x="1638389" y="1449339"/>
                  <a:pt x="1546353" y="1433906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자유형: 도형 28">
            <a:extLst>
              <a:ext uri="{FF2B5EF4-FFF2-40B4-BE49-F238E27FC236}">
                <a16:creationId xmlns:a16="http://schemas.microsoft.com/office/drawing/2014/main" id="{D14C2FDB-39A1-4E0D-A292-C4B505B37833}"/>
              </a:ext>
            </a:extLst>
          </p:cNvPr>
          <p:cNvSpPr/>
          <p:nvPr/>
        </p:nvSpPr>
        <p:spPr>
          <a:xfrm rot="20905179" flipH="1">
            <a:off x="8450665" y="2128473"/>
            <a:ext cx="1994301" cy="2165843"/>
          </a:xfrm>
          <a:custGeom>
            <a:avLst/>
            <a:gdLst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26206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4590 h 3497733"/>
              <a:gd name="connsiteX1" fmla="*/ 514638 w 3248648"/>
              <a:gd name="connsiteY1" fmla="*/ 1434590 h 3497733"/>
              <a:gd name="connsiteX2" fmla="*/ 202179 w 3248648"/>
              <a:gd name="connsiteY2" fmla="*/ 1604604 h 3497733"/>
              <a:gd name="connsiteX3" fmla="*/ 18380 w 3248648"/>
              <a:gd name="connsiteY3" fmla="*/ 1788403 h 3497733"/>
              <a:gd name="connsiteX4" fmla="*/ 0 w 3248648"/>
              <a:gd name="connsiteY4" fmla="*/ 2064101 h 3497733"/>
              <a:gd name="connsiteX5" fmla="*/ 151635 w 3248648"/>
              <a:gd name="connsiteY5" fmla="*/ 1953822 h 3497733"/>
              <a:gd name="connsiteX6" fmla="*/ 188394 w 3248648"/>
              <a:gd name="connsiteY6" fmla="*/ 2004367 h 3497733"/>
              <a:gd name="connsiteX7" fmla="*/ 202179 w 3248648"/>
              <a:gd name="connsiteY7" fmla="*/ 1857327 h 3497733"/>
              <a:gd name="connsiteX8" fmla="*/ 280294 w 3248648"/>
              <a:gd name="connsiteY8" fmla="*/ 2270875 h 3497733"/>
              <a:gd name="connsiteX9" fmla="*/ 36760 w 3248648"/>
              <a:gd name="connsiteY9" fmla="*/ 2551169 h 3497733"/>
              <a:gd name="connsiteX10" fmla="*/ 45950 w 3248648"/>
              <a:gd name="connsiteY10" fmla="*/ 3364479 h 3497733"/>
              <a:gd name="connsiteX11" fmla="*/ 105685 w 3248648"/>
              <a:gd name="connsiteY11" fmla="*/ 3327719 h 3497733"/>
              <a:gd name="connsiteX12" fmla="*/ 133255 w 3248648"/>
              <a:gd name="connsiteY12" fmla="*/ 3470164 h 3497733"/>
              <a:gd name="connsiteX13" fmla="*/ 298674 w 3248648"/>
              <a:gd name="connsiteY13" fmla="*/ 3465569 h 3497733"/>
              <a:gd name="connsiteX14" fmla="*/ 353813 w 3248648"/>
              <a:gd name="connsiteY14" fmla="*/ 3428809 h 3497733"/>
              <a:gd name="connsiteX15" fmla="*/ 174609 w 3248648"/>
              <a:gd name="connsiteY15" fmla="*/ 3277175 h 3497733"/>
              <a:gd name="connsiteX16" fmla="*/ 170014 w 3248648"/>
              <a:gd name="connsiteY16" fmla="*/ 2721183 h 3497733"/>
              <a:gd name="connsiteX17" fmla="*/ 390573 w 3248648"/>
              <a:gd name="connsiteY17" fmla="*/ 2606308 h 3497733"/>
              <a:gd name="connsiteX18" fmla="*/ 298674 w 3248648"/>
              <a:gd name="connsiteY18" fmla="*/ 2734968 h 3497733"/>
              <a:gd name="connsiteX19" fmla="*/ 680057 w 3248648"/>
              <a:gd name="connsiteY19" fmla="*/ 3295555 h 3497733"/>
              <a:gd name="connsiteX20" fmla="*/ 721411 w 3248648"/>
              <a:gd name="connsiteY20" fmla="*/ 3263390 h 3497733"/>
              <a:gd name="connsiteX21" fmla="*/ 735196 w 3248648"/>
              <a:gd name="connsiteY21" fmla="*/ 3364479 h 3497733"/>
              <a:gd name="connsiteX22" fmla="*/ 928185 w 3248648"/>
              <a:gd name="connsiteY22" fmla="*/ 3364479 h 3497733"/>
              <a:gd name="connsiteX23" fmla="*/ 974135 w 3248648"/>
              <a:gd name="connsiteY23" fmla="*/ 3332314 h 3497733"/>
              <a:gd name="connsiteX24" fmla="*/ 758171 w 3248648"/>
              <a:gd name="connsiteY24" fmla="*/ 3194465 h 3497733"/>
              <a:gd name="connsiteX25" fmla="*/ 510043 w 3248648"/>
              <a:gd name="connsiteY25" fmla="*/ 2822272 h 3497733"/>
              <a:gd name="connsiteX26" fmla="*/ 519233 w 3248648"/>
              <a:gd name="connsiteY26" fmla="*/ 2739563 h 3497733"/>
              <a:gd name="connsiteX27" fmla="*/ 914400 w 3248648"/>
              <a:gd name="connsiteY27" fmla="*/ 2335205 h 3497733"/>
              <a:gd name="connsiteX28" fmla="*/ 1709331 w 3248648"/>
              <a:gd name="connsiteY28" fmla="*/ 2381155 h 3497733"/>
              <a:gd name="connsiteX29" fmla="*/ 1585267 w 3248648"/>
              <a:gd name="connsiteY29" fmla="*/ 3249605 h 3497733"/>
              <a:gd name="connsiteX30" fmla="*/ 1622026 w 3248648"/>
              <a:gd name="connsiteY30" fmla="*/ 3240415 h 3497733"/>
              <a:gd name="connsiteX31" fmla="*/ 1617432 w 3248648"/>
              <a:gd name="connsiteY31" fmla="*/ 3387454 h 3497733"/>
              <a:gd name="connsiteX32" fmla="*/ 1824205 w 3248648"/>
              <a:gd name="connsiteY32" fmla="*/ 3451784 h 3497733"/>
              <a:gd name="connsiteX33" fmla="*/ 1856370 w 3248648"/>
              <a:gd name="connsiteY33" fmla="*/ 3392049 h 3497733"/>
              <a:gd name="connsiteX34" fmla="*/ 1718521 w 3248648"/>
              <a:gd name="connsiteY34" fmla="*/ 3304744 h 3497733"/>
              <a:gd name="connsiteX35" fmla="*/ 1746091 w 3248648"/>
              <a:gd name="connsiteY35" fmla="*/ 2909577 h 3497733"/>
              <a:gd name="connsiteX36" fmla="*/ 1870155 w 3248648"/>
              <a:gd name="connsiteY36" fmla="*/ 2624688 h 3497733"/>
              <a:gd name="connsiteX37" fmla="*/ 1975840 w 3248648"/>
              <a:gd name="connsiteY37" fmla="*/ 2845247 h 3497733"/>
              <a:gd name="connsiteX38" fmla="*/ 2058549 w 3248648"/>
              <a:gd name="connsiteY38" fmla="*/ 3061211 h 3497733"/>
              <a:gd name="connsiteX39" fmla="*/ 2104499 w 3248648"/>
              <a:gd name="connsiteY39" fmla="*/ 3359884 h 3497733"/>
              <a:gd name="connsiteX40" fmla="*/ 2141259 w 3248648"/>
              <a:gd name="connsiteY40" fmla="*/ 3327719 h 3497733"/>
              <a:gd name="connsiteX41" fmla="*/ 2168828 w 3248648"/>
              <a:gd name="connsiteY41" fmla="*/ 3497733 h 3497733"/>
              <a:gd name="connsiteX42" fmla="*/ 2325058 w 3248648"/>
              <a:gd name="connsiteY42" fmla="*/ 3497733 h 3497733"/>
              <a:gd name="connsiteX43" fmla="*/ 2380197 w 3248648"/>
              <a:gd name="connsiteY43" fmla="*/ 3456379 h 3497733"/>
              <a:gd name="connsiteX44" fmla="*/ 2219373 w 3248648"/>
              <a:gd name="connsiteY44" fmla="*/ 3359884 h 3497733"/>
              <a:gd name="connsiteX45" fmla="*/ 2145854 w 3248648"/>
              <a:gd name="connsiteY45" fmla="*/ 3088781 h 3497733"/>
              <a:gd name="connsiteX46" fmla="*/ 2072334 w 3248648"/>
              <a:gd name="connsiteY46" fmla="*/ 2610903 h 3497733"/>
              <a:gd name="connsiteX47" fmla="*/ 2072334 w 3248648"/>
              <a:gd name="connsiteY47" fmla="*/ 2358180 h 3497733"/>
              <a:gd name="connsiteX48" fmla="*/ 2348033 w 3248648"/>
              <a:gd name="connsiteY48" fmla="*/ 2174381 h 3497733"/>
              <a:gd name="connsiteX49" fmla="*/ 2609946 w 3248648"/>
              <a:gd name="connsiteY49" fmla="*/ 1788403 h 3497733"/>
              <a:gd name="connsiteX50" fmla="*/ 2651301 w 3248648"/>
              <a:gd name="connsiteY50" fmla="*/ 1439185 h 3497733"/>
              <a:gd name="connsiteX51" fmla="*/ 2798340 w 3248648"/>
              <a:gd name="connsiteY51" fmla="*/ 1388640 h 3497733"/>
              <a:gd name="connsiteX52" fmla="*/ 2779960 w 3248648"/>
              <a:gd name="connsiteY52" fmla="*/ 1292145 h 3497733"/>
              <a:gd name="connsiteX53" fmla="*/ 2770770 w 3248648"/>
              <a:gd name="connsiteY53" fmla="*/ 1232411 h 3497733"/>
              <a:gd name="connsiteX54" fmla="*/ 2775365 w 3248648"/>
              <a:gd name="connsiteY54" fmla="*/ 1103751 h 3497733"/>
              <a:gd name="connsiteX55" fmla="*/ 2853480 w 3248648"/>
              <a:gd name="connsiteY55" fmla="*/ 1186461 h 3497733"/>
              <a:gd name="connsiteX56" fmla="*/ 2807530 w 3248648"/>
              <a:gd name="connsiteY56" fmla="*/ 1066992 h 3497733"/>
              <a:gd name="connsiteX57" fmla="*/ 2835100 w 3248648"/>
              <a:gd name="connsiteY57" fmla="*/ 1021042 h 3497733"/>
              <a:gd name="connsiteX58" fmla="*/ 2986734 w 3248648"/>
              <a:gd name="connsiteY58" fmla="*/ 772913 h 3497733"/>
              <a:gd name="connsiteX59" fmla="*/ 2729415 w 3248648"/>
              <a:gd name="connsiteY59" fmla="*/ 869408 h 3497733"/>
              <a:gd name="connsiteX60" fmla="*/ 3074039 w 3248648"/>
              <a:gd name="connsiteY60" fmla="*/ 497215 h 3497733"/>
              <a:gd name="connsiteX61" fmla="*/ 3248648 w 3248648"/>
              <a:gd name="connsiteY61" fmla="*/ 28527 h 3497733"/>
              <a:gd name="connsiteX62" fmla="*/ 3119988 w 3248648"/>
              <a:gd name="connsiteY62" fmla="*/ 313416 h 3497733"/>
              <a:gd name="connsiteX63" fmla="*/ 3074039 w 3248648"/>
              <a:gd name="connsiteY63" fmla="*/ 28527 h 3497733"/>
              <a:gd name="connsiteX64" fmla="*/ 3046469 w 3248648"/>
              <a:gd name="connsiteY64" fmla="*/ 386935 h 3497733"/>
              <a:gd name="connsiteX65" fmla="*/ 2968354 w 3248648"/>
              <a:gd name="connsiteY65" fmla="*/ 465050 h 3497733"/>
              <a:gd name="connsiteX66" fmla="*/ 2844290 w 3248648"/>
              <a:gd name="connsiteY66" fmla="*/ 74477 h 3497733"/>
              <a:gd name="connsiteX67" fmla="*/ 2876455 w 3248648"/>
              <a:gd name="connsiteY67" fmla="*/ 524785 h 3497733"/>
              <a:gd name="connsiteX68" fmla="*/ 2715630 w 3248648"/>
              <a:gd name="connsiteY68" fmla="*/ 731559 h 3497733"/>
              <a:gd name="connsiteX69" fmla="*/ 2660491 w 3248648"/>
              <a:gd name="connsiteY69" fmla="*/ 584519 h 3497733"/>
              <a:gd name="connsiteX70" fmla="*/ 2660491 w 3248648"/>
              <a:gd name="connsiteY70" fmla="*/ 442075 h 3497733"/>
              <a:gd name="connsiteX71" fmla="*/ 2586971 w 3248648"/>
              <a:gd name="connsiteY71" fmla="*/ 644254 h 3497733"/>
              <a:gd name="connsiteX72" fmla="*/ 2637516 w 3248648"/>
              <a:gd name="connsiteY72" fmla="*/ 777508 h 3497733"/>
              <a:gd name="connsiteX73" fmla="*/ 2632921 w 3248648"/>
              <a:gd name="connsiteY73" fmla="*/ 837243 h 3497733"/>
              <a:gd name="connsiteX74" fmla="*/ 2481287 w 3248648"/>
              <a:gd name="connsiteY74" fmla="*/ 855623 h 3497733"/>
              <a:gd name="connsiteX75" fmla="*/ 2393982 w 3248648"/>
              <a:gd name="connsiteY75" fmla="*/ 754533 h 3497733"/>
              <a:gd name="connsiteX76" fmla="*/ 2439932 w 3248648"/>
              <a:gd name="connsiteY76" fmla="*/ 598304 h 3497733"/>
              <a:gd name="connsiteX77" fmla="*/ 2430742 w 3248648"/>
              <a:gd name="connsiteY77" fmla="*/ 432885 h 3497733"/>
              <a:gd name="connsiteX78" fmla="*/ 2325058 w 3248648"/>
              <a:gd name="connsiteY78" fmla="*/ 690204 h 3497733"/>
              <a:gd name="connsiteX79" fmla="*/ 2040169 w 3248648"/>
              <a:gd name="connsiteY79" fmla="*/ 460455 h 3497733"/>
              <a:gd name="connsiteX80" fmla="*/ 2063144 w 3248648"/>
              <a:gd name="connsiteY80" fmla="*/ 396125 h 3497733"/>
              <a:gd name="connsiteX81" fmla="*/ 2348033 w 3248648"/>
              <a:gd name="connsiteY81" fmla="*/ 207731 h 3497733"/>
              <a:gd name="connsiteX82" fmla="*/ 2035574 w 3248648"/>
              <a:gd name="connsiteY82" fmla="*/ 308821 h 3497733"/>
              <a:gd name="connsiteX83" fmla="*/ 2126456 w 3248648"/>
              <a:gd name="connsiteY83" fmla="*/ 958 h 3497733"/>
              <a:gd name="connsiteX84" fmla="*/ 1966650 w 3248648"/>
              <a:gd name="connsiteY84" fmla="*/ 258276 h 3497733"/>
              <a:gd name="connsiteX85" fmla="*/ 1936870 w 3248648"/>
              <a:gd name="connsiteY85" fmla="*/ 33122 h 3497733"/>
              <a:gd name="connsiteX86" fmla="*/ 1901275 w 3248648"/>
              <a:gd name="connsiteY86" fmla="*/ 209714 h 3497733"/>
              <a:gd name="connsiteX87" fmla="*/ 1931363 w 3248648"/>
              <a:gd name="connsiteY87" fmla="*/ 368273 h 3497733"/>
              <a:gd name="connsiteX88" fmla="*/ 1837294 w 3248648"/>
              <a:gd name="connsiteY88" fmla="*/ 289691 h 3497733"/>
              <a:gd name="connsiteX89" fmla="*/ 1776782 w 3248648"/>
              <a:gd name="connsiteY89" fmla="*/ 139088 h 3497733"/>
              <a:gd name="connsiteX90" fmla="*/ 1812524 w 3248648"/>
              <a:gd name="connsiteY90" fmla="*/ 364309 h 3497733"/>
              <a:gd name="connsiteX91" fmla="*/ 2358415 w 3248648"/>
              <a:gd name="connsiteY91" fmla="*/ 908378 h 3497733"/>
              <a:gd name="connsiteX92" fmla="*/ 2235543 w 3248648"/>
              <a:gd name="connsiteY92" fmla="*/ 831737 h 3497733"/>
              <a:gd name="connsiteX93" fmla="*/ 2065635 w 3248648"/>
              <a:gd name="connsiteY93" fmla="*/ 747272 h 3497733"/>
              <a:gd name="connsiteX94" fmla="*/ 2108531 w 3248648"/>
              <a:gd name="connsiteY94" fmla="*/ 999152 h 3497733"/>
              <a:gd name="connsiteX95" fmla="*/ 2259254 w 3248648"/>
              <a:gd name="connsiteY95" fmla="*/ 1068185 h 3497733"/>
              <a:gd name="connsiteX96" fmla="*/ 2285163 w 3248648"/>
              <a:gd name="connsiteY96" fmla="*/ 1145441 h 3497733"/>
              <a:gd name="connsiteX97" fmla="*/ 2187208 w 3248648"/>
              <a:gd name="connsiteY97" fmla="*/ 1397830 h 3497733"/>
              <a:gd name="connsiteX98" fmla="*/ 1962055 w 3248648"/>
              <a:gd name="connsiteY98" fmla="*/ 1420805 h 3497733"/>
              <a:gd name="connsiteX99" fmla="*/ 1658786 w 3248648"/>
              <a:gd name="connsiteY99" fmla="*/ 1452970 h 3497733"/>
              <a:gd name="connsiteX100" fmla="*/ 514638 w 3248648"/>
              <a:gd name="connsiteY100" fmla="*/ 1434590 h 3497733"/>
              <a:gd name="connsiteX0" fmla="*/ 514638 w 3248648"/>
              <a:gd name="connsiteY0" fmla="*/ 1434733 h 3497876"/>
              <a:gd name="connsiteX1" fmla="*/ 514638 w 3248648"/>
              <a:gd name="connsiteY1" fmla="*/ 1434733 h 3497876"/>
              <a:gd name="connsiteX2" fmla="*/ 202179 w 3248648"/>
              <a:gd name="connsiteY2" fmla="*/ 1604747 h 3497876"/>
              <a:gd name="connsiteX3" fmla="*/ 18380 w 3248648"/>
              <a:gd name="connsiteY3" fmla="*/ 1788546 h 3497876"/>
              <a:gd name="connsiteX4" fmla="*/ 0 w 3248648"/>
              <a:gd name="connsiteY4" fmla="*/ 2064244 h 3497876"/>
              <a:gd name="connsiteX5" fmla="*/ 151635 w 3248648"/>
              <a:gd name="connsiteY5" fmla="*/ 1953965 h 3497876"/>
              <a:gd name="connsiteX6" fmla="*/ 188394 w 3248648"/>
              <a:gd name="connsiteY6" fmla="*/ 2004510 h 3497876"/>
              <a:gd name="connsiteX7" fmla="*/ 202179 w 3248648"/>
              <a:gd name="connsiteY7" fmla="*/ 1857470 h 3497876"/>
              <a:gd name="connsiteX8" fmla="*/ 280294 w 3248648"/>
              <a:gd name="connsiteY8" fmla="*/ 2271018 h 3497876"/>
              <a:gd name="connsiteX9" fmla="*/ 36760 w 3248648"/>
              <a:gd name="connsiteY9" fmla="*/ 2551312 h 3497876"/>
              <a:gd name="connsiteX10" fmla="*/ 45950 w 3248648"/>
              <a:gd name="connsiteY10" fmla="*/ 3364622 h 3497876"/>
              <a:gd name="connsiteX11" fmla="*/ 105685 w 3248648"/>
              <a:gd name="connsiteY11" fmla="*/ 3327862 h 3497876"/>
              <a:gd name="connsiteX12" fmla="*/ 133255 w 3248648"/>
              <a:gd name="connsiteY12" fmla="*/ 3470307 h 3497876"/>
              <a:gd name="connsiteX13" fmla="*/ 298674 w 3248648"/>
              <a:gd name="connsiteY13" fmla="*/ 3465712 h 3497876"/>
              <a:gd name="connsiteX14" fmla="*/ 353813 w 3248648"/>
              <a:gd name="connsiteY14" fmla="*/ 3428952 h 3497876"/>
              <a:gd name="connsiteX15" fmla="*/ 174609 w 3248648"/>
              <a:gd name="connsiteY15" fmla="*/ 3277318 h 3497876"/>
              <a:gd name="connsiteX16" fmla="*/ 170014 w 3248648"/>
              <a:gd name="connsiteY16" fmla="*/ 2721326 h 3497876"/>
              <a:gd name="connsiteX17" fmla="*/ 390573 w 3248648"/>
              <a:gd name="connsiteY17" fmla="*/ 2606451 h 3497876"/>
              <a:gd name="connsiteX18" fmla="*/ 298674 w 3248648"/>
              <a:gd name="connsiteY18" fmla="*/ 2735111 h 3497876"/>
              <a:gd name="connsiteX19" fmla="*/ 680057 w 3248648"/>
              <a:gd name="connsiteY19" fmla="*/ 3295698 h 3497876"/>
              <a:gd name="connsiteX20" fmla="*/ 721411 w 3248648"/>
              <a:gd name="connsiteY20" fmla="*/ 3263533 h 3497876"/>
              <a:gd name="connsiteX21" fmla="*/ 735196 w 3248648"/>
              <a:gd name="connsiteY21" fmla="*/ 3364622 h 3497876"/>
              <a:gd name="connsiteX22" fmla="*/ 928185 w 3248648"/>
              <a:gd name="connsiteY22" fmla="*/ 3364622 h 3497876"/>
              <a:gd name="connsiteX23" fmla="*/ 974135 w 3248648"/>
              <a:gd name="connsiteY23" fmla="*/ 3332457 h 3497876"/>
              <a:gd name="connsiteX24" fmla="*/ 758171 w 3248648"/>
              <a:gd name="connsiteY24" fmla="*/ 3194608 h 3497876"/>
              <a:gd name="connsiteX25" fmla="*/ 510043 w 3248648"/>
              <a:gd name="connsiteY25" fmla="*/ 2822415 h 3497876"/>
              <a:gd name="connsiteX26" fmla="*/ 519233 w 3248648"/>
              <a:gd name="connsiteY26" fmla="*/ 2739706 h 3497876"/>
              <a:gd name="connsiteX27" fmla="*/ 914400 w 3248648"/>
              <a:gd name="connsiteY27" fmla="*/ 2335348 h 3497876"/>
              <a:gd name="connsiteX28" fmla="*/ 1709331 w 3248648"/>
              <a:gd name="connsiteY28" fmla="*/ 2381298 h 3497876"/>
              <a:gd name="connsiteX29" fmla="*/ 1585267 w 3248648"/>
              <a:gd name="connsiteY29" fmla="*/ 3249748 h 3497876"/>
              <a:gd name="connsiteX30" fmla="*/ 1622026 w 3248648"/>
              <a:gd name="connsiteY30" fmla="*/ 3240558 h 3497876"/>
              <a:gd name="connsiteX31" fmla="*/ 1617432 w 3248648"/>
              <a:gd name="connsiteY31" fmla="*/ 3387597 h 3497876"/>
              <a:gd name="connsiteX32" fmla="*/ 1824205 w 3248648"/>
              <a:gd name="connsiteY32" fmla="*/ 3451927 h 3497876"/>
              <a:gd name="connsiteX33" fmla="*/ 1856370 w 3248648"/>
              <a:gd name="connsiteY33" fmla="*/ 3392192 h 3497876"/>
              <a:gd name="connsiteX34" fmla="*/ 1718521 w 3248648"/>
              <a:gd name="connsiteY34" fmla="*/ 3304887 h 3497876"/>
              <a:gd name="connsiteX35" fmla="*/ 1746091 w 3248648"/>
              <a:gd name="connsiteY35" fmla="*/ 2909720 h 3497876"/>
              <a:gd name="connsiteX36" fmla="*/ 1870155 w 3248648"/>
              <a:gd name="connsiteY36" fmla="*/ 2624831 h 3497876"/>
              <a:gd name="connsiteX37" fmla="*/ 1975840 w 3248648"/>
              <a:gd name="connsiteY37" fmla="*/ 2845390 h 3497876"/>
              <a:gd name="connsiteX38" fmla="*/ 2058549 w 3248648"/>
              <a:gd name="connsiteY38" fmla="*/ 3061354 h 3497876"/>
              <a:gd name="connsiteX39" fmla="*/ 2104499 w 3248648"/>
              <a:gd name="connsiteY39" fmla="*/ 3360027 h 3497876"/>
              <a:gd name="connsiteX40" fmla="*/ 2141259 w 3248648"/>
              <a:gd name="connsiteY40" fmla="*/ 3327862 h 3497876"/>
              <a:gd name="connsiteX41" fmla="*/ 2168828 w 3248648"/>
              <a:gd name="connsiteY41" fmla="*/ 3497876 h 3497876"/>
              <a:gd name="connsiteX42" fmla="*/ 2325058 w 3248648"/>
              <a:gd name="connsiteY42" fmla="*/ 3497876 h 3497876"/>
              <a:gd name="connsiteX43" fmla="*/ 2380197 w 3248648"/>
              <a:gd name="connsiteY43" fmla="*/ 3456522 h 3497876"/>
              <a:gd name="connsiteX44" fmla="*/ 2219373 w 3248648"/>
              <a:gd name="connsiteY44" fmla="*/ 3360027 h 3497876"/>
              <a:gd name="connsiteX45" fmla="*/ 2145854 w 3248648"/>
              <a:gd name="connsiteY45" fmla="*/ 3088924 h 3497876"/>
              <a:gd name="connsiteX46" fmla="*/ 2072334 w 3248648"/>
              <a:gd name="connsiteY46" fmla="*/ 2611046 h 3497876"/>
              <a:gd name="connsiteX47" fmla="*/ 2072334 w 3248648"/>
              <a:gd name="connsiteY47" fmla="*/ 2358323 h 3497876"/>
              <a:gd name="connsiteX48" fmla="*/ 2348033 w 3248648"/>
              <a:gd name="connsiteY48" fmla="*/ 2174524 h 3497876"/>
              <a:gd name="connsiteX49" fmla="*/ 2609946 w 3248648"/>
              <a:gd name="connsiteY49" fmla="*/ 1788546 h 3497876"/>
              <a:gd name="connsiteX50" fmla="*/ 2651301 w 3248648"/>
              <a:gd name="connsiteY50" fmla="*/ 1439328 h 3497876"/>
              <a:gd name="connsiteX51" fmla="*/ 2798340 w 3248648"/>
              <a:gd name="connsiteY51" fmla="*/ 1388783 h 3497876"/>
              <a:gd name="connsiteX52" fmla="*/ 2779960 w 3248648"/>
              <a:gd name="connsiteY52" fmla="*/ 1292288 h 3497876"/>
              <a:gd name="connsiteX53" fmla="*/ 2770770 w 3248648"/>
              <a:gd name="connsiteY53" fmla="*/ 1232554 h 3497876"/>
              <a:gd name="connsiteX54" fmla="*/ 2775365 w 3248648"/>
              <a:gd name="connsiteY54" fmla="*/ 1103894 h 3497876"/>
              <a:gd name="connsiteX55" fmla="*/ 2853480 w 3248648"/>
              <a:gd name="connsiteY55" fmla="*/ 1186604 h 3497876"/>
              <a:gd name="connsiteX56" fmla="*/ 2807530 w 3248648"/>
              <a:gd name="connsiteY56" fmla="*/ 1067135 h 3497876"/>
              <a:gd name="connsiteX57" fmla="*/ 2835100 w 3248648"/>
              <a:gd name="connsiteY57" fmla="*/ 1021185 h 3497876"/>
              <a:gd name="connsiteX58" fmla="*/ 2986734 w 3248648"/>
              <a:gd name="connsiteY58" fmla="*/ 773056 h 3497876"/>
              <a:gd name="connsiteX59" fmla="*/ 2729415 w 3248648"/>
              <a:gd name="connsiteY59" fmla="*/ 869551 h 3497876"/>
              <a:gd name="connsiteX60" fmla="*/ 3074039 w 3248648"/>
              <a:gd name="connsiteY60" fmla="*/ 497358 h 3497876"/>
              <a:gd name="connsiteX61" fmla="*/ 3248648 w 3248648"/>
              <a:gd name="connsiteY61" fmla="*/ 28670 h 3497876"/>
              <a:gd name="connsiteX62" fmla="*/ 3119988 w 3248648"/>
              <a:gd name="connsiteY62" fmla="*/ 313559 h 3497876"/>
              <a:gd name="connsiteX63" fmla="*/ 3074039 w 3248648"/>
              <a:gd name="connsiteY63" fmla="*/ 28670 h 3497876"/>
              <a:gd name="connsiteX64" fmla="*/ 3046469 w 3248648"/>
              <a:gd name="connsiteY64" fmla="*/ 387078 h 3497876"/>
              <a:gd name="connsiteX65" fmla="*/ 2968354 w 3248648"/>
              <a:gd name="connsiteY65" fmla="*/ 465193 h 3497876"/>
              <a:gd name="connsiteX66" fmla="*/ 2844290 w 3248648"/>
              <a:gd name="connsiteY66" fmla="*/ 74620 h 3497876"/>
              <a:gd name="connsiteX67" fmla="*/ 2876455 w 3248648"/>
              <a:gd name="connsiteY67" fmla="*/ 524928 h 3497876"/>
              <a:gd name="connsiteX68" fmla="*/ 2715630 w 3248648"/>
              <a:gd name="connsiteY68" fmla="*/ 731702 h 3497876"/>
              <a:gd name="connsiteX69" fmla="*/ 2660491 w 3248648"/>
              <a:gd name="connsiteY69" fmla="*/ 584662 h 3497876"/>
              <a:gd name="connsiteX70" fmla="*/ 2660491 w 3248648"/>
              <a:gd name="connsiteY70" fmla="*/ 442218 h 3497876"/>
              <a:gd name="connsiteX71" fmla="*/ 2586971 w 3248648"/>
              <a:gd name="connsiteY71" fmla="*/ 644397 h 3497876"/>
              <a:gd name="connsiteX72" fmla="*/ 2637516 w 3248648"/>
              <a:gd name="connsiteY72" fmla="*/ 777651 h 3497876"/>
              <a:gd name="connsiteX73" fmla="*/ 2632921 w 3248648"/>
              <a:gd name="connsiteY73" fmla="*/ 837386 h 3497876"/>
              <a:gd name="connsiteX74" fmla="*/ 2481287 w 3248648"/>
              <a:gd name="connsiteY74" fmla="*/ 855766 h 3497876"/>
              <a:gd name="connsiteX75" fmla="*/ 2393982 w 3248648"/>
              <a:gd name="connsiteY75" fmla="*/ 754676 h 3497876"/>
              <a:gd name="connsiteX76" fmla="*/ 2439932 w 3248648"/>
              <a:gd name="connsiteY76" fmla="*/ 598447 h 3497876"/>
              <a:gd name="connsiteX77" fmla="*/ 2430742 w 3248648"/>
              <a:gd name="connsiteY77" fmla="*/ 433028 h 3497876"/>
              <a:gd name="connsiteX78" fmla="*/ 2325058 w 3248648"/>
              <a:gd name="connsiteY78" fmla="*/ 690347 h 3497876"/>
              <a:gd name="connsiteX79" fmla="*/ 2040169 w 3248648"/>
              <a:gd name="connsiteY79" fmla="*/ 460598 h 3497876"/>
              <a:gd name="connsiteX80" fmla="*/ 2063144 w 3248648"/>
              <a:gd name="connsiteY80" fmla="*/ 396268 h 3497876"/>
              <a:gd name="connsiteX81" fmla="*/ 2348033 w 3248648"/>
              <a:gd name="connsiteY81" fmla="*/ 207874 h 3497876"/>
              <a:gd name="connsiteX82" fmla="*/ 2035574 w 3248648"/>
              <a:gd name="connsiteY82" fmla="*/ 308964 h 3497876"/>
              <a:gd name="connsiteX83" fmla="*/ 2047899 w 3248648"/>
              <a:gd name="connsiteY83" fmla="*/ 175200 h 3497876"/>
              <a:gd name="connsiteX84" fmla="*/ 2126456 w 3248648"/>
              <a:gd name="connsiteY84" fmla="*/ 1101 h 3497876"/>
              <a:gd name="connsiteX85" fmla="*/ 1966650 w 3248648"/>
              <a:gd name="connsiteY85" fmla="*/ 258419 h 3497876"/>
              <a:gd name="connsiteX86" fmla="*/ 1936870 w 3248648"/>
              <a:gd name="connsiteY86" fmla="*/ 33265 h 3497876"/>
              <a:gd name="connsiteX87" fmla="*/ 1901275 w 3248648"/>
              <a:gd name="connsiteY87" fmla="*/ 209857 h 3497876"/>
              <a:gd name="connsiteX88" fmla="*/ 1931363 w 3248648"/>
              <a:gd name="connsiteY88" fmla="*/ 368416 h 3497876"/>
              <a:gd name="connsiteX89" fmla="*/ 1837294 w 3248648"/>
              <a:gd name="connsiteY89" fmla="*/ 289834 h 3497876"/>
              <a:gd name="connsiteX90" fmla="*/ 1776782 w 3248648"/>
              <a:gd name="connsiteY90" fmla="*/ 139231 h 3497876"/>
              <a:gd name="connsiteX91" fmla="*/ 1812524 w 3248648"/>
              <a:gd name="connsiteY91" fmla="*/ 364452 h 3497876"/>
              <a:gd name="connsiteX92" fmla="*/ 2358415 w 3248648"/>
              <a:gd name="connsiteY92" fmla="*/ 908521 h 3497876"/>
              <a:gd name="connsiteX93" fmla="*/ 2235543 w 3248648"/>
              <a:gd name="connsiteY93" fmla="*/ 831880 h 3497876"/>
              <a:gd name="connsiteX94" fmla="*/ 2065635 w 3248648"/>
              <a:gd name="connsiteY94" fmla="*/ 747415 h 3497876"/>
              <a:gd name="connsiteX95" fmla="*/ 2108531 w 3248648"/>
              <a:gd name="connsiteY95" fmla="*/ 999295 h 3497876"/>
              <a:gd name="connsiteX96" fmla="*/ 2259254 w 3248648"/>
              <a:gd name="connsiteY96" fmla="*/ 1068328 h 3497876"/>
              <a:gd name="connsiteX97" fmla="*/ 2285163 w 3248648"/>
              <a:gd name="connsiteY97" fmla="*/ 1145584 h 3497876"/>
              <a:gd name="connsiteX98" fmla="*/ 2187208 w 3248648"/>
              <a:gd name="connsiteY98" fmla="*/ 1397973 h 3497876"/>
              <a:gd name="connsiteX99" fmla="*/ 1962055 w 3248648"/>
              <a:gd name="connsiteY99" fmla="*/ 1420948 h 3497876"/>
              <a:gd name="connsiteX100" fmla="*/ 1658786 w 3248648"/>
              <a:gd name="connsiteY100" fmla="*/ 1453113 h 3497876"/>
              <a:gd name="connsiteX101" fmla="*/ 514638 w 3248648"/>
              <a:gd name="connsiteY101" fmla="*/ 1434733 h 3497876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70462 w 3248648"/>
              <a:gd name="connsiteY64" fmla="*/ 375313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39679"/>
              <a:gd name="connsiteY0" fmla="*/ 1433632 h 3496775"/>
              <a:gd name="connsiteX1" fmla="*/ 514638 w 3239679"/>
              <a:gd name="connsiteY1" fmla="*/ 1433632 h 3496775"/>
              <a:gd name="connsiteX2" fmla="*/ 202179 w 3239679"/>
              <a:gd name="connsiteY2" fmla="*/ 1603646 h 3496775"/>
              <a:gd name="connsiteX3" fmla="*/ 18380 w 3239679"/>
              <a:gd name="connsiteY3" fmla="*/ 1787445 h 3496775"/>
              <a:gd name="connsiteX4" fmla="*/ 0 w 3239679"/>
              <a:gd name="connsiteY4" fmla="*/ 2063143 h 3496775"/>
              <a:gd name="connsiteX5" fmla="*/ 151635 w 3239679"/>
              <a:gd name="connsiteY5" fmla="*/ 1952864 h 3496775"/>
              <a:gd name="connsiteX6" fmla="*/ 188394 w 3239679"/>
              <a:gd name="connsiteY6" fmla="*/ 2003409 h 3496775"/>
              <a:gd name="connsiteX7" fmla="*/ 202179 w 3239679"/>
              <a:gd name="connsiteY7" fmla="*/ 1856369 h 3496775"/>
              <a:gd name="connsiteX8" fmla="*/ 280294 w 3239679"/>
              <a:gd name="connsiteY8" fmla="*/ 2269917 h 3496775"/>
              <a:gd name="connsiteX9" fmla="*/ 36760 w 3239679"/>
              <a:gd name="connsiteY9" fmla="*/ 2550211 h 3496775"/>
              <a:gd name="connsiteX10" fmla="*/ 45950 w 3239679"/>
              <a:gd name="connsiteY10" fmla="*/ 3363521 h 3496775"/>
              <a:gd name="connsiteX11" fmla="*/ 105685 w 3239679"/>
              <a:gd name="connsiteY11" fmla="*/ 3326761 h 3496775"/>
              <a:gd name="connsiteX12" fmla="*/ 133255 w 3239679"/>
              <a:gd name="connsiteY12" fmla="*/ 3469206 h 3496775"/>
              <a:gd name="connsiteX13" fmla="*/ 298674 w 3239679"/>
              <a:gd name="connsiteY13" fmla="*/ 3464611 h 3496775"/>
              <a:gd name="connsiteX14" fmla="*/ 353813 w 3239679"/>
              <a:gd name="connsiteY14" fmla="*/ 3427851 h 3496775"/>
              <a:gd name="connsiteX15" fmla="*/ 174609 w 3239679"/>
              <a:gd name="connsiteY15" fmla="*/ 3276217 h 3496775"/>
              <a:gd name="connsiteX16" fmla="*/ 170014 w 3239679"/>
              <a:gd name="connsiteY16" fmla="*/ 2720225 h 3496775"/>
              <a:gd name="connsiteX17" fmla="*/ 390573 w 3239679"/>
              <a:gd name="connsiteY17" fmla="*/ 2605350 h 3496775"/>
              <a:gd name="connsiteX18" fmla="*/ 298674 w 3239679"/>
              <a:gd name="connsiteY18" fmla="*/ 2734010 h 3496775"/>
              <a:gd name="connsiteX19" fmla="*/ 680057 w 3239679"/>
              <a:gd name="connsiteY19" fmla="*/ 3294597 h 3496775"/>
              <a:gd name="connsiteX20" fmla="*/ 721411 w 3239679"/>
              <a:gd name="connsiteY20" fmla="*/ 3262432 h 3496775"/>
              <a:gd name="connsiteX21" fmla="*/ 735196 w 3239679"/>
              <a:gd name="connsiteY21" fmla="*/ 3363521 h 3496775"/>
              <a:gd name="connsiteX22" fmla="*/ 928185 w 3239679"/>
              <a:gd name="connsiteY22" fmla="*/ 3363521 h 3496775"/>
              <a:gd name="connsiteX23" fmla="*/ 974135 w 3239679"/>
              <a:gd name="connsiteY23" fmla="*/ 3331356 h 3496775"/>
              <a:gd name="connsiteX24" fmla="*/ 758171 w 3239679"/>
              <a:gd name="connsiteY24" fmla="*/ 3193507 h 3496775"/>
              <a:gd name="connsiteX25" fmla="*/ 510043 w 3239679"/>
              <a:gd name="connsiteY25" fmla="*/ 2821314 h 3496775"/>
              <a:gd name="connsiteX26" fmla="*/ 519233 w 3239679"/>
              <a:gd name="connsiteY26" fmla="*/ 2738605 h 3496775"/>
              <a:gd name="connsiteX27" fmla="*/ 914400 w 3239679"/>
              <a:gd name="connsiteY27" fmla="*/ 2334247 h 3496775"/>
              <a:gd name="connsiteX28" fmla="*/ 1709331 w 3239679"/>
              <a:gd name="connsiteY28" fmla="*/ 2380197 h 3496775"/>
              <a:gd name="connsiteX29" fmla="*/ 1585267 w 3239679"/>
              <a:gd name="connsiteY29" fmla="*/ 3248647 h 3496775"/>
              <a:gd name="connsiteX30" fmla="*/ 1622026 w 3239679"/>
              <a:gd name="connsiteY30" fmla="*/ 3239457 h 3496775"/>
              <a:gd name="connsiteX31" fmla="*/ 1617432 w 3239679"/>
              <a:gd name="connsiteY31" fmla="*/ 3386496 h 3496775"/>
              <a:gd name="connsiteX32" fmla="*/ 1824205 w 3239679"/>
              <a:gd name="connsiteY32" fmla="*/ 3450826 h 3496775"/>
              <a:gd name="connsiteX33" fmla="*/ 1856370 w 3239679"/>
              <a:gd name="connsiteY33" fmla="*/ 3391091 h 3496775"/>
              <a:gd name="connsiteX34" fmla="*/ 1718521 w 3239679"/>
              <a:gd name="connsiteY34" fmla="*/ 3303786 h 3496775"/>
              <a:gd name="connsiteX35" fmla="*/ 1746091 w 3239679"/>
              <a:gd name="connsiteY35" fmla="*/ 2908619 h 3496775"/>
              <a:gd name="connsiteX36" fmla="*/ 1870155 w 3239679"/>
              <a:gd name="connsiteY36" fmla="*/ 2623730 h 3496775"/>
              <a:gd name="connsiteX37" fmla="*/ 1975840 w 3239679"/>
              <a:gd name="connsiteY37" fmla="*/ 2844289 h 3496775"/>
              <a:gd name="connsiteX38" fmla="*/ 2058549 w 3239679"/>
              <a:gd name="connsiteY38" fmla="*/ 3060253 h 3496775"/>
              <a:gd name="connsiteX39" fmla="*/ 2104499 w 3239679"/>
              <a:gd name="connsiteY39" fmla="*/ 3358926 h 3496775"/>
              <a:gd name="connsiteX40" fmla="*/ 2141259 w 3239679"/>
              <a:gd name="connsiteY40" fmla="*/ 3326761 h 3496775"/>
              <a:gd name="connsiteX41" fmla="*/ 2168828 w 3239679"/>
              <a:gd name="connsiteY41" fmla="*/ 3496775 h 3496775"/>
              <a:gd name="connsiteX42" fmla="*/ 2325058 w 3239679"/>
              <a:gd name="connsiteY42" fmla="*/ 3496775 h 3496775"/>
              <a:gd name="connsiteX43" fmla="*/ 2380197 w 3239679"/>
              <a:gd name="connsiteY43" fmla="*/ 3455421 h 3496775"/>
              <a:gd name="connsiteX44" fmla="*/ 2219373 w 3239679"/>
              <a:gd name="connsiteY44" fmla="*/ 3358926 h 3496775"/>
              <a:gd name="connsiteX45" fmla="*/ 2145854 w 3239679"/>
              <a:gd name="connsiteY45" fmla="*/ 3087823 h 3496775"/>
              <a:gd name="connsiteX46" fmla="*/ 2072334 w 3239679"/>
              <a:gd name="connsiteY46" fmla="*/ 2609945 h 3496775"/>
              <a:gd name="connsiteX47" fmla="*/ 2072334 w 3239679"/>
              <a:gd name="connsiteY47" fmla="*/ 2357222 h 3496775"/>
              <a:gd name="connsiteX48" fmla="*/ 2348033 w 3239679"/>
              <a:gd name="connsiteY48" fmla="*/ 2173423 h 3496775"/>
              <a:gd name="connsiteX49" fmla="*/ 2609946 w 3239679"/>
              <a:gd name="connsiteY49" fmla="*/ 1787445 h 3496775"/>
              <a:gd name="connsiteX50" fmla="*/ 2651301 w 3239679"/>
              <a:gd name="connsiteY50" fmla="*/ 1438227 h 3496775"/>
              <a:gd name="connsiteX51" fmla="*/ 2798340 w 3239679"/>
              <a:gd name="connsiteY51" fmla="*/ 1387682 h 3496775"/>
              <a:gd name="connsiteX52" fmla="*/ 2779960 w 3239679"/>
              <a:gd name="connsiteY52" fmla="*/ 1291187 h 3496775"/>
              <a:gd name="connsiteX53" fmla="*/ 2770770 w 3239679"/>
              <a:gd name="connsiteY53" fmla="*/ 1231453 h 3496775"/>
              <a:gd name="connsiteX54" fmla="*/ 2775365 w 3239679"/>
              <a:gd name="connsiteY54" fmla="*/ 1102793 h 3496775"/>
              <a:gd name="connsiteX55" fmla="*/ 2853480 w 3239679"/>
              <a:gd name="connsiteY55" fmla="*/ 1185503 h 3496775"/>
              <a:gd name="connsiteX56" fmla="*/ 2807530 w 3239679"/>
              <a:gd name="connsiteY56" fmla="*/ 1066034 h 3496775"/>
              <a:gd name="connsiteX57" fmla="*/ 2835100 w 3239679"/>
              <a:gd name="connsiteY57" fmla="*/ 1020084 h 3496775"/>
              <a:gd name="connsiteX58" fmla="*/ 2986734 w 3239679"/>
              <a:gd name="connsiteY58" fmla="*/ 771955 h 3496775"/>
              <a:gd name="connsiteX59" fmla="*/ 2729415 w 3239679"/>
              <a:gd name="connsiteY59" fmla="*/ 868450 h 3496775"/>
              <a:gd name="connsiteX60" fmla="*/ 3074039 w 3239679"/>
              <a:gd name="connsiteY60" fmla="*/ 496257 h 3496775"/>
              <a:gd name="connsiteX61" fmla="*/ 3227321 w 3239679"/>
              <a:gd name="connsiteY61" fmla="*/ 48897 h 3496775"/>
              <a:gd name="connsiteX62" fmla="*/ 3119988 w 3239679"/>
              <a:gd name="connsiteY62" fmla="*/ 328453 h 3496775"/>
              <a:gd name="connsiteX63" fmla="*/ 3079371 w 3239679"/>
              <a:gd name="connsiteY63" fmla="*/ 38232 h 3496775"/>
              <a:gd name="connsiteX64" fmla="*/ 3059798 w 3239679"/>
              <a:gd name="connsiteY64" fmla="*/ 388642 h 3496775"/>
              <a:gd name="connsiteX65" fmla="*/ 2963023 w 3239679"/>
              <a:gd name="connsiteY65" fmla="*/ 482754 h 3496775"/>
              <a:gd name="connsiteX66" fmla="*/ 2822963 w 3239679"/>
              <a:gd name="connsiteY66" fmla="*/ 60189 h 3496775"/>
              <a:gd name="connsiteX67" fmla="*/ 2887119 w 3239679"/>
              <a:gd name="connsiteY67" fmla="*/ 521161 h 3496775"/>
              <a:gd name="connsiteX68" fmla="*/ 2715630 w 3239679"/>
              <a:gd name="connsiteY68" fmla="*/ 730601 h 3496775"/>
              <a:gd name="connsiteX69" fmla="*/ 2649828 w 3239679"/>
              <a:gd name="connsiteY69" fmla="*/ 620884 h 3496775"/>
              <a:gd name="connsiteX70" fmla="*/ 2633832 w 3239679"/>
              <a:gd name="connsiteY70" fmla="*/ 446449 h 3496775"/>
              <a:gd name="connsiteX71" fmla="*/ 2586971 w 3239679"/>
              <a:gd name="connsiteY71" fmla="*/ 643296 h 3496775"/>
              <a:gd name="connsiteX72" fmla="*/ 2650846 w 3239679"/>
              <a:gd name="connsiteY72" fmla="*/ 771218 h 3496775"/>
              <a:gd name="connsiteX73" fmla="*/ 2632922 w 3239679"/>
              <a:gd name="connsiteY73" fmla="*/ 854946 h 3496775"/>
              <a:gd name="connsiteX74" fmla="*/ 2481287 w 3239679"/>
              <a:gd name="connsiteY74" fmla="*/ 854665 h 3496775"/>
              <a:gd name="connsiteX75" fmla="*/ 2393982 w 3239679"/>
              <a:gd name="connsiteY75" fmla="*/ 753575 h 3496775"/>
              <a:gd name="connsiteX76" fmla="*/ 2447929 w 3239679"/>
              <a:gd name="connsiteY76" fmla="*/ 605344 h 3496775"/>
              <a:gd name="connsiteX77" fmla="*/ 2420079 w 3239679"/>
              <a:gd name="connsiteY77" fmla="*/ 458586 h 3496775"/>
              <a:gd name="connsiteX78" fmla="*/ 2330389 w 3239679"/>
              <a:gd name="connsiteY78" fmla="*/ 702575 h 3496775"/>
              <a:gd name="connsiteX79" fmla="*/ 2045501 w 3239679"/>
              <a:gd name="connsiteY79" fmla="*/ 470160 h 3496775"/>
              <a:gd name="connsiteX80" fmla="*/ 2079139 w 3239679"/>
              <a:gd name="connsiteY80" fmla="*/ 379171 h 3496775"/>
              <a:gd name="connsiteX81" fmla="*/ 2305379 w 3239679"/>
              <a:gd name="connsiteY81" fmla="*/ 238764 h 3496775"/>
              <a:gd name="connsiteX82" fmla="*/ 2167863 w 3239679"/>
              <a:gd name="connsiteY82" fmla="*/ 296731 h 3496775"/>
              <a:gd name="connsiteX83" fmla="*/ 2035574 w 3239679"/>
              <a:gd name="connsiteY83" fmla="*/ 307863 h 3496775"/>
              <a:gd name="connsiteX84" fmla="*/ 2047899 w 3239679"/>
              <a:gd name="connsiteY84" fmla="*/ 174099 h 3496775"/>
              <a:gd name="connsiteX85" fmla="*/ 2126456 w 3239679"/>
              <a:gd name="connsiteY85" fmla="*/ 0 h 3496775"/>
              <a:gd name="connsiteX86" fmla="*/ 1966650 w 3239679"/>
              <a:gd name="connsiteY86" fmla="*/ 257318 h 3496775"/>
              <a:gd name="connsiteX87" fmla="*/ 1936870 w 3239679"/>
              <a:gd name="connsiteY87" fmla="*/ 32164 h 3496775"/>
              <a:gd name="connsiteX88" fmla="*/ 1901275 w 3239679"/>
              <a:gd name="connsiteY88" fmla="*/ 208756 h 3496775"/>
              <a:gd name="connsiteX89" fmla="*/ 1931363 w 3239679"/>
              <a:gd name="connsiteY89" fmla="*/ 367315 h 3496775"/>
              <a:gd name="connsiteX90" fmla="*/ 1837294 w 3239679"/>
              <a:gd name="connsiteY90" fmla="*/ 288733 h 3496775"/>
              <a:gd name="connsiteX91" fmla="*/ 1776782 w 3239679"/>
              <a:gd name="connsiteY91" fmla="*/ 138130 h 3496775"/>
              <a:gd name="connsiteX92" fmla="*/ 1812524 w 3239679"/>
              <a:gd name="connsiteY92" fmla="*/ 363351 h 3496775"/>
              <a:gd name="connsiteX93" fmla="*/ 2358415 w 3239679"/>
              <a:gd name="connsiteY93" fmla="*/ 907420 h 3496775"/>
              <a:gd name="connsiteX94" fmla="*/ 2235543 w 3239679"/>
              <a:gd name="connsiteY94" fmla="*/ 830779 h 3496775"/>
              <a:gd name="connsiteX95" fmla="*/ 2065635 w 3239679"/>
              <a:gd name="connsiteY95" fmla="*/ 746314 h 3496775"/>
              <a:gd name="connsiteX96" fmla="*/ 2108531 w 3239679"/>
              <a:gd name="connsiteY96" fmla="*/ 998194 h 3496775"/>
              <a:gd name="connsiteX97" fmla="*/ 2259254 w 3239679"/>
              <a:gd name="connsiteY97" fmla="*/ 1067227 h 3496775"/>
              <a:gd name="connsiteX98" fmla="*/ 2285163 w 3239679"/>
              <a:gd name="connsiteY98" fmla="*/ 1144483 h 3496775"/>
              <a:gd name="connsiteX99" fmla="*/ 2187208 w 3239679"/>
              <a:gd name="connsiteY99" fmla="*/ 1396872 h 3496775"/>
              <a:gd name="connsiteX100" fmla="*/ 1962055 w 3239679"/>
              <a:gd name="connsiteY100" fmla="*/ 1419847 h 3496775"/>
              <a:gd name="connsiteX101" fmla="*/ 1658786 w 3239679"/>
              <a:gd name="connsiteY101" fmla="*/ 1452012 h 3496775"/>
              <a:gd name="connsiteX102" fmla="*/ 514638 w 3239679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6359"/>
              <a:gd name="connsiteY0" fmla="*/ 1433632 h 3496775"/>
              <a:gd name="connsiteX1" fmla="*/ 514638 w 3246359"/>
              <a:gd name="connsiteY1" fmla="*/ 1433632 h 3496775"/>
              <a:gd name="connsiteX2" fmla="*/ 202179 w 3246359"/>
              <a:gd name="connsiteY2" fmla="*/ 1603646 h 3496775"/>
              <a:gd name="connsiteX3" fmla="*/ 18380 w 3246359"/>
              <a:gd name="connsiteY3" fmla="*/ 1787445 h 3496775"/>
              <a:gd name="connsiteX4" fmla="*/ 0 w 3246359"/>
              <a:gd name="connsiteY4" fmla="*/ 2063143 h 3496775"/>
              <a:gd name="connsiteX5" fmla="*/ 151635 w 3246359"/>
              <a:gd name="connsiteY5" fmla="*/ 1952864 h 3496775"/>
              <a:gd name="connsiteX6" fmla="*/ 188394 w 3246359"/>
              <a:gd name="connsiteY6" fmla="*/ 2003409 h 3496775"/>
              <a:gd name="connsiteX7" fmla="*/ 202179 w 3246359"/>
              <a:gd name="connsiteY7" fmla="*/ 1856369 h 3496775"/>
              <a:gd name="connsiteX8" fmla="*/ 280294 w 3246359"/>
              <a:gd name="connsiteY8" fmla="*/ 2269917 h 3496775"/>
              <a:gd name="connsiteX9" fmla="*/ 36760 w 3246359"/>
              <a:gd name="connsiteY9" fmla="*/ 2550211 h 3496775"/>
              <a:gd name="connsiteX10" fmla="*/ 45950 w 3246359"/>
              <a:gd name="connsiteY10" fmla="*/ 3363521 h 3496775"/>
              <a:gd name="connsiteX11" fmla="*/ 105685 w 3246359"/>
              <a:gd name="connsiteY11" fmla="*/ 3326761 h 3496775"/>
              <a:gd name="connsiteX12" fmla="*/ 133255 w 3246359"/>
              <a:gd name="connsiteY12" fmla="*/ 3469206 h 3496775"/>
              <a:gd name="connsiteX13" fmla="*/ 298674 w 3246359"/>
              <a:gd name="connsiteY13" fmla="*/ 3464611 h 3496775"/>
              <a:gd name="connsiteX14" fmla="*/ 353813 w 3246359"/>
              <a:gd name="connsiteY14" fmla="*/ 3427851 h 3496775"/>
              <a:gd name="connsiteX15" fmla="*/ 174609 w 3246359"/>
              <a:gd name="connsiteY15" fmla="*/ 3276217 h 3496775"/>
              <a:gd name="connsiteX16" fmla="*/ 170014 w 3246359"/>
              <a:gd name="connsiteY16" fmla="*/ 2720225 h 3496775"/>
              <a:gd name="connsiteX17" fmla="*/ 390573 w 3246359"/>
              <a:gd name="connsiteY17" fmla="*/ 2605350 h 3496775"/>
              <a:gd name="connsiteX18" fmla="*/ 298674 w 3246359"/>
              <a:gd name="connsiteY18" fmla="*/ 2734010 h 3496775"/>
              <a:gd name="connsiteX19" fmla="*/ 680057 w 3246359"/>
              <a:gd name="connsiteY19" fmla="*/ 3294597 h 3496775"/>
              <a:gd name="connsiteX20" fmla="*/ 721411 w 3246359"/>
              <a:gd name="connsiteY20" fmla="*/ 3262432 h 3496775"/>
              <a:gd name="connsiteX21" fmla="*/ 735196 w 3246359"/>
              <a:gd name="connsiteY21" fmla="*/ 3363521 h 3496775"/>
              <a:gd name="connsiteX22" fmla="*/ 928185 w 3246359"/>
              <a:gd name="connsiteY22" fmla="*/ 3363521 h 3496775"/>
              <a:gd name="connsiteX23" fmla="*/ 974135 w 3246359"/>
              <a:gd name="connsiteY23" fmla="*/ 3331356 h 3496775"/>
              <a:gd name="connsiteX24" fmla="*/ 758171 w 3246359"/>
              <a:gd name="connsiteY24" fmla="*/ 3193507 h 3496775"/>
              <a:gd name="connsiteX25" fmla="*/ 510043 w 3246359"/>
              <a:gd name="connsiteY25" fmla="*/ 2821314 h 3496775"/>
              <a:gd name="connsiteX26" fmla="*/ 519233 w 3246359"/>
              <a:gd name="connsiteY26" fmla="*/ 2738605 h 3496775"/>
              <a:gd name="connsiteX27" fmla="*/ 914400 w 3246359"/>
              <a:gd name="connsiteY27" fmla="*/ 2334247 h 3496775"/>
              <a:gd name="connsiteX28" fmla="*/ 1709331 w 3246359"/>
              <a:gd name="connsiteY28" fmla="*/ 2380197 h 3496775"/>
              <a:gd name="connsiteX29" fmla="*/ 1585267 w 3246359"/>
              <a:gd name="connsiteY29" fmla="*/ 3248647 h 3496775"/>
              <a:gd name="connsiteX30" fmla="*/ 1622026 w 3246359"/>
              <a:gd name="connsiteY30" fmla="*/ 3239457 h 3496775"/>
              <a:gd name="connsiteX31" fmla="*/ 1617432 w 3246359"/>
              <a:gd name="connsiteY31" fmla="*/ 3386496 h 3496775"/>
              <a:gd name="connsiteX32" fmla="*/ 1824205 w 3246359"/>
              <a:gd name="connsiteY32" fmla="*/ 3450826 h 3496775"/>
              <a:gd name="connsiteX33" fmla="*/ 1856370 w 3246359"/>
              <a:gd name="connsiteY33" fmla="*/ 3391091 h 3496775"/>
              <a:gd name="connsiteX34" fmla="*/ 1718521 w 3246359"/>
              <a:gd name="connsiteY34" fmla="*/ 3303786 h 3496775"/>
              <a:gd name="connsiteX35" fmla="*/ 1746091 w 3246359"/>
              <a:gd name="connsiteY35" fmla="*/ 2908619 h 3496775"/>
              <a:gd name="connsiteX36" fmla="*/ 1870155 w 3246359"/>
              <a:gd name="connsiteY36" fmla="*/ 2623730 h 3496775"/>
              <a:gd name="connsiteX37" fmla="*/ 1975840 w 3246359"/>
              <a:gd name="connsiteY37" fmla="*/ 2844289 h 3496775"/>
              <a:gd name="connsiteX38" fmla="*/ 2058549 w 3246359"/>
              <a:gd name="connsiteY38" fmla="*/ 3060253 h 3496775"/>
              <a:gd name="connsiteX39" fmla="*/ 2104499 w 3246359"/>
              <a:gd name="connsiteY39" fmla="*/ 3358926 h 3496775"/>
              <a:gd name="connsiteX40" fmla="*/ 2141259 w 3246359"/>
              <a:gd name="connsiteY40" fmla="*/ 3326761 h 3496775"/>
              <a:gd name="connsiteX41" fmla="*/ 2168828 w 3246359"/>
              <a:gd name="connsiteY41" fmla="*/ 3496775 h 3496775"/>
              <a:gd name="connsiteX42" fmla="*/ 2325058 w 3246359"/>
              <a:gd name="connsiteY42" fmla="*/ 3496775 h 3496775"/>
              <a:gd name="connsiteX43" fmla="*/ 2380197 w 3246359"/>
              <a:gd name="connsiteY43" fmla="*/ 3455421 h 3496775"/>
              <a:gd name="connsiteX44" fmla="*/ 2219373 w 3246359"/>
              <a:gd name="connsiteY44" fmla="*/ 3358926 h 3496775"/>
              <a:gd name="connsiteX45" fmla="*/ 2145854 w 3246359"/>
              <a:gd name="connsiteY45" fmla="*/ 3087823 h 3496775"/>
              <a:gd name="connsiteX46" fmla="*/ 2072334 w 3246359"/>
              <a:gd name="connsiteY46" fmla="*/ 2609945 h 3496775"/>
              <a:gd name="connsiteX47" fmla="*/ 2072334 w 3246359"/>
              <a:gd name="connsiteY47" fmla="*/ 2357222 h 3496775"/>
              <a:gd name="connsiteX48" fmla="*/ 2348033 w 3246359"/>
              <a:gd name="connsiteY48" fmla="*/ 2173423 h 3496775"/>
              <a:gd name="connsiteX49" fmla="*/ 2609946 w 3246359"/>
              <a:gd name="connsiteY49" fmla="*/ 1787445 h 3496775"/>
              <a:gd name="connsiteX50" fmla="*/ 2651301 w 3246359"/>
              <a:gd name="connsiteY50" fmla="*/ 1438227 h 3496775"/>
              <a:gd name="connsiteX51" fmla="*/ 2798340 w 3246359"/>
              <a:gd name="connsiteY51" fmla="*/ 1387682 h 3496775"/>
              <a:gd name="connsiteX52" fmla="*/ 2779960 w 3246359"/>
              <a:gd name="connsiteY52" fmla="*/ 1291187 h 3496775"/>
              <a:gd name="connsiteX53" fmla="*/ 2770770 w 3246359"/>
              <a:gd name="connsiteY53" fmla="*/ 1231453 h 3496775"/>
              <a:gd name="connsiteX54" fmla="*/ 2775365 w 3246359"/>
              <a:gd name="connsiteY54" fmla="*/ 1102793 h 3496775"/>
              <a:gd name="connsiteX55" fmla="*/ 2853480 w 3246359"/>
              <a:gd name="connsiteY55" fmla="*/ 1185503 h 3496775"/>
              <a:gd name="connsiteX56" fmla="*/ 2807530 w 3246359"/>
              <a:gd name="connsiteY56" fmla="*/ 1066034 h 3496775"/>
              <a:gd name="connsiteX57" fmla="*/ 2835100 w 3246359"/>
              <a:gd name="connsiteY57" fmla="*/ 1020084 h 3496775"/>
              <a:gd name="connsiteX58" fmla="*/ 2986734 w 3246359"/>
              <a:gd name="connsiteY58" fmla="*/ 771955 h 3496775"/>
              <a:gd name="connsiteX59" fmla="*/ 2729415 w 3246359"/>
              <a:gd name="connsiteY59" fmla="*/ 868450 h 3496775"/>
              <a:gd name="connsiteX60" fmla="*/ 3074039 w 3246359"/>
              <a:gd name="connsiteY60" fmla="*/ 496257 h 3496775"/>
              <a:gd name="connsiteX61" fmla="*/ 3219323 w 3246359"/>
              <a:gd name="connsiteY61" fmla="*/ 46231 h 3496775"/>
              <a:gd name="connsiteX62" fmla="*/ 3119988 w 3246359"/>
              <a:gd name="connsiteY62" fmla="*/ 328453 h 3496775"/>
              <a:gd name="connsiteX63" fmla="*/ 3079371 w 3246359"/>
              <a:gd name="connsiteY63" fmla="*/ 38232 h 3496775"/>
              <a:gd name="connsiteX64" fmla="*/ 3059798 w 3246359"/>
              <a:gd name="connsiteY64" fmla="*/ 388642 h 3496775"/>
              <a:gd name="connsiteX65" fmla="*/ 2963023 w 3246359"/>
              <a:gd name="connsiteY65" fmla="*/ 482754 h 3496775"/>
              <a:gd name="connsiteX66" fmla="*/ 2822963 w 3246359"/>
              <a:gd name="connsiteY66" fmla="*/ 60189 h 3496775"/>
              <a:gd name="connsiteX67" fmla="*/ 2887119 w 3246359"/>
              <a:gd name="connsiteY67" fmla="*/ 521161 h 3496775"/>
              <a:gd name="connsiteX68" fmla="*/ 2715630 w 3246359"/>
              <a:gd name="connsiteY68" fmla="*/ 730601 h 3496775"/>
              <a:gd name="connsiteX69" fmla="*/ 2649828 w 3246359"/>
              <a:gd name="connsiteY69" fmla="*/ 620884 h 3496775"/>
              <a:gd name="connsiteX70" fmla="*/ 2633832 w 3246359"/>
              <a:gd name="connsiteY70" fmla="*/ 446449 h 3496775"/>
              <a:gd name="connsiteX71" fmla="*/ 2586971 w 3246359"/>
              <a:gd name="connsiteY71" fmla="*/ 643296 h 3496775"/>
              <a:gd name="connsiteX72" fmla="*/ 2650846 w 3246359"/>
              <a:gd name="connsiteY72" fmla="*/ 771218 h 3496775"/>
              <a:gd name="connsiteX73" fmla="*/ 2632922 w 3246359"/>
              <a:gd name="connsiteY73" fmla="*/ 854946 h 3496775"/>
              <a:gd name="connsiteX74" fmla="*/ 2481287 w 3246359"/>
              <a:gd name="connsiteY74" fmla="*/ 854665 h 3496775"/>
              <a:gd name="connsiteX75" fmla="*/ 2393982 w 3246359"/>
              <a:gd name="connsiteY75" fmla="*/ 753575 h 3496775"/>
              <a:gd name="connsiteX76" fmla="*/ 2447929 w 3246359"/>
              <a:gd name="connsiteY76" fmla="*/ 605344 h 3496775"/>
              <a:gd name="connsiteX77" fmla="*/ 2420079 w 3246359"/>
              <a:gd name="connsiteY77" fmla="*/ 458586 h 3496775"/>
              <a:gd name="connsiteX78" fmla="*/ 2330389 w 3246359"/>
              <a:gd name="connsiteY78" fmla="*/ 702575 h 3496775"/>
              <a:gd name="connsiteX79" fmla="*/ 2045501 w 3246359"/>
              <a:gd name="connsiteY79" fmla="*/ 470160 h 3496775"/>
              <a:gd name="connsiteX80" fmla="*/ 2079139 w 3246359"/>
              <a:gd name="connsiteY80" fmla="*/ 379171 h 3496775"/>
              <a:gd name="connsiteX81" fmla="*/ 2305379 w 3246359"/>
              <a:gd name="connsiteY81" fmla="*/ 238764 h 3496775"/>
              <a:gd name="connsiteX82" fmla="*/ 2167863 w 3246359"/>
              <a:gd name="connsiteY82" fmla="*/ 296731 h 3496775"/>
              <a:gd name="connsiteX83" fmla="*/ 2035574 w 3246359"/>
              <a:gd name="connsiteY83" fmla="*/ 307863 h 3496775"/>
              <a:gd name="connsiteX84" fmla="*/ 2047899 w 3246359"/>
              <a:gd name="connsiteY84" fmla="*/ 174099 h 3496775"/>
              <a:gd name="connsiteX85" fmla="*/ 2126456 w 3246359"/>
              <a:gd name="connsiteY85" fmla="*/ 0 h 3496775"/>
              <a:gd name="connsiteX86" fmla="*/ 1966650 w 3246359"/>
              <a:gd name="connsiteY86" fmla="*/ 257318 h 3496775"/>
              <a:gd name="connsiteX87" fmla="*/ 1936870 w 3246359"/>
              <a:gd name="connsiteY87" fmla="*/ 32164 h 3496775"/>
              <a:gd name="connsiteX88" fmla="*/ 1901275 w 3246359"/>
              <a:gd name="connsiteY88" fmla="*/ 208756 h 3496775"/>
              <a:gd name="connsiteX89" fmla="*/ 1931363 w 3246359"/>
              <a:gd name="connsiteY89" fmla="*/ 367315 h 3496775"/>
              <a:gd name="connsiteX90" fmla="*/ 1837294 w 3246359"/>
              <a:gd name="connsiteY90" fmla="*/ 288733 h 3496775"/>
              <a:gd name="connsiteX91" fmla="*/ 1776782 w 3246359"/>
              <a:gd name="connsiteY91" fmla="*/ 138130 h 3496775"/>
              <a:gd name="connsiteX92" fmla="*/ 1812524 w 3246359"/>
              <a:gd name="connsiteY92" fmla="*/ 363351 h 3496775"/>
              <a:gd name="connsiteX93" fmla="*/ 2358415 w 3246359"/>
              <a:gd name="connsiteY93" fmla="*/ 907420 h 3496775"/>
              <a:gd name="connsiteX94" fmla="*/ 2235543 w 3246359"/>
              <a:gd name="connsiteY94" fmla="*/ 830779 h 3496775"/>
              <a:gd name="connsiteX95" fmla="*/ 2065635 w 3246359"/>
              <a:gd name="connsiteY95" fmla="*/ 746314 h 3496775"/>
              <a:gd name="connsiteX96" fmla="*/ 2108531 w 3246359"/>
              <a:gd name="connsiteY96" fmla="*/ 998194 h 3496775"/>
              <a:gd name="connsiteX97" fmla="*/ 2259254 w 3246359"/>
              <a:gd name="connsiteY97" fmla="*/ 1067227 h 3496775"/>
              <a:gd name="connsiteX98" fmla="*/ 2285163 w 3246359"/>
              <a:gd name="connsiteY98" fmla="*/ 1144483 h 3496775"/>
              <a:gd name="connsiteX99" fmla="*/ 2187208 w 3246359"/>
              <a:gd name="connsiteY99" fmla="*/ 1396872 h 3496775"/>
              <a:gd name="connsiteX100" fmla="*/ 1962055 w 3246359"/>
              <a:gd name="connsiteY100" fmla="*/ 1419847 h 3496775"/>
              <a:gd name="connsiteX101" fmla="*/ 1658786 w 3246359"/>
              <a:gd name="connsiteY101" fmla="*/ 1452012 h 3496775"/>
              <a:gd name="connsiteX102" fmla="*/ 514638 w 3246359"/>
              <a:gd name="connsiteY102" fmla="*/ 1433632 h 3496775"/>
              <a:gd name="connsiteX0" fmla="*/ 514638 w 3241806"/>
              <a:gd name="connsiteY0" fmla="*/ 1433632 h 3496775"/>
              <a:gd name="connsiteX1" fmla="*/ 514638 w 3241806"/>
              <a:gd name="connsiteY1" fmla="*/ 1433632 h 3496775"/>
              <a:gd name="connsiteX2" fmla="*/ 202179 w 3241806"/>
              <a:gd name="connsiteY2" fmla="*/ 1603646 h 3496775"/>
              <a:gd name="connsiteX3" fmla="*/ 18380 w 3241806"/>
              <a:gd name="connsiteY3" fmla="*/ 1787445 h 3496775"/>
              <a:gd name="connsiteX4" fmla="*/ 0 w 3241806"/>
              <a:gd name="connsiteY4" fmla="*/ 2063143 h 3496775"/>
              <a:gd name="connsiteX5" fmla="*/ 151635 w 3241806"/>
              <a:gd name="connsiteY5" fmla="*/ 1952864 h 3496775"/>
              <a:gd name="connsiteX6" fmla="*/ 188394 w 3241806"/>
              <a:gd name="connsiteY6" fmla="*/ 2003409 h 3496775"/>
              <a:gd name="connsiteX7" fmla="*/ 202179 w 3241806"/>
              <a:gd name="connsiteY7" fmla="*/ 1856369 h 3496775"/>
              <a:gd name="connsiteX8" fmla="*/ 280294 w 3241806"/>
              <a:gd name="connsiteY8" fmla="*/ 2269917 h 3496775"/>
              <a:gd name="connsiteX9" fmla="*/ 36760 w 3241806"/>
              <a:gd name="connsiteY9" fmla="*/ 2550211 h 3496775"/>
              <a:gd name="connsiteX10" fmla="*/ 45950 w 3241806"/>
              <a:gd name="connsiteY10" fmla="*/ 3363521 h 3496775"/>
              <a:gd name="connsiteX11" fmla="*/ 105685 w 3241806"/>
              <a:gd name="connsiteY11" fmla="*/ 3326761 h 3496775"/>
              <a:gd name="connsiteX12" fmla="*/ 133255 w 3241806"/>
              <a:gd name="connsiteY12" fmla="*/ 3469206 h 3496775"/>
              <a:gd name="connsiteX13" fmla="*/ 298674 w 3241806"/>
              <a:gd name="connsiteY13" fmla="*/ 3464611 h 3496775"/>
              <a:gd name="connsiteX14" fmla="*/ 353813 w 3241806"/>
              <a:gd name="connsiteY14" fmla="*/ 3427851 h 3496775"/>
              <a:gd name="connsiteX15" fmla="*/ 174609 w 3241806"/>
              <a:gd name="connsiteY15" fmla="*/ 3276217 h 3496775"/>
              <a:gd name="connsiteX16" fmla="*/ 170014 w 3241806"/>
              <a:gd name="connsiteY16" fmla="*/ 2720225 h 3496775"/>
              <a:gd name="connsiteX17" fmla="*/ 390573 w 3241806"/>
              <a:gd name="connsiteY17" fmla="*/ 2605350 h 3496775"/>
              <a:gd name="connsiteX18" fmla="*/ 298674 w 3241806"/>
              <a:gd name="connsiteY18" fmla="*/ 2734010 h 3496775"/>
              <a:gd name="connsiteX19" fmla="*/ 680057 w 3241806"/>
              <a:gd name="connsiteY19" fmla="*/ 3294597 h 3496775"/>
              <a:gd name="connsiteX20" fmla="*/ 721411 w 3241806"/>
              <a:gd name="connsiteY20" fmla="*/ 3262432 h 3496775"/>
              <a:gd name="connsiteX21" fmla="*/ 735196 w 3241806"/>
              <a:gd name="connsiteY21" fmla="*/ 3363521 h 3496775"/>
              <a:gd name="connsiteX22" fmla="*/ 928185 w 3241806"/>
              <a:gd name="connsiteY22" fmla="*/ 3363521 h 3496775"/>
              <a:gd name="connsiteX23" fmla="*/ 974135 w 3241806"/>
              <a:gd name="connsiteY23" fmla="*/ 3331356 h 3496775"/>
              <a:gd name="connsiteX24" fmla="*/ 758171 w 3241806"/>
              <a:gd name="connsiteY24" fmla="*/ 3193507 h 3496775"/>
              <a:gd name="connsiteX25" fmla="*/ 510043 w 3241806"/>
              <a:gd name="connsiteY25" fmla="*/ 2821314 h 3496775"/>
              <a:gd name="connsiteX26" fmla="*/ 519233 w 3241806"/>
              <a:gd name="connsiteY26" fmla="*/ 2738605 h 3496775"/>
              <a:gd name="connsiteX27" fmla="*/ 914400 w 3241806"/>
              <a:gd name="connsiteY27" fmla="*/ 2334247 h 3496775"/>
              <a:gd name="connsiteX28" fmla="*/ 1709331 w 3241806"/>
              <a:gd name="connsiteY28" fmla="*/ 2380197 h 3496775"/>
              <a:gd name="connsiteX29" fmla="*/ 1585267 w 3241806"/>
              <a:gd name="connsiteY29" fmla="*/ 3248647 h 3496775"/>
              <a:gd name="connsiteX30" fmla="*/ 1622026 w 3241806"/>
              <a:gd name="connsiteY30" fmla="*/ 3239457 h 3496775"/>
              <a:gd name="connsiteX31" fmla="*/ 1617432 w 3241806"/>
              <a:gd name="connsiteY31" fmla="*/ 3386496 h 3496775"/>
              <a:gd name="connsiteX32" fmla="*/ 1824205 w 3241806"/>
              <a:gd name="connsiteY32" fmla="*/ 3450826 h 3496775"/>
              <a:gd name="connsiteX33" fmla="*/ 1856370 w 3241806"/>
              <a:gd name="connsiteY33" fmla="*/ 3391091 h 3496775"/>
              <a:gd name="connsiteX34" fmla="*/ 1718521 w 3241806"/>
              <a:gd name="connsiteY34" fmla="*/ 3303786 h 3496775"/>
              <a:gd name="connsiteX35" fmla="*/ 1746091 w 3241806"/>
              <a:gd name="connsiteY35" fmla="*/ 2908619 h 3496775"/>
              <a:gd name="connsiteX36" fmla="*/ 1870155 w 3241806"/>
              <a:gd name="connsiteY36" fmla="*/ 2623730 h 3496775"/>
              <a:gd name="connsiteX37" fmla="*/ 1975840 w 3241806"/>
              <a:gd name="connsiteY37" fmla="*/ 2844289 h 3496775"/>
              <a:gd name="connsiteX38" fmla="*/ 2058549 w 3241806"/>
              <a:gd name="connsiteY38" fmla="*/ 3060253 h 3496775"/>
              <a:gd name="connsiteX39" fmla="*/ 2104499 w 3241806"/>
              <a:gd name="connsiteY39" fmla="*/ 3358926 h 3496775"/>
              <a:gd name="connsiteX40" fmla="*/ 2141259 w 3241806"/>
              <a:gd name="connsiteY40" fmla="*/ 3326761 h 3496775"/>
              <a:gd name="connsiteX41" fmla="*/ 2168828 w 3241806"/>
              <a:gd name="connsiteY41" fmla="*/ 3496775 h 3496775"/>
              <a:gd name="connsiteX42" fmla="*/ 2325058 w 3241806"/>
              <a:gd name="connsiteY42" fmla="*/ 3496775 h 3496775"/>
              <a:gd name="connsiteX43" fmla="*/ 2380197 w 3241806"/>
              <a:gd name="connsiteY43" fmla="*/ 3455421 h 3496775"/>
              <a:gd name="connsiteX44" fmla="*/ 2219373 w 3241806"/>
              <a:gd name="connsiteY44" fmla="*/ 3358926 h 3496775"/>
              <a:gd name="connsiteX45" fmla="*/ 2145854 w 3241806"/>
              <a:gd name="connsiteY45" fmla="*/ 3087823 h 3496775"/>
              <a:gd name="connsiteX46" fmla="*/ 2072334 w 3241806"/>
              <a:gd name="connsiteY46" fmla="*/ 2609945 h 3496775"/>
              <a:gd name="connsiteX47" fmla="*/ 2072334 w 3241806"/>
              <a:gd name="connsiteY47" fmla="*/ 2357222 h 3496775"/>
              <a:gd name="connsiteX48" fmla="*/ 2348033 w 3241806"/>
              <a:gd name="connsiteY48" fmla="*/ 2173423 h 3496775"/>
              <a:gd name="connsiteX49" fmla="*/ 2609946 w 3241806"/>
              <a:gd name="connsiteY49" fmla="*/ 1787445 h 3496775"/>
              <a:gd name="connsiteX50" fmla="*/ 2651301 w 3241806"/>
              <a:gd name="connsiteY50" fmla="*/ 1438227 h 3496775"/>
              <a:gd name="connsiteX51" fmla="*/ 2798340 w 3241806"/>
              <a:gd name="connsiteY51" fmla="*/ 1387682 h 3496775"/>
              <a:gd name="connsiteX52" fmla="*/ 2779960 w 3241806"/>
              <a:gd name="connsiteY52" fmla="*/ 1291187 h 3496775"/>
              <a:gd name="connsiteX53" fmla="*/ 2770770 w 3241806"/>
              <a:gd name="connsiteY53" fmla="*/ 1231453 h 3496775"/>
              <a:gd name="connsiteX54" fmla="*/ 2775365 w 3241806"/>
              <a:gd name="connsiteY54" fmla="*/ 1102793 h 3496775"/>
              <a:gd name="connsiteX55" fmla="*/ 2853480 w 3241806"/>
              <a:gd name="connsiteY55" fmla="*/ 1185503 h 3496775"/>
              <a:gd name="connsiteX56" fmla="*/ 2807530 w 3241806"/>
              <a:gd name="connsiteY56" fmla="*/ 1066034 h 3496775"/>
              <a:gd name="connsiteX57" fmla="*/ 2835100 w 3241806"/>
              <a:gd name="connsiteY57" fmla="*/ 1020084 h 3496775"/>
              <a:gd name="connsiteX58" fmla="*/ 2986734 w 3241806"/>
              <a:gd name="connsiteY58" fmla="*/ 771955 h 3496775"/>
              <a:gd name="connsiteX59" fmla="*/ 2729415 w 3241806"/>
              <a:gd name="connsiteY59" fmla="*/ 868450 h 3496775"/>
              <a:gd name="connsiteX60" fmla="*/ 3074039 w 3241806"/>
              <a:gd name="connsiteY60" fmla="*/ 496257 h 3496775"/>
              <a:gd name="connsiteX61" fmla="*/ 3219323 w 3241806"/>
              <a:gd name="connsiteY61" fmla="*/ 46231 h 3496775"/>
              <a:gd name="connsiteX62" fmla="*/ 3119988 w 3241806"/>
              <a:gd name="connsiteY62" fmla="*/ 328453 h 3496775"/>
              <a:gd name="connsiteX63" fmla="*/ 3079371 w 3241806"/>
              <a:gd name="connsiteY63" fmla="*/ 38232 h 3496775"/>
              <a:gd name="connsiteX64" fmla="*/ 3059798 w 3241806"/>
              <a:gd name="connsiteY64" fmla="*/ 388642 h 3496775"/>
              <a:gd name="connsiteX65" fmla="*/ 2963023 w 3241806"/>
              <a:gd name="connsiteY65" fmla="*/ 482754 h 3496775"/>
              <a:gd name="connsiteX66" fmla="*/ 2822963 w 3241806"/>
              <a:gd name="connsiteY66" fmla="*/ 60189 h 3496775"/>
              <a:gd name="connsiteX67" fmla="*/ 2887119 w 3241806"/>
              <a:gd name="connsiteY67" fmla="*/ 521161 h 3496775"/>
              <a:gd name="connsiteX68" fmla="*/ 2715630 w 3241806"/>
              <a:gd name="connsiteY68" fmla="*/ 730601 h 3496775"/>
              <a:gd name="connsiteX69" fmla="*/ 2649828 w 3241806"/>
              <a:gd name="connsiteY69" fmla="*/ 620884 h 3496775"/>
              <a:gd name="connsiteX70" fmla="*/ 2633832 w 3241806"/>
              <a:gd name="connsiteY70" fmla="*/ 446449 h 3496775"/>
              <a:gd name="connsiteX71" fmla="*/ 2586971 w 3241806"/>
              <a:gd name="connsiteY71" fmla="*/ 643296 h 3496775"/>
              <a:gd name="connsiteX72" fmla="*/ 2650846 w 3241806"/>
              <a:gd name="connsiteY72" fmla="*/ 771218 h 3496775"/>
              <a:gd name="connsiteX73" fmla="*/ 2632922 w 3241806"/>
              <a:gd name="connsiteY73" fmla="*/ 854946 h 3496775"/>
              <a:gd name="connsiteX74" fmla="*/ 2481287 w 3241806"/>
              <a:gd name="connsiteY74" fmla="*/ 854665 h 3496775"/>
              <a:gd name="connsiteX75" fmla="*/ 2393982 w 3241806"/>
              <a:gd name="connsiteY75" fmla="*/ 753575 h 3496775"/>
              <a:gd name="connsiteX76" fmla="*/ 2447929 w 3241806"/>
              <a:gd name="connsiteY76" fmla="*/ 605344 h 3496775"/>
              <a:gd name="connsiteX77" fmla="*/ 2420079 w 3241806"/>
              <a:gd name="connsiteY77" fmla="*/ 458586 h 3496775"/>
              <a:gd name="connsiteX78" fmla="*/ 2330389 w 3241806"/>
              <a:gd name="connsiteY78" fmla="*/ 702575 h 3496775"/>
              <a:gd name="connsiteX79" fmla="*/ 2045501 w 3241806"/>
              <a:gd name="connsiteY79" fmla="*/ 470160 h 3496775"/>
              <a:gd name="connsiteX80" fmla="*/ 2079139 w 3241806"/>
              <a:gd name="connsiteY80" fmla="*/ 379171 h 3496775"/>
              <a:gd name="connsiteX81" fmla="*/ 2305379 w 3241806"/>
              <a:gd name="connsiteY81" fmla="*/ 238764 h 3496775"/>
              <a:gd name="connsiteX82" fmla="*/ 2167863 w 3241806"/>
              <a:gd name="connsiteY82" fmla="*/ 296731 h 3496775"/>
              <a:gd name="connsiteX83" fmla="*/ 2035574 w 3241806"/>
              <a:gd name="connsiteY83" fmla="*/ 307863 h 3496775"/>
              <a:gd name="connsiteX84" fmla="*/ 2047899 w 3241806"/>
              <a:gd name="connsiteY84" fmla="*/ 174099 h 3496775"/>
              <a:gd name="connsiteX85" fmla="*/ 2126456 w 3241806"/>
              <a:gd name="connsiteY85" fmla="*/ 0 h 3496775"/>
              <a:gd name="connsiteX86" fmla="*/ 1966650 w 3241806"/>
              <a:gd name="connsiteY86" fmla="*/ 257318 h 3496775"/>
              <a:gd name="connsiteX87" fmla="*/ 1936870 w 3241806"/>
              <a:gd name="connsiteY87" fmla="*/ 32164 h 3496775"/>
              <a:gd name="connsiteX88" fmla="*/ 1901275 w 3241806"/>
              <a:gd name="connsiteY88" fmla="*/ 208756 h 3496775"/>
              <a:gd name="connsiteX89" fmla="*/ 1931363 w 3241806"/>
              <a:gd name="connsiteY89" fmla="*/ 367315 h 3496775"/>
              <a:gd name="connsiteX90" fmla="*/ 1837294 w 3241806"/>
              <a:gd name="connsiteY90" fmla="*/ 288733 h 3496775"/>
              <a:gd name="connsiteX91" fmla="*/ 1776782 w 3241806"/>
              <a:gd name="connsiteY91" fmla="*/ 138130 h 3496775"/>
              <a:gd name="connsiteX92" fmla="*/ 1812524 w 3241806"/>
              <a:gd name="connsiteY92" fmla="*/ 363351 h 3496775"/>
              <a:gd name="connsiteX93" fmla="*/ 2358415 w 3241806"/>
              <a:gd name="connsiteY93" fmla="*/ 907420 h 3496775"/>
              <a:gd name="connsiteX94" fmla="*/ 2235543 w 3241806"/>
              <a:gd name="connsiteY94" fmla="*/ 830779 h 3496775"/>
              <a:gd name="connsiteX95" fmla="*/ 2065635 w 3241806"/>
              <a:gd name="connsiteY95" fmla="*/ 746314 h 3496775"/>
              <a:gd name="connsiteX96" fmla="*/ 2108531 w 3241806"/>
              <a:gd name="connsiteY96" fmla="*/ 998194 h 3496775"/>
              <a:gd name="connsiteX97" fmla="*/ 2259254 w 3241806"/>
              <a:gd name="connsiteY97" fmla="*/ 1067227 h 3496775"/>
              <a:gd name="connsiteX98" fmla="*/ 2285163 w 3241806"/>
              <a:gd name="connsiteY98" fmla="*/ 1144483 h 3496775"/>
              <a:gd name="connsiteX99" fmla="*/ 2187208 w 3241806"/>
              <a:gd name="connsiteY99" fmla="*/ 1396872 h 3496775"/>
              <a:gd name="connsiteX100" fmla="*/ 1962055 w 3241806"/>
              <a:gd name="connsiteY100" fmla="*/ 1419847 h 3496775"/>
              <a:gd name="connsiteX101" fmla="*/ 1658786 w 3241806"/>
              <a:gd name="connsiteY101" fmla="*/ 1452012 h 3496775"/>
              <a:gd name="connsiteX102" fmla="*/ 514638 w 3241806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35420"/>
              <a:gd name="connsiteY0" fmla="*/ 1433632 h 3496775"/>
              <a:gd name="connsiteX1" fmla="*/ 514638 w 3235420"/>
              <a:gd name="connsiteY1" fmla="*/ 1433632 h 3496775"/>
              <a:gd name="connsiteX2" fmla="*/ 202179 w 3235420"/>
              <a:gd name="connsiteY2" fmla="*/ 1603646 h 3496775"/>
              <a:gd name="connsiteX3" fmla="*/ 18380 w 3235420"/>
              <a:gd name="connsiteY3" fmla="*/ 1787445 h 3496775"/>
              <a:gd name="connsiteX4" fmla="*/ 0 w 3235420"/>
              <a:gd name="connsiteY4" fmla="*/ 2063143 h 3496775"/>
              <a:gd name="connsiteX5" fmla="*/ 151635 w 3235420"/>
              <a:gd name="connsiteY5" fmla="*/ 1952864 h 3496775"/>
              <a:gd name="connsiteX6" fmla="*/ 188394 w 3235420"/>
              <a:gd name="connsiteY6" fmla="*/ 2003409 h 3496775"/>
              <a:gd name="connsiteX7" fmla="*/ 202179 w 3235420"/>
              <a:gd name="connsiteY7" fmla="*/ 1856369 h 3496775"/>
              <a:gd name="connsiteX8" fmla="*/ 280294 w 3235420"/>
              <a:gd name="connsiteY8" fmla="*/ 2269917 h 3496775"/>
              <a:gd name="connsiteX9" fmla="*/ 36760 w 3235420"/>
              <a:gd name="connsiteY9" fmla="*/ 2550211 h 3496775"/>
              <a:gd name="connsiteX10" fmla="*/ 45950 w 3235420"/>
              <a:gd name="connsiteY10" fmla="*/ 3363521 h 3496775"/>
              <a:gd name="connsiteX11" fmla="*/ 105685 w 3235420"/>
              <a:gd name="connsiteY11" fmla="*/ 3326761 h 3496775"/>
              <a:gd name="connsiteX12" fmla="*/ 133255 w 3235420"/>
              <a:gd name="connsiteY12" fmla="*/ 3469206 h 3496775"/>
              <a:gd name="connsiteX13" fmla="*/ 298674 w 3235420"/>
              <a:gd name="connsiteY13" fmla="*/ 3464611 h 3496775"/>
              <a:gd name="connsiteX14" fmla="*/ 353813 w 3235420"/>
              <a:gd name="connsiteY14" fmla="*/ 3427851 h 3496775"/>
              <a:gd name="connsiteX15" fmla="*/ 174609 w 3235420"/>
              <a:gd name="connsiteY15" fmla="*/ 3276217 h 3496775"/>
              <a:gd name="connsiteX16" fmla="*/ 170014 w 3235420"/>
              <a:gd name="connsiteY16" fmla="*/ 2720225 h 3496775"/>
              <a:gd name="connsiteX17" fmla="*/ 390573 w 3235420"/>
              <a:gd name="connsiteY17" fmla="*/ 2605350 h 3496775"/>
              <a:gd name="connsiteX18" fmla="*/ 298674 w 3235420"/>
              <a:gd name="connsiteY18" fmla="*/ 2734010 h 3496775"/>
              <a:gd name="connsiteX19" fmla="*/ 680057 w 3235420"/>
              <a:gd name="connsiteY19" fmla="*/ 3294597 h 3496775"/>
              <a:gd name="connsiteX20" fmla="*/ 721411 w 3235420"/>
              <a:gd name="connsiteY20" fmla="*/ 3262432 h 3496775"/>
              <a:gd name="connsiteX21" fmla="*/ 735196 w 3235420"/>
              <a:gd name="connsiteY21" fmla="*/ 3363521 h 3496775"/>
              <a:gd name="connsiteX22" fmla="*/ 928185 w 3235420"/>
              <a:gd name="connsiteY22" fmla="*/ 3363521 h 3496775"/>
              <a:gd name="connsiteX23" fmla="*/ 974135 w 3235420"/>
              <a:gd name="connsiteY23" fmla="*/ 3331356 h 3496775"/>
              <a:gd name="connsiteX24" fmla="*/ 758171 w 3235420"/>
              <a:gd name="connsiteY24" fmla="*/ 3193507 h 3496775"/>
              <a:gd name="connsiteX25" fmla="*/ 510043 w 3235420"/>
              <a:gd name="connsiteY25" fmla="*/ 2821314 h 3496775"/>
              <a:gd name="connsiteX26" fmla="*/ 519233 w 3235420"/>
              <a:gd name="connsiteY26" fmla="*/ 2738605 h 3496775"/>
              <a:gd name="connsiteX27" fmla="*/ 914400 w 3235420"/>
              <a:gd name="connsiteY27" fmla="*/ 2334247 h 3496775"/>
              <a:gd name="connsiteX28" fmla="*/ 1709331 w 3235420"/>
              <a:gd name="connsiteY28" fmla="*/ 2380197 h 3496775"/>
              <a:gd name="connsiteX29" fmla="*/ 1585267 w 3235420"/>
              <a:gd name="connsiteY29" fmla="*/ 3248647 h 3496775"/>
              <a:gd name="connsiteX30" fmla="*/ 1622026 w 3235420"/>
              <a:gd name="connsiteY30" fmla="*/ 3239457 h 3496775"/>
              <a:gd name="connsiteX31" fmla="*/ 1617432 w 3235420"/>
              <a:gd name="connsiteY31" fmla="*/ 3386496 h 3496775"/>
              <a:gd name="connsiteX32" fmla="*/ 1824205 w 3235420"/>
              <a:gd name="connsiteY32" fmla="*/ 3450826 h 3496775"/>
              <a:gd name="connsiteX33" fmla="*/ 1856370 w 3235420"/>
              <a:gd name="connsiteY33" fmla="*/ 3391091 h 3496775"/>
              <a:gd name="connsiteX34" fmla="*/ 1718521 w 3235420"/>
              <a:gd name="connsiteY34" fmla="*/ 3303786 h 3496775"/>
              <a:gd name="connsiteX35" fmla="*/ 1746091 w 3235420"/>
              <a:gd name="connsiteY35" fmla="*/ 2908619 h 3496775"/>
              <a:gd name="connsiteX36" fmla="*/ 1870155 w 3235420"/>
              <a:gd name="connsiteY36" fmla="*/ 2623730 h 3496775"/>
              <a:gd name="connsiteX37" fmla="*/ 1975840 w 3235420"/>
              <a:gd name="connsiteY37" fmla="*/ 2844289 h 3496775"/>
              <a:gd name="connsiteX38" fmla="*/ 2058549 w 3235420"/>
              <a:gd name="connsiteY38" fmla="*/ 3060253 h 3496775"/>
              <a:gd name="connsiteX39" fmla="*/ 2104499 w 3235420"/>
              <a:gd name="connsiteY39" fmla="*/ 3358926 h 3496775"/>
              <a:gd name="connsiteX40" fmla="*/ 2141259 w 3235420"/>
              <a:gd name="connsiteY40" fmla="*/ 3326761 h 3496775"/>
              <a:gd name="connsiteX41" fmla="*/ 2168828 w 3235420"/>
              <a:gd name="connsiteY41" fmla="*/ 3496775 h 3496775"/>
              <a:gd name="connsiteX42" fmla="*/ 2325058 w 3235420"/>
              <a:gd name="connsiteY42" fmla="*/ 3496775 h 3496775"/>
              <a:gd name="connsiteX43" fmla="*/ 2380197 w 3235420"/>
              <a:gd name="connsiteY43" fmla="*/ 3455421 h 3496775"/>
              <a:gd name="connsiteX44" fmla="*/ 2219373 w 3235420"/>
              <a:gd name="connsiteY44" fmla="*/ 3358926 h 3496775"/>
              <a:gd name="connsiteX45" fmla="*/ 2145854 w 3235420"/>
              <a:gd name="connsiteY45" fmla="*/ 3087823 h 3496775"/>
              <a:gd name="connsiteX46" fmla="*/ 2072334 w 3235420"/>
              <a:gd name="connsiteY46" fmla="*/ 2609945 h 3496775"/>
              <a:gd name="connsiteX47" fmla="*/ 2072334 w 3235420"/>
              <a:gd name="connsiteY47" fmla="*/ 2357222 h 3496775"/>
              <a:gd name="connsiteX48" fmla="*/ 2348033 w 3235420"/>
              <a:gd name="connsiteY48" fmla="*/ 2173423 h 3496775"/>
              <a:gd name="connsiteX49" fmla="*/ 2609946 w 3235420"/>
              <a:gd name="connsiteY49" fmla="*/ 1787445 h 3496775"/>
              <a:gd name="connsiteX50" fmla="*/ 2651301 w 3235420"/>
              <a:gd name="connsiteY50" fmla="*/ 1438227 h 3496775"/>
              <a:gd name="connsiteX51" fmla="*/ 2798340 w 3235420"/>
              <a:gd name="connsiteY51" fmla="*/ 1387682 h 3496775"/>
              <a:gd name="connsiteX52" fmla="*/ 2779960 w 3235420"/>
              <a:gd name="connsiteY52" fmla="*/ 1291187 h 3496775"/>
              <a:gd name="connsiteX53" fmla="*/ 2770770 w 3235420"/>
              <a:gd name="connsiteY53" fmla="*/ 1231453 h 3496775"/>
              <a:gd name="connsiteX54" fmla="*/ 2775365 w 3235420"/>
              <a:gd name="connsiteY54" fmla="*/ 1102793 h 3496775"/>
              <a:gd name="connsiteX55" fmla="*/ 2853480 w 3235420"/>
              <a:gd name="connsiteY55" fmla="*/ 1185503 h 3496775"/>
              <a:gd name="connsiteX56" fmla="*/ 2807530 w 3235420"/>
              <a:gd name="connsiteY56" fmla="*/ 1066034 h 3496775"/>
              <a:gd name="connsiteX57" fmla="*/ 2835100 w 3235420"/>
              <a:gd name="connsiteY57" fmla="*/ 1020084 h 3496775"/>
              <a:gd name="connsiteX58" fmla="*/ 2986734 w 3235420"/>
              <a:gd name="connsiteY58" fmla="*/ 771955 h 3496775"/>
              <a:gd name="connsiteX59" fmla="*/ 2745410 w 3235420"/>
              <a:gd name="connsiteY59" fmla="*/ 865784 h 3496775"/>
              <a:gd name="connsiteX60" fmla="*/ 3074039 w 3235420"/>
              <a:gd name="connsiteY60" fmla="*/ 501589 h 3496775"/>
              <a:gd name="connsiteX61" fmla="*/ 3219323 w 3235420"/>
              <a:gd name="connsiteY61" fmla="*/ 46231 h 3496775"/>
              <a:gd name="connsiteX62" fmla="*/ 3119988 w 3235420"/>
              <a:gd name="connsiteY62" fmla="*/ 328453 h 3496775"/>
              <a:gd name="connsiteX63" fmla="*/ 3079371 w 3235420"/>
              <a:gd name="connsiteY63" fmla="*/ 38232 h 3496775"/>
              <a:gd name="connsiteX64" fmla="*/ 3059798 w 3235420"/>
              <a:gd name="connsiteY64" fmla="*/ 388642 h 3496775"/>
              <a:gd name="connsiteX65" fmla="*/ 2963023 w 3235420"/>
              <a:gd name="connsiteY65" fmla="*/ 482754 h 3496775"/>
              <a:gd name="connsiteX66" fmla="*/ 2822963 w 3235420"/>
              <a:gd name="connsiteY66" fmla="*/ 60189 h 3496775"/>
              <a:gd name="connsiteX67" fmla="*/ 2887119 w 3235420"/>
              <a:gd name="connsiteY67" fmla="*/ 521161 h 3496775"/>
              <a:gd name="connsiteX68" fmla="*/ 2715630 w 3235420"/>
              <a:gd name="connsiteY68" fmla="*/ 730601 h 3496775"/>
              <a:gd name="connsiteX69" fmla="*/ 2649828 w 3235420"/>
              <a:gd name="connsiteY69" fmla="*/ 620884 h 3496775"/>
              <a:gd name="connsiteX70" fmla="*/ 2633832 w 3235420"/>
              <a:gd name="connsiteY70" fmla="*/ 446449 h 3496775"/>
              <a:gd name="connsiteX71" fmla="*/ 2586971 w 3235420"/>
              <a:gd name="connsiteY71" fmla="*/ 643296 h 3496775"/>
              <a:gd name="connsiteX72" fmla="*/ 2650846 w 3235420"/>
              <a:gd name="connsiteY72" fmla="*/ 771218 h 3496775"/>
              <a:gd name="connsiteX73" fmla="*/ 2632922 w 3235420"/>
              <a:gd name="connsiteY73" fmla="*/ 854946 h 3496775"/>
              <a:gd name="connsiteX74" fmla="*/ 2481287 w 3235420"/>
              <a:gd name="connsiteY74" fmla="*/ 854665 h 3496775"/>
              <a:gd name="connsiteX75" fmla="*/ 2393982 w 3235420"/>
              <a:gd name="connsiteY75" fmla="*/ 753575 h 3496775"/>
              <a:gd name="connsiteX76" fmla="*/ 2447929 w 3235420"/>
              <a:gd name="connsiteY76" fmla="*/ 605344 h 3496775"/>
              <a:gd name="connsiteX77" fmla="*/ 2420079 w 3235420"/>
              <a:gd name="connsiteY77" fmla="*/ 458586 h 3496775"/>
              <a:gd name="connsiteX78" fmla="*/ 2330389 w 3235420"/>
              <a:gd name="connsiteY78" fmla="*/ 702575 h 3496775"/>
              <a:gd name="connsiteX79" fmla="*/ 2045501 w 3235420"/>
              <a:gd name="connsiteY79" fmla="*/ 470160 h 3496775"/>
              <a:gd name="connsiteX80" fmla="*/ 2079139 w 3235420"/>
              <a:gd name="connsiteY80" fmla="*/ 379171 h 3496775"/>
              <a:gd name="connsiteX81" fmla="*/ 2305379 w 3235420"/>
              <a:gd name="connsiteY81" fmla="*/ 238764 h 3496775"/>
              <a:gd name="connsiteX82" fmla="*/ 2167863 w 3235420"/>
              <a:gd name="connsiteY82" fmla="*/ 296731 h 3496775"/>
              <a:gd name="connsiteX83" fmla="*/ 2035574 w 3235420"/>
              <a:gd name="connsiteY83" fmla="*/ 307863 h 3496775"/>
              <a:gd name="connsiteX84" fmla="*/ 2047899 w 3235420"/>
              <a:gd name="connsiteY84" fmla="*/ 174099 h 3496775"/>
              <a:gd name="connsiteX85" fmla="*/ 2126456 w 3235420"/>
              <a:gd name="connsiteY85" fmla="*/ 0 h 3496775"/>
              <a:gd name="connsiteX86" fmla="*/ 1966650 w 3235420"/>
              <a:gd name="connsiteY86" fmla="*/ 257318 h 3496775"/>
              <a:gd name="connsiteX87" fmla="*/ 1936870 w 3235420"/>
              <a:gd name="connsiteY87" fmla="*/ 32164 h 3496775"/>
              <a:gd name="connsiteX88" fmla="*/ 1901275 w 3235420"/>
              <a:gd name="connsiteY88" fmla="*/ 208756 h 3496775"/>
              <a:gd name="connsiteX89" fmla="*/ 1931363 w 3235420"/>
              <a:gd name="connsiteY89" fmla="*/ 367315 h 3496775"/>
              <a:gd name="connsiteX90" fmla="*/ 1837294 w 3235420"/>
              <a:gd name="connsiteY90" fmla="*/ 288733 h 3496775"/>
              <a:gd name="connsiteX91" fmla="*/ 1776782 w 3235420"/>
              <a:gd name="connsiteY91" fmla="*/ 138130 h 3496775"/>
              <a:gd name="connsiteX92" fmla="*/ 1812524 w 3235420"/>
              <a:gd name="connsiteY92" fmla="*/ 363351 h 3496775"/>
              <a:gd name="connsiteX93" fmla="*/ 2358415 w 3235420"/>
              <a:gd name="connsiteY93" fmla="*/ 907420 h 3496775"/>
              <a:gd name="connsiteX94" fmla="*/ 2235543 w 3235420"/>
              <a:gd name="connsiteY94" fmla="*/ 830779 h 3496775"/>
              <a:gd name="connsiteX95" fmla="*/ 2065635 w 3235420"/>
              <a:gd name="connsiteY95" fmla="*/ 746314 h 3496775"/>
              <a:gd name="connsiteX96" fmla="*/ 2108531 w 3235420"/>
              <a:gd name="connsiteY96" fmla="*/ 998194 h 3496775"/>
              <a:gd name="connsiteX97" fmla="*/ 2259254 w 3235420"/>
              <a:gd name="connsiteY97" fmla="*/ 1067227 h 3496775"/>
              <a:gd name="connsiteX98" fmla="*/ 2285163 w 3235420"/>
              <a:gd name="connsiteY98" fmla="*/ 1144483 h 3496775"/>
              <a:gd name="connsiteX99" fmla="*/ 2187208 w 3235420"/>
              <a:gd name="connsiteY99" fmla="*/ 1396872 h 3496775"/>
              <a:gd name="connsiteX100" fmla="*/ 1962055 w 3235420"/>
              <a:gd name="connsiteY100" fmla="*/ 1419847 h 3496775"/>
              <a:gd name="connsiteX101" fmla="*/ 1658786 w 3235420"/>
              <a:gd name="connsiteY101" fmla="*/ 1452012 h 3496775"/>
              <a:gd name="connsiteX102" fmla="*/ 514638 w 3235420"/>
              <a:gd name="connsiteY102" fmla="*/ 1433632 h 3496775"/>
              <a:gd name="connsiteX0" fmla="*/ 514638 w 3243238"/>
              <a:gd name="connsiteY0" fmla="*/ 1433632 h 3496775"/>
              <a:gd name="connsiteX1" fmla="*/ 514638 w 3243238"/>
              <a:gd name="connsiteY1" fmla="*/ 1433632 h 3496775"/>
              <a:gd name="connsiteX2" fmla="*/ 202179 w 3243238"/>
              <a:gd name="connsiteY2" fmla="*/ 1603646 h 3496775"/>
              <a:gd name="connsiteX3" fmla="*/ 18380 w 3243238"/>
              <a:gd name="connsiteY3" fmla="*/ 1787445 h 3496775"/>
              <a:gd name="connsiteX4" fmla="*/ 0 w 3243238"/>
              <a:gd name="connsiteY4" fmla="*/ 2063143 h 3496775"/>
              <a:gd name="connsiteX5" fmla="*/ 151635 w 3243238"/>
              <a:gd name="connsiteY5" fmla="*/ 1952864 h 3496775"/>
              <a:gd name="connsiteX6" fmla="*/ 188394 w 3243238"/>
              <a:gd name="connsiteY6" fmla="*/ 2003409 h 3496775"/>
              <a:gd name="connsiteX7" fmla="*/ 202179 w 3243238"/>
              <a:gd name="connsiteY7" fmla="*/ 1856369 h 3496775"/>
              <a:gd name="connsiteX8" fmla="*/ 280294 w 3243238"/>
              <a:gd name="connsiteY8" fmla="*/ 2269917 h 3496775"/>
              <a:gd name="connsiteX9" fmla="*/ 36760 w 3243238"/>
              <a:gd name="connsiteY9" fmla="*/ 2550211 h 3496775"/>
              <a:gd name="connsiteX10" fmla="*/ 45950 w 3243238"/>
              <a:gd name="connsiteY10" fmla="*/ 3363521 h 3496775"/>
              <a:gd name="connsiteX11" fmla="*/ 105685 w 3243238"/>
              <a:gd name="connsiteY11" fmla="*/ 3326761 h 3496775"/>
              <a:gd name="connsiteX12" fmla="*/ 133255 w 3243238"/>
              <a:gd name="connsiteY12" fmla="*/ 3469206 h 3496775"/>
              <a:gd name="connsiteX13" fmla="*/ 298674 w 3243238"/>
              <a:gd name="connsiteY13" fmla="*/ 3464611 h 3496775"/>
              <a:gd name="connsiteX14" fmla="*/ 353813 w 3243238"/>
              <a:gd name="connsiteY14" fmla="*/ 3427851 h 3496775"/>
              <a:gd name="connsiteX15" fmla="*/ 174609 w 3243238"/>
              <a:gd name="connsiteY15" fmla="*/ 3276217 h 3496775"/>
              <a:gd name="connsiteX16" fmla="*/ 170014 w 3243238"/>
              <a:gd name="connsiteY16" fmla="*/ 2720225 h 3496775"/>
              <a:gd name="connsiteX17" fmla="*/ 390573 w 3243238"/>
              <a:gd name="connsiteY17" fmla="*/ 2605350 h 3496775"/>
              <a:gd name="connsiteX18" fmla="*/ 298674 w 3243238"/>
              <a:gd name="connsiteY18" fmla="*/ 2734010 h 3496775"/>
              <a:gd name="connsiteX19" fmla="*/ 680057 w 3243238"/>
              <a:gd name="connsiteY19" fmla="*/ 3294597 h 3496775"/>
              <a:gd name="connsiteX20" fmla="*/ 721411 w 3243238"/>
              <a:gd name="connsiteY20" fmla="*/ 3262432 h 3496775"/>
              <a:gd name="connsiteX21" fmla="*/ 735196 w 3243238"/>
              <a:gd name="connsiteY21" fmla="*/ 3363521 h 3496775"/>
              <a:gd name="connsiteX22" fmla="*/ 928185 w 3243238"/>
              <a:gd name="connsiteY22" fmla="*/ 3363521 h 3496775"/>
              <a:gd name="connsiteX23" fmla="*/ 974135 w 3243238"/>
              <a:gd name="connsiteY23" fmla="*/ 3331356 h 3496775"/>
              <a:gd name="connsiteX24" fmla="*/ 758171 w 3243238"/>
              <a:gd name="connsiteY24" fmla="*/ 3193507 h 3496775"/>
              <a:gd name="connsiteX25" fmla="*/ 510043 w 3243238"/>
              <a:gd name="connsiteY25" fmla="*/ 2821314 h 3496775"/>
              <a:gd name="connsiteX26" fmla="*/ 519233 w 3243238"/>
              <a:gd name="connsiteY26" fmla="*/ 2738605 h 3496775"/>
              <a:gd name="connsiteX27" fmla="*/ 914400 w 3243238"/>
              <a:gd name="connsiteY27" fmla="*/ 2334247 h 3496775"/>
              <a:gd name="connsiteX28" fmla="*/ 1709331 w 3243238"/>
              <a:gd name="connsiteY28" fmla="*/ 2380197 h 3496775"/>
              <a:gd name="connsiteX29" fmla="*/ 1585267 w 3243238"/>
              <a:gd name="connsiteY29" fmla="*/ 3248647 h 3496775"/>
              <a:gd name="connsiteX30" fmla="*/ 1622026 w 3243238"/>
              <a:gd name="connsiteY30" fmla="*/ 3239457 h 3496775"/>
              <a:gd name="connsiteX31" fmla="*/ 1617432 w 3243238"/>
              <a:gd name="connsiteY31" fmla="*/ 3386496 h 3496775"/>
              <a:gd name="connsiteX32" fmla="*/ 1824205 w 3243238"/>
              <a:gd name="connsiteY32" fmla="*/ 3450826 h 3496775"/>
              <a:gd name="connsiteX33" fmla="*/ 1856370 w 3243238"/>
              <a:gd name="connsiteY33" fmla="*/ 3391091 h 3496775"/>
              <a:gd name="connsiteX34" fmla="*/ 1718521 w 3243238"/>
              <a:gd name="connsiteY34" fmla="*/ 3303786 h 3496775"/>
              <a:gd name="connsiteX35" fmla="*/ 1746091 w 3243238"/>
              <a:gd name="connsiteY35" fmla="*/ 2908619 h 3496775"/>
              <a:gd name="connsiteX36" fmla="*/ 1870155 w 3243238"/>
              <a:gd name="connsiteY36" fmla="*/ 2623730 h 3496775"/>
              <a:gd name="connsiteX37" fmla="*/ 1975840 w 3243238"/>
              <a:gd name="connsiteY37" fmla="*/ 2844289 h 3496775"/>
              <a:gd name="connsiteX38" fmla="*/ 2058549 w 3243238"/>
              <a:gd name="connsiteY38" fmla="*/ 3060253 h 3496775"/>
              <a:gd name="connsiteX39" fmla="*/ 2104499 w 3243238"/>
              <a:gd name="connsiteY39" fmla="*/ 3358926 h 3496775"/>
              <a:gd name="connsiteX40" fmla="*/ 2141259 w 3243238"/>
              <a:gd name="connsiteY40" fmla="*/ 3326761 h 3496775"/>
              <a:gd name="connsiteX41" fmla="*/ 2168828 w 3243238"/>
              <a:gd name="connsiteY41" fmla="*/ 3496775 h 3496775"/>
              <a:gd name="connsiteX42" fmla="*/ 2325058 w 3243238"/>
              <a:gd name="connsiteY42" fmla="*/ 3496775 h 3496775"/>
              <a:gd name="connsiteX43" fmla="*/ 2380197 w 3243238"/>
              <a:gd name="connsiteY43" fmla="*/ 3455421 h 3496775"/>
              <a:gd name="connsiteX44" fmla="*/ 2219373 w 3243238"/>
              <a:gd name="connsiteY44" fmla="*/ 3358926 h 3496775"/>
              <a:gd name="connsiteX45" fmla="*/ 2145854 w 3243238"/>
              <a:gd name="connsiteY45" fmla="*/ 3087823 h 3496775"/>
              <a:gd name="connsiteX46" fmla="*/ 2072334 w 3243238"/>
              <a:gd name="connsiteY46" fmla="*/ 2609945 h 3496775"/>
              <a:gd name="connsiteX47" fmla="*/ 2072334 w 3243238"/>
              <a:gd name="connsiteY47" fmla="*/ 2357222 h 3496775"/>
              <a:gd name="connsiteX48" fmla="*/ 2348033 w 3243238"/>
              <a:gd name="connsiteY48" fmla="*/ 2173423 h 3496775"/>
              <a:gd name="connsiteX49" fmla="*/ 2609946 w 3243238"/>
              <a:gd name="connsiteY49" fmla="*/ 1787445 h 3496775"/>
              <a:gd name="connsiteX50" fmla="*/ 2651301 w 3243238"/>
              <a:gd name="connsiteY50" fmla="*/ 1438227 h 3496775"/>
              <a:gd name="connsiteX51" fmla="*/ 2798340 w 3243238"/>
              <a:gd name="connsiteY51" fmla="*/ 1387682 h 3496775"/>
              <a:gd name="connsiteX52" fmla="*/ 2779960 w 3243238"/>
              <a:gd name="connsiteY52" fmla="*/ 1291187 h 3496775"/>
              <a:gd name="connsiteX53" fmla="*/ 2770770 w 3243238"/>
              <a:gd name="connsiteY53" fmla="*/ 1231453 h 3496775"/>
              <a:gd name="connsiteX54" fmla="*/ 2775365 w 3243238"/>
              <a:gd name="connsiteY54" fmla="*/ 1102793 h 3496775"/>
              <a:gd name="connsiteX55" fmla="*/ 2853480 w 3243238"/>
              <a:gd name="connsiteY55" fmla="*/ 1185503 h 3496775"/>
              <a:gd name="connsiteX56" fmla="*/ 2807530 w 3243238"/>
              <a:gd name="connsiteY56" fmla="*/ 1066034 h 3496775"/>
              <a:gd name="connsiteX57" fmla="*/ 2835100 w 3243238"/>
              <a:gd name="connsiteY57" fmla="*/ 1020084 h 3496775"/>
              <a:gd name="connsiteX58" fmla="*/ 2986734 w 3243238"/>
              <a:gd name="connsiteY58" fmla="*/ 771955 h 3496775"/>
              <a:gd name="connsiteX59" fmla="*/ 2745410 w 3243238"/>
              <a:gd name="connsiteY59" fmla="*/ 865784 h 3496775"/>
              <a:gd name="connsiteX60" fmla="*/ 3074039 w 3243238"/>
              <a:gd name="connsiteY60" fmla="*/ 501589 h 3496775"/>
              <a:gd name="connsiteX61" fmla="*/ 3219323 w 3243238"/>
              <a:gd name="connsiteY61" fmla="*/ 46231 h 3496775"/>
              <a:gd name="connsiteX62" fmla="*/ 3119988 w 3243238"/>
              <a:gd name="connsiteY62" fmla="*/ 328453 h 3496775"/>
              <a:gd name="connsiteX63" fmla="*/ 3079371 w 3243238"/>
              <a:gd name="connsiteY63" fmla="*/ 38232 h 3496775"/>
              <a:gd name="connsiteX64" fmla="*/ 3059798 w 3243238"/>
              <a:gd name="connsiteY64" fmla="*/ 388642 h 3496775"/>
              <a:gd name="connsiteX65" fmla="*/ 2963023 w 3243238"/>
              <a:gd name="connsiteY65" fmla="*/ 482754 h 3496775"/>
              <a:gd name="connsiteX66" fmla="*/ 2822963 w 3243238"/>
              <a:gd name="connsiteY66" fmla="*/ 60189 h 3496775"/>
              <a:gd name="connsiteX67" fmla="*/ 2887119 w 3243238"/>
              <a:gd name="connsiteY67" fmla="*/ 521161 h 3496775"/>
              <a:gd name="connsiteX68" fmla="*/ 2715630 w 3243238"/>
              <a:gd name="connsiteY68" fmla="*/ 730601 h 3496775"/>
              <a:gd name="connsiteX69" fmla="*/ 2649828 w 3243238"/>
              <a:gd name="connsiteY69" fmla="*/ 620884 h 3496775"/>
              <a:gd name="connsiteX70" fmla="*/ 2633832 w 3243238"/>
              <a:gd name="connsiteY70" fmla="*/ 446449 h 3496775"/>
              <a:gd name="connsiteX71" fmla="*/ 2586971 w 3243238"/>
              <a:gd name="connsiteY71" fmla="*/ 643296 h 3496775"/>
              <a:gd name="connsiteX72" fmla="*/ 2650846 w 3243238"/>
              <a:gd name="connsiteY72" fmla="*/ 771218 h 3496775"/>
              <a:gd name="connsiteX73" fmla="*/ 2632922 w 3243238"/>
              <a:gd name="connsiteY73" fmla="*/ 854946 h 3496775"/>
              <a:gd name="connsiteX74" fmla="*/ 2481287 w 3243238"/>
              <a:gd name="connsiteY74" fmla="*/ 854665 h 3496775"/>
              <a:gd name="connsiteX75" fmla="*/ 2393982 w 3243238"/>
              <a:gd name="connsiteY75" fmla="*/ 753575 h 3496775"/>
              <a:gd name="connsiteX76" fmla="*/ 2447929 w 3243238"/>
              <a:gd name="connsiteY76" fmla="*/ 605344 h 3496775"/>
              <a:gd name="connsiteX77" fmla="*/ 2420079 w 3243238"/>
              <a:gd name="connsiteY77" fmla="*/ 458586 h 3496775"/>
              <a:gd name="connsiteX78" fmla="*/ 2330389 w 3243238"/>
              <a:gd name="connsiteY78" fmla="*/ 702575 h 3496775"/>
              <a:gd name="connsiteX79" fmla="*/ 2045501 w 3243238"/>
              <a:gd name="connsiteY79" fmla="*/ 470160 h 3496775"/>
              <a:gd name="connsiteX80" fmla="*/ 2079139 w 3243238"/>
              <a:gd name="connsiteY80" fmla="*/ 379171 h 3496775"/>
              <a:gd name="connsiteX81" fmla="*/ 2305379 w 3243238"/>
              <a:gd name="connsiteY81" fmla="*/ 238764 h 3496775"/>
              <a:gd name="connsiteX82" fmla="*/ 2167863 w 3243238"/>
              <a:gd name="connsiteY82" fmla="*/ 296731 h 3496775"/>
              <a:gd name="connsiteX83" fmla="*/ 2035574 w 3243238"/>
              <a:gd name="connsiteY83" fmla="*/ 307863 h 3496775"/>
              <a:gd name="connsiteX84" fmla="*/ 2047899 w 3243238"/>
              <a:gd name="connsiteY84" fmla="*/ 174099 h 3496775"/>
              <a:gd name="connsiteX85" fmla="*/ 2126456 w 3243238"/>
              <a:gd name="connsiteY85" fmla="*/ 0 h 3496775"/>
              <a:gd name="connsiteX86" fmla="*/ 1966650 w 3243238"/>
              <a:gd name="connsiteY86" fmla="*/ 257318 h 3496775"/>
              <a:gd name="connsiteX87" fmla="*/ 1936870 w 3243238"/>
              <a:gd name="connsiteY87" fmla="*/ 32164 h 3496775"/>
              <a:gd name="connsiteX88" fmla="*/ 1901275 w 3243238"/>
              <a:gd name="connsiteY88" fmla="*/ 208756 h 3496775"/>
              <a:gd name="connsiteX89" fmla="*/ 1931363 w 3243238"/>
              <a:gd name="connsiteY89" fmla="*/ 367315 h 3496775"/>
              <a:gd name="connsiteX90" fmla="*/ 1837294 w 3243238"/>
              <a:gd name="connsiteY90" fmla="*/ 288733 h 3496775"/>
              <a:gd name="connsiteX91" fmla="*/ 1776782 w 3243238"/>
              <a:gd name="connsiteY91" fmla="*/ 138130 h 3496775"/>
              <a:gd name="connsiteX92" fmla="*/ 1812524 w 3243238"/>
              <a:gd name="connsiteY92" fmla="*/ 363351 h 3496775"/>
              <a:gd name="connsiteX93" fmla="*/ 2358415 w 3243238"/>
              <a:gd name="connsiteY93" fmla="*/ 907420 h 3496775"/>
              <a:gd name="connsiteX94" fmla="*/ 2235543 w 3243238"/>
              <a:gd name="connsiteY94" fmla="*/ 830779 h 3496775"/>
              <a:gd name="connsiteX95" fmla="*/ 2065635 w 3243238"/>
              <a:gd name="connsiteY95" fmla="*/ 746314 h 3496775"/>
              <a:gd name="connsiteX96" fmla="*/ 2108531 w 3243238"/>
              <a:gd name="connsiteY96" fmla="*/ 998194 h 3496775"/>
              <a:gd name="connsiteX97" fmla="*/ 2259254 w 3243238"/>
              <a:gd name="connsiteY97" fmla="*/ 1067227 h 3496775"/>
              <a:gd name="connsiteX98" fmla="*/ 2285163 w 3243238"/>
              <a:gd name="connsiteY98" fmla="*/ 1144483 h 3496775"/>
              <a:gd name="connsiteX99" fmla="*/ 2187208 w 3243238"/>
              <a:gd name="connsiteY99" fmla="*/ 1396872 h 3496775"/>
              <a:gd name="connsiteX100" fmla="*/ 1962055 w 3243238"/>
              <a:gd name="connsiteY100" fmla="*/ 1419847 h 3496775"/>
              <a:gd name="connsiteX101" fmla="*/ 1658786 w 3243238"/>
              <a:gd name="connsiteY101" fmla="*/ 1452012 h 3496775"/>
              <a:gd name="connsiteX102" fmla="*/ 514638 w 3243238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9657 w 3248517"/>
              <a:gd name="connsiteY46" fmla="*/ 2820550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502107"/>
              <a:gd name="connsiteX1" fmla="*/ 514638 w 3248517"/>
              <a:gd name="connsiteY1" fmla="*/ 1433632 h 3502107"/>
              <a:gd name="connsiteX2" fmla="*/ 202179 w 3248517"/>
              <a:gd name="connsiteY2" fmla="*/ 1603646 h 3502107"/>
              <a:gd name="connsiteX3" fmla="*/ 18380 w 3248517"/>
              <a:gd name="connsiteY3" fmla="*/ 1787445 h 3502107"/>
              <a:gd name="connsiteX4" fmla="*/ 0 w 3248517"/>
              <a:gd name="connsiteY4" fmla="*/ 2063143 h 3502107"/>
              <a:gd name="connsiteX5" fmla="*/ 151635 w 3248517"/>
              <a:gd name="connsiteY5" fmla="*/ 1952864 h 3502107"/>
              <a:gd name="connsiteX6" fmla="*/ 188394 w 3248517"/>
              <a:gd name="connsiteY6" fmla="*/ 2003409 h 3502107"/>
              <a:gd name="connsiteX7" fmla="*/ 202179 w 3248517"/>
              <a:gd name="connsiteY7" fmla="*/ 1856369 h 3502107"/>
              <a:gd name="connsiteX8" fmla="*/ 280294 w 3248517"/>
              <a:gd name="connsiteY8" fmla="*/ 2269917 h 3502107"/>
              <a:gd name="connsiteX9" fmla="*/ 36760 w 3248517"/>
              <a:gd name="connsiteY9" fmla="*/ 2550211 h 3502107"/>
              <a:gd name="connsiteX10" fmla="*/ 45950 w 3248517"/>
              <a:gd name="connsiteY10" fmla="*/ 3363521 h 3502107"/>
              <a:gd name="connsiteX11" fmla="*/ 105685 w 3248517"/>
              <a:gd name="connsiteY11" fmla="*/ 3326761 h 3502107"/>
              <a:gd name="connsiteX12" fmla="*/ 133255 w 3248517"/>
              <a:gd name="connsiteY12" fmla="*/ 3469206 h 3502107"/>
              <a:gd name="connsiteX13" fmla="*/ 298674 w 3248517"/>
              <a:gd name="connsiteY13" fmla="*/ 3464611 h 3502107"/>
              <a:gd name="connsiteX14" fmla="*/ 353813 w 3248517"/>
              <a:gd name="connsiteY14" fmla="*/ 3427851 h 3502107"/>
              <a:gd name="connsiteX15" fmla="*/ 174609 w 3248517"/>
              <a:gd name="connsiteY15" fmla="*/ 3276217 h 3502107"/>
              <a:gd name="connsiteX16" fmla="*/ 170014 w 3248517"/>
              <a:gd name="connsiteY16" fmla="*/ 2720225 h 3502107"/>
              <a:gd name="connsiteX17" fmla="*/ 390573 w 3248517"/>
              <a:gd name="connsiteY17" fmla="*/ 2605350 h 3502107"/>
              <a:gd name="connsiteX18" fmla="*/ 298674 w 3248517"/>
              <a:gd name="connsiteY18" fmla="*/ 2734010 h 3502107"/>
              <a:gd name="connsiteX19" fmla="*/ 680057 w 3248517"/>
              <a:gd name="connsiteY19" fmla="*/ 3294597 h 3502107"/>
              <a:gd name="connsiteX20" fmla="*/ 721411 w 3248517"/>
              <a:gd name="connsiteY20" fmla="*/ 3262432 h 3502107"/>
              <a:gd name="connsiteX21" fmla="*/ 735196 w 3248517"/>
              <a:gd name="connsiteY21" fmla="*/ 3363521 h 3502107"/>
              <a:gd name="connsiteX22" fmla="*/ 928185 w 3248517"/>
              <a:gd name="connsiteY22" fmla="*/ 3363521 h 3502107"/>
              <a:gd name="connsiteX23" fmla="*/ 974135 w 3248517"/>
              <a:gd name="connsiteY23" fmla="*/ 3331356 h 3502107"/>
              <a:gd name="connsiteX24" fmla="*/ 758171 w 3248517"/>
              <a:gd name="connsiteY24" fmla="*/ 3193507 h 3502107"/>
              <a:gd name="connsiteX25" fmla="*/ 510043 w 3248517"/>
              <a:gd name="connsiteY25" fmla="*/ 2821314 h 3502107"/>
              <a:gd name="connsiteX26" fmla="*/ 519233 w 3248517"/>
              <a:gd name="connsiteY26" fmla="*/ 2738605 h 3502107"/>
              <a:gd name="connsiteX27" fmla="*/ 914400 w 3248517"/>
              <a:gd name="connsiteY27" fmla="*/ 2334247 h 3502107"/>
              <a:gd name="connsiteX28" fmla="*/ 1709331 w 3248517"/>
              <a:gd name="connsiteY28" fmla="*/ 2380197 h 3502107"/>
              <a:gd name="connsiteX29" fmla="*/ 1585267 w 3248517"/>
              <a:gd name="connsiteY29" fmla="*/ 3248647 h 3502107"/>
              <a:gd name="connsiteX30" fmla="*/ 1622026 w 3248517"/>
              <a:gd name="connsiteY30" fmla="*/ 3239457 h 3502107"/>
              <a:gd name="connsiteX31" fmla="*/ 1617432 w 3248517"/>
              <a:gd name="connsiteY31" fmla="*/ 3386496 h 3502107"/>
              <a:gd name="connsiteX32" fmla="*/ 1824205 w 3248517"/>
              <a:gd name="connsiteY32" fmla="*/ 3450826 h 3502107"/>
              <a:gd name="connsiteX33" fmla="*/ 1856370 w 3248517"/>
              <a:gd name="connsiteY33" fmla="*/ 3391091 h 3502107"/>
              <a:gd name="connsiteX34" fmla="*/ 1718521 w 3248517"/>
              <a:gd name="connsiteY34" fmla="*/ 3303786 h 3502107"/>
              <a:gd name="connsiteX35" fmla="*/ 1746091 w 3248517"/>
              <a:gd name="connsiteY35" fmla="*/ 2908619 h 3502107"/>
              <a:gd name="connsiteX36" fmla="*/ 1870155 w 3248517"/>
              <a:gd name="connsiteY36" fmla="*/ 2623730 h 3502107"/>
              <a:gd name="connsiteX37" fmla="*/ 1975840 w 3248517"/>
              <a:gd name="connsiteY37" fmla="*/ 2844289 h 3502107"/>
              <a:gd name="connsiteX38" fmla="*/ 2058549 w 3248517"/>
              <a:gd name="connsiteY38" fmla="*/ 3060253 h 3502107"/>
              <a:gd name="connsiteX39" fmla="*/ 2104499 w 3248517"/>
              <a:gd name="connsiteY39" fmla="*/ 3358926 h 3502107"/>
              <a:gd name="connsiteX40" fmla="*/ 2141259 w 3248517"/>
              <a:gd name="connsiteY40" fmla="*/ 3326761 h 3502107"/>
              <a:gd name="connsiteX41" fmla="*/ 2168828 w 3248517"/>
              <a:gd name="connsiteY41" fmla="*/ 3496775 h 3502107"/>
              <a:gd name="connsiteX42" fmla="*/ 2271740 w 3248517"/>
              <a:gd name="connsiteY42" fmla="*/ 3502107 h 3502107"/>
              <a:gd name="connsiteX43" fmla="*/ 2353539 w 3248517"/>
              <a:gd name="connsiteY43" fmla="*/ 3463419 h 3502107"/>
              <a:gd name="connsiteX44" fmla="*/ 2240700 w 3248517"/>
              <a:gd name="connsiteY44" fmla="*/ 3366924 h 3502107"/>
              <a:gd name="connsiteX45" fmla="*/ 2145854 w 3248517"/>
              <a:gd name="connsiteY45" fmla="*/ 3087823 h 3502107"/>
              <a:gd name="connsiteX46" fmla="*/ 2101660 w 3248517"/>
              <a:gd name="connsiteY46" fmla="*/ 2817884 h 3502107"/>
              <a:gd name="connsiteX47" fmla="*/ 2072334 w 3248517"/>
              <a:gd name="connsiteY47" fmla="*/ 2357222 h 3502107"/>
              <a:gd name="connsiteX48" fmla="*/ 2313376 w 3248517"/>
              <a:gd name="connsiteY48" fmla="*/ 2205413 h 3502107"/>
              <a:gd name="connsiteX49" fmla="*/ 2604615 w 3248517"/>
              <a:gd name="connsiteY49" fmla="*/ 1779447 h 3502107"/>
              <a:gd name="connsiteX50" fmla="*/ 2672628 w 3248517"/>
              <a:gd name="connsiteY50" fmla="*/ 1448891 h 3502107"/>
              <a:gd name="connsiteX51" fmla="*/ 2785010 w 3248517"/>
              <a:gd name="connsiteY51" fmla="*/ 1398346 h 3502107"/>
              <a:gd name="connsiteX52" fmla="*/ 2774628 w 3248517"/>
              <a:gd name="connsiteY52" fmla="*/ 1288521 h 3502107"/>
              <a:gd name="connsiteX53" fmla="*/ 2760106 w 3248517"/>
              <a:gd name="connsiteY53" fmla="*/ 1231453 h 3502107"/>
              <a:gd name="connsiteX54" fmla="*/ 2783362 w 3248517"/>
              <a:gd name="connsiteY54" fmla="*/ 1121454 h 3502107"/>
              <a:gd name="connsiteX55" fmla="*/ 2813492 w 3248517"/>
              <a:gd name="connsiteY55" fmla="*/ 1132185 h 3502107"/>
              <a:gd name="connsiteX56" fmla="*/ 2807530 w 3248517"/>
              <a:gd name="connsiteY56" fmla="*/ 1066034 h 3502107"/>
              <a:gd name="connsiteX57" fmla="*/ 2835100 w 3248517"/>
              <a:gd name="connsiteY57" fmla="*/ 1020084 h 3502107"/>
              <a:gd name="connsiteX58" fmla="*/ 2946306 w 3248517"/>
              <a:gd name="connsiteY58" fmla="*/ 872562 h 3502107"/>
              <a:gd name="connsiteX59" fmla="*/ 2986734 w 3248517"/>
              <a:gd name="connsiteY59" fmla="*/ 771955 h 3502107"/>
              <a:gd name="connsiteX60" fmla="*/ 2876992 w 3248517"/>
              <a:gd name="connsiteY60" fmla="*/ 819245 h 3502107"/>
              <a:gd name="connsiteX61" fmla="*/ 2742744 w 3248517"/>
              <a:gd name="connsiteY61" fmla="*/ 868450 h 3502107"/>
              <a:gd name="connsiteX62" fmla="*/ 3074039 w 3248517"/>
              <a:gd name="connsiteY62" fmla="*/ 501589 h 3502107"/>
              <a:gd name="connsiteX63" fmla="*/ 3219323 w 3248517"/>
              <a:gd name="connsiteY63" fmla="*/ 46231 h 3502107"/>
              <a:gd name="connsiteX64" fmla="*/ 3119988 w 3248517"/>
              <a:gd name="connsiteY64" fmla="*/ 328453 h 3502107"/>
              <a:gd name="connsiteX65" fmla="*/ 3079371 w 3248517"/>
              <a:gd name="connsiteY65" fmla="*/ 38232 h 3502107"/>
              <a:gd name="connsiteX66" fmla="*/ 3059798 w 3248517"/>
              <a:gd name="connsiteY66" fmla="*/ 388642 h 3502107"/>
              <a:gd name="connsiteX67" fmla="*/ 2963023 w 3248517"/>
              <a:gd name="connsiteY67" fmla="*/ 482754 h 3502107"/>
              <a:gd name="connsiteX68" fmla="*/ 2822963 w 3248517"/>
              <a:gd name="connsiteY68" fmla="*/ 60189 h 3502107"/>
              <a:gd name="connsiteX69" fmla="*/ 2887119 w 3248517"/>
              <a:gd name="connsiteY69" fmla="*/ 521161 h 3502107"/>
              <a:gd name="connsiteX70" fmla="*/ 2715630 w 3248517"/>
              <a:gd name="connsiteY70" fmla="*/ 730601 h 3502107"/>
              <a:gd name="connsiteX71" fmla="*/ 2649828 w 3248517"/>
              <a:gd name="connsiteY71" fmla="*/ 620884 h 3502107"/>
              <a:gd name="connsiteX72" fmla="*/ 2633832 w 3248517"/>
              <a:gd name="connsiteY72" fmla="*/ 446449 h 3502107"/>
              <a:gd name="connsiteX73" fmla="*/ 2586971 w 3248517"/>
              <a:gd name="connsiteY73" fmla="*/ 643296 h 3502107"/>
              <a:gd name="connsiteX74" fmla="*/ 2650846 w 3248517"/>
              <a:gd name="connsiteY74" fmla="*/ 771218 h 3502107"/>
              <a:gd name="connsiteX75" fmla="*/ 2632922 w 3248517"/>
              <a:gd name="connsiteY75" fmla="*/ 854946 h 3502107"/>
              <a:gd name="connsiteX76" fmla="*/ 2481287 w 3248517"/>
              <a:gd name="connsiteY76" fmla="*/ 854665 h 3502107"/>
              <a:gd name="connsiteX77" fmla="*/ 2393982 w 3248517"/>
              <a:gd name="connsiteY77" fmla="*/ 753575 h 3502107"/>
              <a:gd name="connsiteX78" fmla="*/ 2447929 w 3248517"/>
              <a:gd name="connsiteY78" fmla="*/ 605344 h 3502107"/>
              <a:gd name="connsiteX79" fmla="*/ 2420079 w 3248517"/>
              <a:gd name="connsiteY79" fmla="*/ 458586 h 3502107"/>
              <a:gd name="connsiteX80" fmla="*/ 2330389 w 3248517"/>
              <a:gd name="connsiteY80" fmla="*/ 702575 h 3502107"/>
              <a:gd name="connsiteX81" fmla="*/ 2045501 w 3248517"/>
              <a:gd name="connsiteY81" fmla="*/ 470160 h 3502107"/>
              <a:gd name="connsiteX82" fmla="*/ 2079139 w 3248517"/>
              <a:gd name="connsiteY82" fmla="*/ 379171 h 3502107"/>
              <a:gd name="connsiteX83" fmla="*/ 2305379 w 3248517"/>
              <a:gd name="connsiteY83" fmla="*/ 238764 h 3502107"/>
              <a:gd name="connsiteX84" fmla="*/ 2167863 w 3248517"/>
              <a:gd name="connsiteY84" fmla="*/ 296731 h 3502107"/>
              <a:gd name="connsiteX85" fmla="*/ 2035574 w 3248517"/>
              <a:gd name="connsiteY85" fmla="*/ 307863 h 3502107"/>
              <a:gd name="connsiteX86" fmla="*/ 2047899 w 3248517"/>
              <a:gd name="connsiteY86" fmla="*/ 174099 h 3502107"/>
              <a:gd name="connsiteX87" fmla="*/ 2126456 w 3248517"/>
              <a:gd name="connsiteY87" fmla="*/ 0 h 3502107"/>
              <a:gd name="connsiteX88" fmla="*/ 1966650 w 3248517"/>
              <a:gd name="connsiteY88" fmla="*/ 257318 h 3502107"/>
              <a:gd name="connsiteX89" fmla="*/ 1936870 w 3248517"/>
              <a:gd name="connsiteY89" fmla="*/ 32164 h 3502107"/>
              <a:gd name="connsiteX90" fmla="*/ 1901275 w 3248517"/>
              <a:gd name="connsiteY90" fmla="*/ 208756 h 3502107"/>
              <a:gd name="connsiteX91" fmla="*/ 1931363 w 3248517"/>
              <a:gd name="connsiteY91" fmla="*/ 367315 h 3502107"/>
              <a:gd name="connsiteX92" fmla="*/ 1837294 w 3248517"/>
              <a:gd name="connsiteY92" fmla="*/ 288733 h 3502107"/>
              <a:gd name="connsiteX93" fmla="*/ 1776782 w 3248517"/>
              <a:gd name="connsiteY93" fmla="*/ 138130 h 3502107"/>
              <a:gd name="connsiteX94" fmla="*/ 1812524 w 3248517"/>
              <a:gd name="connsiteY94" fmla="*/ 363351 h 3502107"/>
              <a:gd name="connsiteX95" fmla="*/ 2358415 w 3248517"/>
              <a:gd name="connsiteY95" fmla="*/ 907420 h 3502107"/>
              <a:gd name="connsiteX96" fmla="*/ 2235543 w 3248517"/>
              <a:gd name="connsiteY96" fmla="*/ 830779 h 3502107"/>
              <a:gd name="connsiteX97" fmla="*/ 2065635 w 3248517"/>
              <a:gd name="connsiteY97" fmla="*/ 746314 h 3502107"/>
              <a:gd name="connsiteX98" fmla="*/ 2108531 w 3248517"/>
              <a:gd name="connsiteY98" fmla="*/ 998194 h 3502107"/>
              <a:gd name="connsiteX99" fmla="*/ 2259254 w 3248517"/>
              <a:gd name="connsiteY99" fmla="*/ 1067227 h 3502107"/>
              <a:gd name="connsiteX100" fmla="*/ 2285163 w 3248517"/>
              <a:gd name="connsiteY100" fmla="*/ 1144483 h 3502107"/>
              <a:gd name="connsiteX101" fmla="*/ 2187208 w 3248517"/>
              <a:gd name="connsiteY101" fmla="*/ 1396872 h 3502107"/>
              <a:gd name="connsiteX102" fmla="*/ 1962055 w 3248517"/>
              <a:gd name="connsiteY102" fmla="*/ 1419847 h 3502107"/>
              <a:gd name="connsiteX103" fmla="*/ 1658786 w 3248517"/>
              <a:gd name="connsiteY103" fmla="*/ 1452012 h 3502107"/>
              <a:gd name="connsiteX104" fmla="*/ 514638 w 3248517"/>
              <a:gd name="connsiteY104" fmla="*/ 1433632 h 3502107"/>
              <a:gd name="connsiteX0" fmla="*/ 514638 w 3248517"/>
              <a:gd name="connsiteY0" fmla="*/ 1433632 h 3502803"/>
              <a:gd name="connsiteX1" fmla="*/ 514638 w 3248517"/>
              <a:gd name="connsiteY1" fmla="*/ 1433632 h 3502803"/>
              <a:gd name="connsiteX2" fmla="*/ 202179 w 3248517"/>
              <a:gd name="connsiteY2" fmla="*/ 1603646 h 3502803"/>
              <a:gd name="connsiteX3" fmla="*/ 18380 w 3248517"/>
              <a:gd name="connsiteY3" fmla="*/ 1787445 h 3502803"/>
              <a:gd name="connsiteX4" fmla="*/ 0 w 3248517"/>
              <a:gd name="connsiteY4" fmla="*/ 2063143 h 3502803"/>
              <a:gd name="connsiteX5" fmla="*/ 151635 w 3248517"/>
              <a:gd name="connsiteY5" fmla="*/ 1952864 h 3502803"/>
              <a:gd name="connsiteX6" fmla="*/ 188394 w 3248517"/>
              <a:gd name="connsiteY6" fmla="*/ 2003409 h 3502803"/>
              <a:gd name="connsiteX7" fmla="*/ 202179 w 3248517"/>
              <a:gd name="connsiteY7" fmla="*/ 1856369 h 3502803"/>
              <a:gd name="connsiteX8" fmla="*/ 280294 w 3248517"/>
              <a:gd name="connsiteY8" fmla="*/ 2269917 h 3502803"/>
              <a:gd name="connsiteX9" fmla="*/ 36760 w 3248517"/>
              <a:gd name="connsiteY9" fmla="*/ 2550211 h 3502803"/>
              <a:gd name="connsiteX10" fmla="*/ 45950 w 3248517"/>
              <a:gd name="connsiteY10" fmla="*/ 3363521 h 3502803"/>
              <a:gd name="connsiteX11" fmla="*/ 105685 w 3248517"/>
              <a:gd name="connsiteY11" fmla="*/ 3326761 h 3502803"/>
              <a:gd name="connsiteX12" fmla="*/ 133255 w 3248517"/>
              <a:gd name="connsiteY12" fmla="*/ 3469206 h 3502803"/>
              <a:gd name="connsiteX13" fmla="*/ 298674 w 3248517"/>
              <a:gd name="connsiteY13" fmla="*/ 3464611 h 3502803"/>
              <a:gd name="connsiteX14" fmla="*/ 353813 w 3248517"/>
              <a:gd name="connsiteY14" fmla="*/ 3427851 h 3502803"/>
              <a:gd name="connsiteX15" fmla="*/ 174609 w 3248517"/>
              <a:gd name="connsiteY15" fmla="*/ 3276217 h 3502803"/>
              <a:gd name="connsiteX16" fmla="*/ 170014 w 3248517"/>
              <a:gd name="connsiteY16" fmla="*/ 2720225 h 3502803"/>
              <a:gd name="connsiteX17" fmla="*/ 390573 w 3248517"/>
              <a:gd name="connsiteY17" fmla="*/ 2605350 h 3502803"/>
              <a:gd name="connsiteX18" fmla="*/ 298674 w 3248517"/>
              <a:gd name="connsiteY18" fmla="*/ 2734010 h 3502803"/>
              <a:gd name="connsiteX19" fmla="*/ 680057 w 3248517"/>
              <a:gd name="connsiteY19" fmla="*/ 3294597 h 3502803"/>
              <a:gd name="connsiteX20" fmla="*/ 721411 w 3248517"/>
              <a:gd name="connsiteY20" fmla="*/ 3262432 h 3502803"/>
              <a:gd name="connsiteX21" fmla="*/ 735196 w 3248517"/>
              <a:gd name="connsiteY21" fmla="*/ 3363521 h 3502803"/>
              <a:gd name="connsiteX22" fmla="*/ 928185 w 3248517"/>
              <a:gd name="connsiteY22" fmla="*/ 3363521 h 3502803"/>
              <a:gd name="connsiteX23" fmla="*/ 974135 w 3248517"/>
              <a:gd name="connsiteY23" fmla="*/ 3331356 h 3502803"/>
              <a:gd name="connsiteX24" fmla="*/ 758171 w 3248517"/>
              <a:gd name="connsiteY24" fmla="*/ 3193507 h 3502803"/>
              <a:gd name="connsiteX25" fmla="*/ 510043 w 3248517"/>
              <a:gd name="connsiteY25" fmla="*/ 2821314 h 3502803"/>
              <a:gd name="connsiteX26" fmla="*/ 519233 w 3248517"/>
              <a:gd name="connsiteY26" fmla="*/ 2738605 h 3502803"/>
              <a:gd name="connsiteX27" fmla="*/ 914400 w 3248517"/>
              <a:gd name="connsiteY27" fmla="*/ 2334247 h 3502803"/>
              <a:gd name="connsiteX28" fmla="*/ 1709331 w 3248517"/>
              <a:gd name="connsiteY28" fmla="*/ 2380197 h 3502803"/>
              <a:gd name="connsiteX29" fmla="*/ 1585267 w 3248517"/>
              <a:gd name="connsiteY29" fmla="*/ 3248647 h 3502803"/>
              <a:gd name="connsiteX30" fmla="*/ 1622026 w 3248517"/>
              <a:gd name="connsiteY30" fmla="*/ 3239457 h 3502803"/>
              <a:gd name="connsiteX31" fmla="*/ 1617432 w 3248517"/>
              <a:gd name="connsiteY31" fmla="*/ 3386496 h 3502803"/>
              <a:gd name="connsiteX32" fmla="*/ 1824205 w 3248517"/>
              <a:gd name="connsiteY32" fmla="*/ 3450826 h 3502803"/>
              <a:gd name="connsiteX33" fmla="*/ 1856370 w 3248517"/>
              <a:gd name="connsiteY33" fmla="*/ 3391091 h 3502803"/>
              <a:gd name="connsiteX34" fmla="*/ 1718521 w 3248517"/>
              <a:gd name="connsiteY34" fmla="*/ 3303786 h 3502803"/>
              <a:gd name="connsiteX35" fmla="*/ 1746091 w 3248517"/>
              <a:gd name="connsiteY35" fmla="*/ 2908619 h 3502803"/>
              <a:gd name="connsiteX36" fmla="*/ 1870155 w 3248517"/>
              <a:gd name="connsiteY36" fmla="*/ 2623730 h 3502803"/>
              <a:gd name="connsiteX37" fmla="*/ 1975840 w 3248517"/>
              <a:gd name="connsiteY37" fmla="*/ 2844289 h 3502803"/>
              <a:gd name="connsiteX38" fmla="*/ 2058549 w 3248517"/>
              <a:gd name="connsiteY38" fmla="*/ 3060253 h 3502803"/>
              <a:gd name="connsiteX39" fmla="*/ 2104499 w 3248517"/>
              <a:gd name="connsiteY39" fmla="*/ 3358926 h 3502803"/>
              <a:gd name="connsiteX40" fmla="*/ 2141259 w 3248517"/>
              <a:gd name="connsiteY40" fmla="*/ 3326761 h 3502803"/>
              <a:gd name="connsiteX41" fmla="*/ 2168828 w 3248517"/>
              <a:gd name="connsiteY41" fmla="*/ 3496775 h 3502803"/>
              <a:gd name="connsiteX42" fmla="*/ 2271740 w 3248517"/>
              <a:gd name="connsiteY42" fmla="*/ 3502107 h 3502803"/>
              <a:gd name="connsiteX43" fmla="*/ 2353539 w 3248517"/>
              <a:gd name="connsiteY43" fmla="*/ 3463419 h 3502803"/>
              <a:gd name="connsiteX44" fmla="*/ 2240700 w 3248517"/>
              <a:gd name="connsiteY44" fmla="*/ 3366924 h 3502803"/>
              <a:gd name="connsiteX45" fmla="*/ 2145854 w 3248517"/>
              <a:gd name="connsiteY45" fmla="*/ 3087823 h 3502803"/>
              <a:gd name="connsiteX46" fmla="*/ 2101660 w 3248517"/>
              <a:gd name="connsiteY46" fmla="*/ 2817884 h 3502803"/>
              <a:gd name="connsiteX47" fmla="*/ 2072334 w 3248517"/>
              <a:gd name="connsiteY47" fmla="*/ 2357222 h 3502803"/>
              <a:gd name="connsiteX48" fmla="*/ 2313376 w 3248517"/>
              <a:gd name="connsiteY48" fmla="*/ 2205413 h 3502803"/>
              <a:gd name="connsiteX49" fmla="*/ 2604615 w 3248517"/>
              <a:gd name="connsiteY49" fmla="*/ 1779447 h 3502803"/>
              <a:gd name="connsiteX50" fmla="*/ 2672628 w 3248517"/>
              <a:gd name="connsiteY50" fmla="*/ 1448891 h 3502803"/>
              <a:gd name="connsiteX51" fmla="*/ 2785010 w 3248517"/>
              <a:gd name="connsiteY51" fmla="*/ 1398346 h 3502803"/>
              <a:gd name="connsiteX52" fmla="*/ 2774628 w 3248517"/>
              <a:gd name="connsiteY52" fmla="*/ 1288521 h 3502803"/>
              <a:gd name="connsiteX53" fmla="*/ 2760106 w 3248517"/>
              <a:gd name="connsiteY53" fmla="*/ 1231453 h 3502803"/>
              <a:gd name="connsiteX54" fmla="*/ 2783362 w 3248517"/>
              <a:gd name="connsiteY54" fmla="*/ 1121454 h 3502803"/>
              <a:gd name="connsiteX55" fmla="*/ 2813492 w 3248517"/>
              <a:gd name="connsiteY55" fmla="*/ 1132185 h 3502803"/>
              <a:gd name="connsiteX56" fmla="*/ 2807530 w 3248517"/>
              <a:gd name="connsiteY56" fmla="*/ 1066034 h 3502803"/>
              <a:gd name="connsiteX57" fmla="*/ 2835100 w 3248517"/>
              <a:gd name="connsiteY57" fmla="*/ 1020084 h 3502803"/>
              <a:gd name="connsiteX58" fmla="*/ 2946306 w 3248517"/>
              <a:gd name="connsiteY58" fmla="*/ 872562 h 3502803"/>
              <a:gd name="connsiteX59" fmla="*/ 2986734 w 3248517"/>
              <a:gd name="connsiteY59" fmla="*/ 771955 h 3502803"/>
              <a:gd name="connsiteX60" fmla="*/ 2876992 w 3248517"/>
              <a:gd name="connsiteY60" fmla="*/ 819245 h 3502803"/>
              <a:gd name="connsiteX61" fmla="*/ 2742744 w 3248517"/>
              <a:gd name="connsiteY61" fmla="*/ 868450 h 3502803"/>
              <a:gd name="connsiteX62" fmla="*/ 3074039 w 3248517"/>
              <a:gd name="connsiteY62" fmla="*/ 501589 h 3502803"/>
              <a:gd name="connsiteX63" fmla="*/ 3219323 w 3248517"/>
              <a:gd name="connsiteY63" fmla="*/ 46231 h 3502803"/>
              <a:gd name="connsiteX64" fmla="*/ 3119988 w 3248517"/>
              <a:gd name="connsiteY64" fmla="*/ 328453 h 3502803"/>
              <a:gd name="connsiteX65" fmla="*/ 3079371 w 3248517"/>
              <a:gd name="connsiteY65" fmla="*/ 38232 h 3502803"/>
              <a:gd name="connsiteX66" fmla="*/ 3059798 w 3248517"/>
              <a:gd name="connsiteY66" fmla="*/ 388642 h 3502803"/>
              <a:gd name="connsiteX67" fmla="*/ 2963023 w 3248517"/>
              <a:gd name="connsiteY67" fmla="*/ 482754 h 3502803"/>
              <a:gd name="connsiteX68" fmla="*/ 2822963 w 3248517"/>
              <a:gd name="connsiteY68" fmla="*/ 60189 h 3502803"/>
              <a:gd name="connsiteX69" fmla="*/ 2887119 w 3248517"/>
              <a:gd name="connsiteY69" fmla="*/ 521161 h 3502803"/>
              <a:gd name="connsiteX70" fmla="*/ 2715630 w 3248517"/>
              <a:gd name="connsiteY70" fmla="*/ 730601 h 3502803"/>
              <a:gd name="connsiteX71" fmla="*/ 2649828 w 3248517"/>
              <a:gd name="connsiteY71" fmla="*/ 620884 h 3502803"/>
              <a:gd name="connsiteX72" fmla="*/ 2633832 w 3248517"/>
              <a:gd name="connsiteY72" fmla="*/ 446449 h 3502803"/>
              <a:gd name="connsiteX73" fmla="*/ 2586971 w 3248517"/>
              <a:gd name="connsiteY73" fmla="*/ 643296 h 3502803"/>
              <a:gd name="connsiteX74" fmla="*/ 2650846 w 3248517"/>
              <a:gd name="connsiteY74" fmla="*/ 771218 h 3502803"/>
              <a:gd name="connsiteX75" fmla="*/ 2632922 w 3248517"/>
              <a:gd name="connsiteY75" fmla="*/ 854946 h 3502803"/>
              <a:gd name="connsiteX76" fmla="*/ 2481287 w 3248517"/>
              <a:gd name="connsiteY76" fmla="*/ 854665 h 3502803"/>
              <a:gd name="connsiteX77" fmla="*/ 2393982 w 3248517"/>
              <a:gd name="connsiteY77" fmla="*/ 753575 h 3502803"/>
              <a:gd name="connsiteX78" fmla="*/ 2447929 w 3248517"/>
              <a:gd name="connsiteY78" fmla="*/ 605344 h 3502803"/>
              <a:gd name="connsiteX79" fmla="*/ 2420079 w 3248517"/>
              <a:gd name="connsiteY79" fmla="*/ 458586 h 3502803"/>
              <a:gd name="connsiteX80" fmla="*/ 2330389 w 3248517"/>
              <a:gd name="connsiteY80" fmla="*/ 702575 h 3502803"/>
              <a:gd name="connsiteX81" fmla="*/ 2045501 w 3248517"/>
              <a:gd name="connsiteY81" fmla="*/ 470160 h 3502803"/>
              <a:gd name="connsiteX82" fmla="*/ 2079139 w 3248517"/>
              <a:gd name="connsiteY82" fmla="*/ 379171 h 3502803"/>
              <a:gd name="connsiteX83" fmla="*/ 2305379 w 3248517"/>
              <a:gd name="connsiteY83" fmla="*/ 238764 h 3502803"/>
              <a:gd name="connsiteX84" fmla="*/ 2167863 w 3248517"/>
              <a:gd name="connsiteY84" fmla="*/ 296731 h 3502803"/>
              <a:gd name="connsiteX85" fmla="*/ 2035574 w 3248517"/>
              <a:gd name="connsiteY85" fmla="*/ 307863 h 3502803"/>
              <a:gd name="connsiteX86" fmla="*/ 2047899 w 3248517"/>
              <a:gd name="connsiteY86" fmla="*/ 174099 h 3502803"/>
              <a:gd name="connsiteX87" fmla="*/ 2126456 w 3248517"/>
              <a:gd name="connsiteY87" fmla="*/ 0 h 3502803"/>
              <a:gd name="connsiteX88" fmla="*/ 1966650 w 3248517"/>
              <a:gd name="connsiteY88" fmla="*/ 257318 h 3502803"/>
              <a:gd name="connsiteX89" fmla="*/ 1936870 w 3248517"/>
              <a:gd name="connsiteY89" fmla="*/ 32164 h 3502803"/>
              <a:gd name="connsiteX90" fmla="*/ 1901275 w 3248517"/>
              <a:gd name="connsiteY90" fmla="*/ 208756 h 3502803"/>
              <a:gd name="connsiteX91" fmla="*/ 1931363 w 3248517"/>
              <a:gd name="connsiteY91" fmla="*/ 367315 h 3502803"/>
              <a:gd name="connsiteX92" fmla="*/ 1837294 w 3248517"/>
              <a:gd name="connsiteY92" fmla="*/ 288733 h 3502803"/>
              <a:gd name="connsiteX93" fmla="*/ 1776782 w 3248517"/>
              <a:gd name="connsiteY93" fmla="*/ 138130 h 3502803"/>
              <a:gd name="connsiteX94" fmla="*/ 1812524 w 3248517"/>
              <a:gd name="connsiteY94" fmla="*/ 363351 h 3502803"/>
              <a:gd name="connsiteX95" fmla="*/ 2358415 w 3248517"/>
              <a:gd name="connsiteY95" fmla="*/ 907420 h 3502803"/>
              <a:gd name="connsiteX96" fmla="*/ 2235543 w 3248517"/>
              <a:gd name="connsiteY96" fmla="*/ 830779 h 3502803"/>
              <a:gd name="connsiteX97" fmla="*/ 2065635 w 3248517"/>
              <a:gd name="connsiteY97" fmla="*/ 746314 h 3502803"/>
              <a:gd name="connsiteX98" fmla="*/ 2108531 w 3248517"/>
              <a:gd name="connsiteY98" fmla="*/ 998194 h 3502803"/>
              <a:gd name="connsiteX99" fmla="*/ 2259254 w 3248517"/>
              <a:gd name="connsiteY99" fmla="*/ 1067227 h 3502803"/>
              <a:gd name="connsiteX100" fmla="*/ 2285163 w 3248517"/>
              <a:gd name="connsiteY100" fmla="*/ 1144483 h 3502803"/>
              <a:gd name="connsiteX101" fmla="*/ 2187208 w 3248517"/>
              <a:gd name="connsiteY101" fmla="*/ 1396872 h 3502803"/>
              <a:gd name="connsiteX102" fmla="*/ 1962055 w 3248517"/>
              <a:gd name="connsiteY102" fmla="*/ 1419847 h 3502803"/>
              <a:gd name="connsiteX103" fmla="*/ 1658786 w 3248517"/>
              <a:gd name="connsiteY103" fmla="*/ 1452012 h 3502803"/>
              <a:gd name="connsiteX104" fmla="*/ 514638 w 3248517"/>
              <a:gd name="connsiteY104" fmla="*/ 1433632 h 3502803"/>
              <a:gd name="connsiteX0" fmla="*/ 514638 w 3248517"/>
              <a:gd name="connsiteY0" fmla="*/ 1433632 h 3508045"/>
              <a:gd name="connsiteX1" fmla="*/ 514638 w 3248517"/>
              <a:gd name="connsiteY1" fmla="*/ 1433632 h 3508045"/>
              <a:gd name="connsiteX2" fmla="*/ 202179 w 3248517"/>
              <a:gd name="connsiteY2" fmla="*/ 1603646 h 3508045"/>
              <a:gd name="connsiteX3" fmla="*/ 18380 w 3248517"/>
              <a:gd name="connsiteY3" fmla="*/ 1787445 h 3508045"/>
              <a:gd name="connsiteX4" fmla="*/ 0 w 3248517"/>
              <a:gd name="connsiteY4" fmla="*/ 2063143 h 3508045"/>
              <a:gd name="connsiteX5" fmla="*/ 151635 w 3248517"/>
              <a:gd name="connsiteY5" fmla="*/ 1952864 h 3508045"/>
              <a:gd name="connsiteX6" fmla="*/ 188394 w 3248517"/>
              <a:gd name="connsiteY6" fmla="*/ 2003409 h 3508045"/>
              <a:gd name="connsiteX7" fmla="*/ 202179 w 3248517"/>
              <a:gd name="connsiteY7" fmla="*/ 1856369 h 3508045"/>
              <a:gd name="connsiteX8" fmla="*/ 280294 w 3248517"/>
              <a:gd name="connsiteY8" fmla="*/ 2269917 h 3508045"/>
              <a:gd name="connsiteX9" fmla="*/ 36760 w 3248517"/>
              <a:gd name="connsiteY9" fmla="*/ 2550211 h 3508045"/>
              <a:gd name="connsiteX10" fmla="*/ 45950 w 3248517"/>
              <a:gd name="connsiteY10" fmla="*/ 3363521 h 3508045"/>
              <a:gd name="connsiteX11" fmla="*/ 105685 w 3248517"/>
              <a:gd name="connsiteY11" fmla="*/ 3326761 h 3508045"/>
              <a:gd name="connsiteX12" fmla="*/ 133255 w 3248517"/>
              <a:gd name="connsiteY12" fmla="*/ 3469206 h 3508045"/>
              <a:gd name="connsiteX13" fmla="*/ 298674 w 3248517"/>
              <a:gd name="connsiteY13" fmla="*/ 3464611 h 3508045"/>
              <a:gd name="connsiteX14" fmla="*/ 353813 w 3248517"/>
              <a:gd name="connsiteY14" fmla="*/ 3427851 h 3508045"/>
              <a:gd name="connsiteX15" fmla="*/ 174609 w 3248517"/>
              <a:gd name="connsiteY15" fmla="*/ 3276217 h 3508045"/>
              <a:gd name="connsiteX16" fmla="*/ 170014 w 3248517"/>
              <a:gd name="connsiteY16" fmla="*/ 2720225 h 3508045"/>
              <a:gd name="connsiteX17" fmla="*/ 390573 w 3248517"/>
              <a:gd name="connsiteY17" fmla="*/ 2605350 h 3508045"/>
              <a:gd name="connsiteX18" fmla="*/ 298674 w 3248517"/>
              <a:gd name="connsiteY18" fmla="*/ 2734010 h 3508045"/>
              <a:gd name="connsiteX19" fmla="*/ 680057 w 3248517"/>
              <a:gd name="connsiteY19" fmla="*/ 3294597 h 3508045"/>
              <a:gd name="connsiteX20" fmla="*/ 721411 w 3248517"/>
              <a:gd name="connsiteY20" fmla="*/ 3262432 h 3508045"/>
              <a:gd name="connsiteX21" fmla="*/ 735196 w 3248517"/>
              <a:gd name="connsiteY21" fmla="*/ 3363521 h 3508045"/>
              <a:gd name="connsiteX22" fmla="*/ 928185 w 3248517"/>
              <a:gd name="connsiteY22" fmla="*/ 3363521 h 3508045"/>
              <a:gd name="connsiteX23" fmla="*/ 974135 w 3248517"/>
              <a:gd name="connsiteY23" fmla="*/ 3331356 h 3508045"/>
              <a:gd name="connsiteX24" fmla="*/ 758171 w 3248517"/>
              <a:gd name="connsiteY24" fmla="*/ 3193507 h 3508045"/>
              <a:gd name="connsiteX25" fmla="*/ 510043 w 3248517"/>
              <a:gd name="connsiteY25" fmla="*/ 2821314 h 3508045"/>
              <a:gd name="connsiteX26" fmla="*/ 519233 w 3248517"/>
              <a:gd name="connsiteY26" fmla="*/ 2738605 h 3508045"/>
              <a:gd name="connsiteX27" fmla="*/ 914400 w 3248517"/>
              <a:gd name="connsiteY27" fmla="*/ 2334247 h 3508045"/>
              <a:gd name="connsiteX28" fmla="*/ 1709331 w 3248517"/>
              <a:gd name="connsiteY28" fmla="*/ 2380197 h 3508045"/>
              <a:gd name="connsiteX29" fmla="*/ 1585267 w 3248517"/>
              <a:gd name="connsiteY29" fmla="*/ 3248647 h 3508045"/>
              <a:gd name="connsiteX30" fmla="*/ 1622026 w 3248517"/>
              <a:gd name="connsiteY30" fmla="*/ 3239457 h 3508045"/>
              <a:gd name="connsiteX31" fmla="*/ 1617432 w 3248517"/>
              <a:gd name="connsiteY31" fmla="*/ 3386496 h 3508045"/>
              <a:gd name="connsiteX32" fmla="*/ 1824205 w 3248517"/>
              <a:gd name="connsiteY32" fmla="*/ 3450826 h 3508045"/>
              <a:gd name="connsiteX33" fmla="*/ 1856370 w 3248517"/>
              <a:gd name="connsiteY33" fmla="*/ 3391091 h 3508045"/>
              <a:gd name="connsiteX34" fmla="*/ 1718521 w 3248517"/>
              <a:gd name="connsiteY34" fmla="*/ 3303786 h 3508045"/>
              <a:gd name="connsiteX35" fmla="*/ 1746091 w 3248517"/>
              <a:gd name="connsiteY35" fmla="*/ 2908619 h 3508045"/>
              <a:gd name="connsiteX36" fmla="*/ 1870155 w 3248517"/>
              <a:gd name="connsiteY36" fmla="*/ 2623730 h 3508045"/>
              <a:gd name="connsiteX37" fmla="*/ 1975840 w 3248517"/>
              <a:gd name="connsiteY37" fmla="*/ 2844289 h 3508045"/>
              <a:gd name="connsiteX38" fmla="*/ 2058549 w 3248517"/>
              <a:gd name="connsiteY38" fmla="*/ 3060253 h 3508045"/>
              <a:gd name="connsiteX39" fmla="*/ 2104499 w 3248517"/>
              <a:gd name="connsiteY39" fmla="*/ 3358926 h 3508045"/>
              <a:gd name="connsiteX40" fmla="*/ 2141259 w 3248517"/>
              <a:gd name="connsiteY40" fmla="*/ 3326761 h 3508045"/>
              <a:gd name="connsiteX41" fmla="*/ 2168828 w 3248517"/>
              <a:gd name="connsiteY41" fmla="*/ 3496775 h 3508045"/>
              <a:gd name="connsiteX42" fmla="*/ 2309062 w 3248517"/>
              <a:gd name="connsiteY42" fmla="*/ 3507439 h 3508045"/>
              <a:gd name="connsiteX43" fmla="*/ 2353539 w 3248517"/>
              <a:gd name="connsiteY43" fmla="*/ 3463419 h 3508045"/>
              <a:gd name="connsiteX44" fmla="*/ 2240700 w 3248517"/>
              <a:gd name="connsiteY44" fmla="*/ 3366924 h 3508045"/>
              <a:gd name="connsiteX45" fmla="*/ 2145854 w 3248517"/>
              <a:gd name="connsiteY45" fmla="*/ 3087823 h 3508045"/>
              <a:gd name="connsiteX46" fmla="*/ 2101660 w 3248517"/>
              <a:gd name="connsiteY46" fmla="*/ 2817884 h 3508045"/>
              <a:gd name="connsiteX47" fmla="*/ 2072334 w 3248517"/>
              <a:gd name="connsiteY47" fmla="*/ 2357222 h 3508045"/>
              <a:gd name="connsiteX48" fmla="*/ 2313376 w 3248517"/>
              <a:gd name="connsiteY48" fmla="*/ 2205413 h 3508045"/>
              <a:gd name="connsiteX49" fmla="*/ 2604615 w 3248517"/>
              <a:gd name="connsiteY49" fmla="*/ 1779447 h 3508045"/>
              <a:gd name="connsiteX50" fmla="*/ 2672628 w 3248517"/>
              <a:gd name="connsiteY50" fmla="*/ 1448891 h 3508045"/>
              <a:gd name="connsiteX51" fmla="*/ 2785010 w 3248517"/>
              <a:gd name="connsiteY51" fmla="*/ 1398346 h 3508045"/>
              <a:gd name="connsiteX52" fmla="*/ 2774628 w 3248517"/>
              <a:gd name="connsiteY52" fmla="*/ 1288521 h 3508045"/>
              <a:gd name="connsiteX53" fmla="*/ 2760106 w 3248517"/>
              <a:gd name="connsiteY53" fmla="*/ 1231453 h 3508045"/>
              <a:gd name="connsiteX54" fmla="*/ 2783362 w 3248517"/>
              <a:gd name="connsiteY54" fmla="*/ 1121454 h 3508045"/>
              <a:gd name="connsiteX55" fmla="*/ 2813492 w 3248517"/>
              <a:gd name="connsiteY55" fmla="*/ 1132185 h 3508045"/>
              <a:gd name="connsiteX56" fmla="*/ 2807530 w 3248517"/>
              <a:gd name="connsiteY56" fmla="*/ 1066034 h 3508045"/>
              <a:gd name="connsiteX57" fmla="*/ 2835100 w 3248517"/>
              <a:gd name="connsiteY57" fmla="*/ 1020084 h 3508045"/>
              <a:gd name="connsiteX58" fmla="*/ 2946306 w 3248517"/>
              <a:gd name="connsiteY58" fmla="*/ 872562 h 3508045"/>
              <a:gd name="connsiteX59" fmla="*/ 2986734 w 3248517"/>
              <a:gd name="connsiteY59" fmla="*/ 771955 h 3508045"/>
              <a:gd name="connsiteX60" fmla="*/ 2876992 w 3248517"/>
              <a:gd name="connsiteY60" fmla="*/ 819245 h 3508045"/>
              <a:gd name="connsiteX61" fmla="*/ 2742744 w 3248517"/>
              <a:gd name="connsiteY61" fmla="*/ 868450 h 3508045"/>
              <a:gd name="connsiteX62" fmla="*/ 3074039 w 3248517"/>
              <a:gd name="connsiteY62" fmla="*/ 501589 h 3508045"/>
              <a:gd name="connsiteX63" fmla="*/ 3219323 w 3248517"/>
              <a:gd name="connsiteY63" fmla="*/ 46231 h 3508045"/>
              <a:gd name="connsiteX64" fmla="*/ 3119988 w 3248517"/>
              <a:gd name="connsiteY64" fmla="*/ 328453 h 3508045"/>
              <a:gd name="connsiteX65" fmla="*/ 3079371 w 3248517"/>
              <a:gd name="connsiteY65" fmla="*/ 38232 h 3508045"/>
              <a:gd name="connsiteX66" fmla="*/ 3059798 w 3248517"/>
              <a:gd name="connsiteY66" fmla="*/ 388642 h 3508045"/>
              <a:gd name="connsiteX67" fmla="*/ 2963023 w 3248517"/>
              <a:gd name="connsiteY67" fmla="*/ 482754 h 3508045"/>
              <a:gd name="connsiteX68" fmla="*/ 2822963 w 3248517"/>
              <a:gd name="connsiteY68" fmla="*/ 60189 h 3508045"/>
              <a:gd name="connsiteX69" fmla="*/ 2887119 w 3248517"/>
              <a:gd name="connsiteY69" fmla="*/ 521161 h 3508045"/>
              <a:gd name="connsiteX70" fmla="*/ 2715630 w 3248517"/>
              <a:gd name="connsiteY70" fmla="*/ 730601 h 3508045"/>
              <a:gd name="connsiteX71" fmla="*/ 2649828 w 3248517"/>
              <a:gd name="connsiteY71" fmla="*/ 620884 h 3508045"/>
              <a:gd name="connsiteX72" fmla="*/ 2633832 w 3248517"/>
              <a:gd name="connsiteY72" fmla="*/ 446449 h 3508045"/>
              <a:gd name="connsiteX73" fmla="*/ 2586971 w 3248517"/>
              <a:gd name="connsiteY73" fmla="*/ 643296 h 3508045"/>
              <a:gd name="connsiteX74" fmla="*/ 2650846 w 3248517"/>
              <a:gd name="connsiteY74" fmla="*/ 771218 h 3508045"/>
              <a:gd name="connsiteX75" fmla="*/ 2632922 w 3248517"/>
              <a:gd name="connsiteY75" fmla="*/ 854946 h 3508045"/>
              <a:gd name="connsiteX76" fmla="*/ 2481287 w 3248517"/>
              <a:gd name="connsiteY76" fmla="*/ 854665 h 3508045"/>
              <a:gd name="connsiteX77" fmla="*/ 2393982 w 3248517"/>
              <a:gd name="connsiteY77" fmla="*/ 753575 h 3508045"/>
              <a:gd name="connsiteX78" fmla="*/ 2447929 w 3248517"/>
              <a:gd name="connsiteY78" fmla="*/ 605344 h 3508045"/>
              <a:gd name="connsiteX79" fmla="*/ 2420079 w 3248517"/>
              <a:gd name="connsiteY79" fmla="*/ 458586 h 3508045"/>
              <a:gd name="connsiteX80" fmla="*/ 2330389 w 3248517"/>
              <a:gd name="connsiteY80" fmla="*/ 702575 h 3508045"/>
              <a:gd name="connsiteX81" fmla="*/ 2045501 w 3248517"/>
              <a:gd name="connsiteY81" fmla="*/ 470160 h 3508045"/>
              <a:gd name="connsiteX82" fmla="*/ 2079139 w 3248517"/>
              <a:gd name="connsiteY82" fmla="*/ 379171 h 3508045"/>
              <a:gd name="connsiteX83" fmla="*/ 2305379 w 3248517"/>
              <a:gd name="connsiteY83" fmla="*/ 238764 h 3508045"/>
              <a:gd name="connsiteX84" fmla="*/ 2167863 w 3248517"/>
              <a:gd name="connsiteY84" fmla="*/ 296731 h 3508045"/>
              <a:gd name="connsiteX85" fmla="*/ 2035574 w 3248517"/>
              <a:gd name="connsiteY85" fmla="*/ 307863 h 3508045"/>
              <a:gd name="connsiteX86" fmla="*/ 2047899 w 3248517"/>
              <a:gd name="connsiteY86" fmla="*/ 174099 h 3508045"/>
              <a:gd name="connsiteX87" fmla="*/ 2126456 w 3248517"/>
              <a:gd name="connsiteY87" fmla="*/ 0 h 3508045"/>
              <a:gd name="connsiteX88" fmla="*/ 1966650 w 3248517"/>
              <a:gd name="connsiteY88" fmla="*/ 257318 h 3508045"/>
              <a:gd name="connsiteX89" fmla="*/ 1936870 w 3248517"/>
              <a:gd name="connsiteY89" fmla="*/ 32164 h 3508045"/>
              <a:gd name="connsiteX90" fmla="*/ 1901275 w 3248517"/>
              <a:gd name="connsiteY90" fmla="*/ 208756 h 3508045"/>
              <a:gd name="connsiteX91" fmla="*/ 1931363 w 3248517"/>
              <a:gd name="connsiteY91" fmla="*/ 367315 h 3508045"/>
              <a:gd name="connsiteX92" fmla="*/ 1837294 w 3248517"/>
              <a:gd name="connsiteY92" fmla="*/ 288733 h 3508045"/>
              <a:gd name="connsiteX93" fmla="*/ 1776782 w 3248517"/>
              <a:gd name="connsiteY93" fmla="*/ 138130 h 3508045"/>
              <a:gd name="connsiteX94" fmla="*/ 1812524 w 3248517"/>
              <a:gd name="connsiteY94" fmla="*/ 363351 h 3508045"/>
              <a:gd name="connsiteX95" fmla="*/ 2358415 w 3248517"/>
              <a:gd name="connsiteY95" fmla="*/ 907420 h 3508045"/>
              <a:gd name="connsiteX96" fmla="*/ 2235543 w 3248517"/>
              <a:gd name="connsiteY96" fmla="*/ 830779 h 3508045"/>
              <a:gd name="connsiteX97" fmla="*/ 2065635 w 3248517"/>
              <a:gd name="connsiteY97" fmla="*/ 746314 h 3508045"/>
              <a:gd name="connsiteX98" fmla="*/ 2108531 w 3248517"/>
              <a:gd name="connsiteY98" fmla="*/ 998194 h 3508045"/>
              <a:gd name="connsiteX99" fmla="*/ 2259254 w 3248517"/>
              <a:gd name="connsiteY99" fmla="*/ 1067227 h 3508045"/>
              <a:gd name="connsiteX100" fmla="*/ 2285163 w 3248517"/>
              <a:gd name="connsiteY100" fmla="*/ 1144483 h 3508045"/>
              <a:gd name="connsiteX101" fmla="*/ 2187208 w 3248517"/>
              <a:gd name="connsiteY101" fmla="*/ 1396872 h 3508045"/>
              <a:gd name="connsiteX102" fmla="*/ 1962055 w 3248517"/>
              <a:gd name="connsiteY102" fmla="*/ 1419847 h 3508045"/>
              <a:gd name="connsiteX103" fmla="*/ 1658786 w 3248517"/>
              <a:gd name="connsiteY103" fmla="*/ 1452012 h 3508045"/>
              <a:gd name="connsiteX104" fmla="*/ 514638 w 3248517"/>
              <a:gd name="connsiteY104" fmla="*/ 1433632 h 3508045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436174 w 3248517"/>
              <a:gd name="connsiteY0" fmla="*/ 1463810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436174 w 3248517"/>
              <a:gd name="connsiteY104" fmla="*/ 1463810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53654 w 3248517"/>
              <a:gd name="connsiteY4" fmla="*/ 177116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46239 w 3229523"/>
              <a:gd name="connsiteY0" fmla="*/ 1433906 h 3507439"/>
              <a:gd name="connsiteX1" fmla="*/ 827604 w 3229523"/>
              <a:gd name="connsiteY1" fmla="*/ 1430614 h 3507439"/>
              <a:gd name="connsiteX2" fmla="*/ 507353 w 3229523"/>
              <a:gd name="connsiteY2" fmla="*/ 1443019 h 3507439"/>
              <a:gd name="connsiteX3" fmla="*/ 183185 w 3229523"/>
              <a:gd name="connsiteY3" fmla="*/ 1603646 h 3507439"/>
              <a:gd name="connsiteX4" fmla="*/ 34660 w 3229523"/>
              <a:gd name="connsiteY4" fmla="*/ 1771165 h 3507439"/>
              <a:gd name="connsiteX5" fmla="*/ 0 w 3229523"/>
              <a:gd name="connsiteY5" fmla="*/ 2063143 h 3507439"/>
              <a:gd name="connsiteX6" fmla="*/ 132641 w 3229523"/>
              <a:gd name="connsiteY6" fmla="*/ 1952864 h 3507439"/>
              <a:gd name="connsiteX7" fmla="*/ 169400 w 3229523"/>
              <a:gd name="connsiteY7" fmla="*/ 2003409 h 3507439"/>
              <a:gd name="connsiteX8" fmla="*/ 183185 w 3229523"/>
              <a:gd name="connsiteY8" fmla="*/ 1856369 h 3507439"/>
              <a:gd name="connsiteX9" fmla="*/ 261300 w 3229523"/>
              <a:gd name="connsiteY9" fmla="*/ 2269917 h 3507439"/>
              <a:gd name="connsiteX10" fmla="*/ 17766 w 3229523"/>
              <a:gd name="connsiteY10" fmla="*/ 2550211 h 3507439"/>
              <a:gd name="connsiteX11" fmla="*/ 26956 w 3229523"/>
              <a:gd name="connsiteY11" fmla="*/ 3363521 h 3507439"/>
              <a:gd name="connsiteX12" fmla="*/ 86691 w 3229523"/>
              <a:gd name="connsiteY12" fmla="*/ 3326761 h 3507439"/>
              <a:gd name="connsiteX13" fmla="*/ 114261 w 3229523"/>
              <a:gd name="connsiteY13" fmla="*/ 3469206 h 3507439"/>
              <a:gd name="connsiteX14" fmla="*/ 279680 w 3229523"/>
              <a:gd name="connsiteY14" fmla="*/ 3464611 h 3507439"/>
              <a:gd name="connsiteX15" fmla="*/ 334819 w 3229523"/>
              <a:gd name="connsiteY15" fmla="*/ 3427851 h 3507439"/>
              <a:gd name="connsiteX16" fmla="*/ 155615 w 3229523"/>
              <a:gd name="connsiteY16" fmla="*/ 3276217 h 3507439"/>
              <a:gd name="connsiteX17" fmla="*/ 151020 w 3229523"/>
              <a:gd name="connsiteY17" fmla="*/ 2720225 h 3507439"/>
              <a:gd name="connsiteX18" fmla="*/ 371579 w 3229523"/>
              <a:gd name="connsiteY18" fmla="*/ 2605350 h 3507439"/>
              <a:gd name="connsiteX19" fmla="*/ 279680 w 3229523"/>
              <a:gd name="connsiteY19" fmla="*/ 2734010 h 3507439"/>
              <a:gd name="connsiteX20" fmla="*/ 661063 w 3229523"/>
              <a:gd name="connsiteY20" fmla="*/ 3294597 h 3507439"/>
              <a:gd name="connsiteX21" fmla="*/ 702417 w 3229523"/>
              <a:gd name="connsiteY21" fmla="*/ 3262432 h 3507439"/>
              <a:gd name="connsiteX22" fmla="*/ 716202 w 3229523"/>
              <a:gd name="connsiteY22" fmla="*/ 3363521 h 3507439"/>
              <a:gd name="connsiteX23" fmla="*/ 909191 w 3229523"/>
              <a:gd name="connsiteY23" fmla="*/ 3363521 h 3507439"/>
              <a:gd name="connsiteX24" fmla="*/ 955141 w 3229523"/>
              <a:gd name="connsiteY24" fmla="*/ 3331356 h 3507439"/>
              <a:gd name="connsiteX25" fmla="*/ 739177 w 3229523"/>
              <a:gd name="connsiteY25" fmla="*/ 3193507 h 3507439"/>
              <a:gd name="connsiteX26" fmla="*/ 491049 w 3229523"/>
              <a:gd name="connsiteY26" fmla="*/ 2821314 h 3507439"/>
              <a:gd name="connsiteX27" fmla="*/ 500239 w 3229523"/>
              <a:gd name="connsiteY27" fmla="*/ 2738605 h 3507439"/>
              <a:gd name="connsiteX28" fmla="*/ 895406 w 3229523"/>
              <a:gd name="connsiteY28" fmla="*/ 2334247 h 3507439"/>
              <a:gd name="connsiteX29" fmla="*/ 1690337 w 3229523"/>
              <a:gd name="connsiteY29" fmla="*/ 2380197 h 3507439"/>
              <a:gd name="connsiteX30" fmla="*/ 1566273 w 3229523"/>
              <a:gd name="connsiteY30" fmla="*/ 3248647 h 3507439"/>
              <a:gd name="connsiteX31" fmla="*/ 1603032 w 3229523"/>
              <a:gd name="connsiteY31" fmla="*/ 3239457 h 3507439"/>
              <a:gd name="connsiteX32" fmla="*/ 1598438 w 3229523"/>
              <a:gd name="connsiteY32" fmla="*/ 3386496 h 3507439"/>
              <a:gd name="connsiteX33" fmla="*/ 1805211 w 3229523"/>
              <a:gd name="connsiteY33" fmla="*/ 3450826 h 3507439"/>
              <a:gd name="connsiteX34" fmla="*/ 1837376 w 3229523"/>
              <a:gd name="connsiteY34" fmla="*/ 3391091 h 3507439"/>
              <a:gd name="connsiteX35" fmla="*/ 1699527 w 3229523"/>
              <a:gd name="connsiteY35" fmla="*/ 3303786 h 3507439"/>
              <a:gd name="connsiteX36" fmla="*/ 1727097 w 3229523"/>
              <a:gd name="connsiteY36" fmla="*/ 2908619 h 3507439"/>
              <a:gd name="connsiteX37" fmla="*/ 1851161 w 3229523"/>
              <a:gd name="connsiteY37" fmla="*/ 2623730 h 3507439"/>
              <a:gd name="connsiteX38" fmla="*/ 1956846 w 3229523"/>
              <a:gd name="connsiteY38" fmla="*/ 2844289 h 3507439"/>
              <a:gd name="connsiteX39" fmla="*/ 2039555 w 3229523"/>
              <a:gd name="connsiteY39" fmla="*/ 3060253 h 3507439"/>
              <a:gd name="connsiteX40" fmla="*/ 2074841 w 3229523"/>
              <a:gd name="connsiteY40" fmla="*/ 3350929 h 3507439"/>
              <a:gd name="connsiteX41" fmla="*/ 2119599 w 3229523"/>
              <a:gd name="connsiteY41" fmla="*/ 3345423 h 3507439"/>
              <a:gd name="connsiteX42" fmla="*/ 2136505 w 3229523"/>
              <a:gd name="connsiteY42" fmla="*/ 3478113 h 3507439"/>
              <a:gd name="connsiteX43" fmla="*/ 2290068 w 3229523"/>
              <a:gd name="connsiteY43" fmla="*/ 3507439 h 3507439"/>
              <a:gd name="connsiteX44" fmla="*/ 2334545 w 3229523"/>
              <a:gd name="connsiteY44" fmla="*/ 3463419 h 3507439"/>
              <a:gd name="connsiteX45" fmla="*/ 2221706 w 3229523"/>
              <a:gd name="connsiteY45" fmla="*/ 3366924 h 3507439"/>
              <a:gd name="connsiteX46" fmla="*/ 2126860 w 3229523"/>
              <a:gd name="connsiteY46" fmla="*/ 3087823 h 3507439"/>
              <a:gd name="connsiteX47" fmla="*/ 2082666 w 3229523"/>
              <a:gd name="connsiteY47" fmla="*/ 2817884 h 3507439"/>
              <a:gd name="connsiteX48" fmla="*/ 2053340 w 3229523"/>
              <a:gd name="connsiteY48" fmla="*/ 2357222 h 3507439"/>
              <a:gd name="connsiteX49" fmla="*/ 2294382 w 3229523"/>
              <a:gd name="connsiteY49" fmla="*/ 2205413 h 3507439"/>
              <a:gd name="connsiteX50" fmla="*/ 2585621 w 3229523"/>
              <a:gd name="connsiteY50" fmla="*/ 1779447 h 3507439"/>
              <a:gd name="connsiteX51" fmla="*/ 2653634 w 3229523"/>
              <a:gd name="connsiteY51" fmla="*/ 1448891 h 3507439"/>
              <a:gd name="connsiteX52" fmla="*/ 2766016 w 3229523"/>
              <a:gd name="connsiteY52" fmla="*/ 1398346 h 3507439"/>
              <a:gd name="connsiteX53" fmla="*/ 2755634 w 3229523"/>
              <a:gd name="connsiteY53" fmla="*/ 1288521 h 3507439"/>
              <a:gd name="connsiteX54" fmla="*/ 2741112 w 3229523"/>
              <a:gd name="connsiteY54" fmla="*/ 1231453 h 3507439"/>
              <a:gd name="connsiteX55" fmla="*/ 2764368 w 3229523"/>
              <a:gd name="connsiteY55" fmla="*/ 1121454 h 3507439"/>
              <a:gd name="connsiteX56" fmla="*/ 2794498 w 3229523"/>
              <a:gd name="connsiteY56" fmla="*/ 1132185 h 3507439"/>
              <a:gd name="connsiteX57" fmla="*/ 2788536 w 3229523"/>
              <a:gd name="connsiteY57" fmla="*/ 1066034 h 3507439"/>
              <a:gd name="connsiteX58" fmla="*/ 2816106 w 3229523"/>
              <a:gd name="connsiteY58" fmla="*/ 1020084 h 3507439"/>
              <a:gd name="connsiteX59" fmla="*/ 2927312 w 3229523"/>
              <a:gd name="connsiteY59" fmla="*/ 872562 h 3507439"/>
              <a:gd name="connsiteX60" fmla="*/ 2967740 w 3229523"/>
              <a:gd name="connsiteY60" fmla="*/ 771955 h 3507439"/>
              <a:gd name="connsiteX61" fmla="*/ 2857998 w 3229523"/>
              <a:gd name="connsiteY61" fmla="*/ 819245 h 3507439"/>
              <a:gd name="connsiteX62" fmla="*/ 2723750 w 3229523"/>
              <a:gd name="connsiteY62" fmla="*/ 868450 h 3507439"/>
              <a:gd name="connsiteX63" fmla="*/ 3055045 w 3229523"/>
              <a:gd name="connsiteY63" fmla="*/ 501589 h 3507439"/>
              <a:gd name="connsiteX64" fmla="*/ 3200329 w 3229523"/>
              <a:gd name="connsiteY64" fmla="*/ 46231 h 3507439"/>
              <a:gd name="connsiteX65" fmla="*/ 3100994 w 3229523"/>
              <a:gd name="connsiteY65" fmla="*/ 328453 h 3507439"/>
              <a:gd name="connsiteX66" fmla="*/ 3060377 w 3229523"/>
              <a:gd name="connsiteY66" fmla="*/ 38232 h 3507439"/>
              <a:gd name="connsiteX67" fmla="*/ 3040804 w 3229523"/>
              <a:gd name="connsiteY67" fmla="*/ 388642 h 3507439"/>
              <a:gd name="connsiteX68" fmla="*/ 2944029 w 3229523"/>
              <a:gd name="connsiteY68" fmla="*/ 482754 h 3507439"/>
              <a:gd name="connsiteX69" fmla="*/ 2803969 w 3229523"/>
              <a:gd name="connsiteY69" fmla="*/ 60189 h 3507439"/>
              <a:gd name="connsiteX70" fmla="*/ 2868125 w 3229523"/>
              <a:gd name="connsiteY70" fmla="*/ 521161 h 3507439"/>
              <a:gd name="connsiteX71" fmla="*/ 2696636 w 3229523"/>
              <a:gd name="connsiteY71" fmla="*/ 730601 h 3507439"/>
              <a:gd name="connsiteX72" fmla="*/ 2630834 w 3229523"/>
              <a:gd name="connsiteY72" fmla="*/ 620884 h 3507439"/>
              <a:gd name="connsiteX73" fmla="*/ 2614838 w 3229523"/>
              <a:gd name="connsiteY73" fmla="*/ 446449 h 3507439"/>
              <a:gd name="connsiteX74" fmla="*/ 2567977 w 3229523"/>
              <a:gd name="connsiteY74" fmla="*/ 643296 h 3507439"/>
              <a:gd name="connsiteX75" fmla="*/ 2631852 w 3229523"/>
              <a:gd name="connsiteY75" fmla="*/ 771218 h 3507439"/>
              <a:gd name="connsiteX76" fmla="*/ 2613928 w 3229523"/>
              <a:gd name="connsiteY76" fmla="*/ 854946 h 3507439"/>
              <a:gd name="connsiteX77" fmla="*/ 2462293 w 3229523"/>
              <a:gd name="connsiteY77" fmla="*/ 854665 h 3507439"/>
              <a:gd name="connsiteX78" fmla="*/ 2374988 w 3229523"/>
              <a:gd name="connsiteY78" fmla="*/ 753575 h 3507439"/>
              <a:gd name="connsiteX79" fmla="*/ 2428935 w 3229523"/>
              <a:gd name="connsiteY79" fmla="*/ 605344 h 3507439"/>
              <a:gd name="connsiteX80" fmla="*/ 2401085 w 3229523"/>
              <a:gd name="connsiteY80" fmla="*/ 458586 h 3507439"/>
              <a:gd name="connsiteX81" fmla="*/ 2311395 w 3229523"/>
              <a:gd name="connsiteY81" fmla="*/ 702575 h 3507439"/>
              <a:gd name="connsiteX82" fmla="*/ 2026507 w 3229523"/>
              <a:gd name="connsiteY82" fmla="*/ 470160 h 3507439"/>
              <a:gd name="connsiteX83" fmla="*/ 2060145 w 3229523"/>
              <a:gd name="connsiteY83" fmla="*/ 379171 h 3507439"/>
              <a:gd name="connsiteX84" fmla="*/ 2286385 w 3229523"/>
              <a:gd name="connsiteY84" fmla="*/ 238764 h 3507439"/>
              <a:gd name="connsiteX85" fmla="*/ 2148869 w 3229523"/>
              <a:gd name="connsiteY85" fmla="*/ 296731 h 3507439"/>
              <a:gd name="connsiteX86" fmla="*/ 2016580 w 3229523"/>
              <a:gd name="connsiteY86" fmla="*/ 307863 h 3507439"/>
              <a:gd name="connsiteX87" fmla="*/ 2028905 w 3229523"/>
              <a:gd name="connsiteY87" fmla="*/ 174099 h 3507439"/>
              <a:gd name="connsiteX88" fmla="*/ 2107462 w 3229523"/>
              <a:gd name="connsiteY88" fmla="*/ 0 h 3507439"/>
              <a:gd name="connsiteX89" fmla="*/ 1947656 w 3229523"/>
              <a:gd name="connsiteY89" fmla="*/ 257318 h 3507439"/>
              <a:gd name="connsiteX90" fmla="*/ 1917876 w 3229523"/>
              <a:gd name="connsiteY90" fmla="*/ 32164 h 3507439"/>
              <a:gd name="connsiteX91" fmla="*/ 1882281 w 3229523"/>
              <a:gd name="connsiteY91" fmla="*/ 208756 h 3507439"/>
              <a:gd name="connsiteX92" fmla="*/ 1912369 w 3229523"/>
              <a:gd name="connsiteY92" fmla="*/ 367315 h 3507439"/>
              <a:gd name="connsiteX93" fmla="*/ 1818300 w 3229523"/>
              <a:gd name="connsiteY93" fmla="*/ 288733 h 3507439"/>
              <a:gd name="connsiteX94" fmla="*/ 1757788 w 3229523"/>
              <a:gd name="connsiteY94" fmla="*/ 138130 h 3507439"/>
              <a:gd name="connsiteX95" fmla="*/ 1793530 w 3229523"/>
              <a:gd name="connsiteY95" fmla="*/ 363351 h 3507439"/>
              <a:gd name="connsiteX96" fmla="*/ 2339421 w 3229523"/>
              <a:gd name="connsiteY96" fmla="*/ 907420 h 3507439"/>
              <a:gd name="connsiteX97" fmla="*/ 2216549 w 3229523"/>
              <a:gd name="connsiteY97" fmla="*/ 830779 h 3507439"/>
              <a:gd name="connsiteX98" fmla="*/ 2046641 w 3229523"/>
              <a:gd name="connsiteY98" fmla="*/ 746314 h 3507439"/>
              <a:gd name="connsiteX99" fmla="*/ 2089537 w 3229523"/>
              <a:gd name="connsiteY99" fmla="*/ 998194 h 3507439"/>
              <a:gd name="connsiteX100" fmla="*/ 2240260 w 3229523"/>
              <a:gd name="connsiteY100" fmla="*/ 1067227 h 3507439"/>
              <a:gd name="connsiteX101" fmla="*/ 2266169 w 3229523"/>
              <a:gd name="connsiteY101" fmla="*/ 1144483 h 3507439"/>
              <a:gd name="connsiteX102" fmla="*/ 2168214 w 3229523"/>
              <a:gd name="connsiteY102" fmla="*/ 1396872 h 3507439"/>
              <a:gd name="connsiteX103" fmla="*/ 1825366 w 3229523"/>
              <a:gd name="connsiteY103" fmla="*/ 1398722 h 3507439"/>
              <a:gd name="connsiteX104" fmla="*/ 1546239 w 3229523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05621 w 3229637"/>
              <a:gd name="connsiteY6" fmla="*/ 192030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17591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202292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34161 w 3229637"/>
              <a:gd name="connsiteY10" fmla="*/ 253935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69204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72765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229637" h="3507439">
                <a:moveTo>
                  <a:pt x="1546353" y="1433906"/>
                </a:moveTo>
                <a:cubicBezTo>
                  <a:pt x="1264376" y="1403510"/>
                  <a:pt x="925128" y="1423449"/>
                  <a:pt x="827718" y="1430614"/>
                </a:cubicBezTo>
                <a:cubicBezTo>
                  <a:pt x="652559" y="1443198"/>
                  <a:pt x="599781" y="1417197"/>
                  <a:pt x="507467" y="1443019"/>
                </a:cubicBezTo>
                <a:cubicBezTo>
                  <a:pt x="400064" y="1480911"/>
                  <a:pt x="265948" y="1557307"/>
                  <a:pt x="183299" y="1603646"/>
                </a:cubicBezTo>
                <a:lnTo>
                  <a:pt x="34774" y="1771165"/>
                </a:lnTo>
                <a:cubicBezTo>
                  <a:pt x="23221" y="1868491"/>
                  <a:pt x="-1899" y="1976670"/>
                  <a:pt x="114" y="2063143"/>
                </a:cubicBezTo>
                <a:cubicBezTo>
                  <a:pt x="52468" y="2034523"/>
                  <a:pt x="112961" y="1995052"/>
                  <a:pt x="130041" y="1914878"/>
                </a:cubicBezTo>
                <a:lnTo>
                  <a:pt x="134241" y="1957282"/>
                </a:lnTo>
                <a:cubicBezTo>
                  <a:pt x="166875" y="1937211"/>
                  <a:pt x="175086" y="1876440"/>
                  <a:pt x="191439" y="1842802"/>
                </a:cubicBezTo>
                <a:cubicBezTo>
                  <a:pt x="195770" y="1982461"/>
                  <a:pt x="243514" y="2113978"/>
                  <a:pt x="283120" y="2256350"/>
                </a:cubicBezTo>
                <a:cubicBezTo>
                  <a:pt x="259827" y="2484546"/>
                  <a:pt x="92727" y="2476676"/>
                  <a:pt x="20594" y="2555637"/>
                </a:cubicBezTo>
                <a:cubicBezTo>
                  <a:pt x="26324" y="2711887"/>
                  <a:pt x="58648" y="3002221"/>
                  <a:pt x="48874" y="3136868"/>
                </a:cubicBezTo>
                <a:cubicBezTo>
                  <a:pt x="44526" y="3203682"/>
                  <a:pt x="398" y="3311521"/>
                  <a:pt x="43351" y="3349954"/>
                </a:cubicBezTo>
                <a:lnTo>
                  <a:pt x="86805" y="3307767"/>
                </a:lnTo>
                <a:cubicBezTo>
                  <a:pt x="79715" y="3372434"/>
                  <a:pt x="94332" y="3390973"/>
                  <a:pt x="103522" y="3444786"/>
                </a:cubicBezTo>
                <a:cubicBezTo>
                  <a:pt x="108011" y="3470388"/>
                  <a:pt x="234603" y="3474284"/>
                  <a:pt x="266227" y="3470038"/>
                </a:cubicBezTo>
                <a:lnTo>
                  <a:pt x="291519" y="3414284"/>
                </a:lnTo>
                <a:cubicBezTo>
                  <a:pt x="298714" y="3384542"/>
                  <a:pt x="162101" y="3330379"/>
                  <a:pt x="155729" y="3276217"/>
                </a:cubicBezTo>
                <a:cubicBezTo>
                  <a:pt x="135204" y="3093600"/>
                  <a:pt x="133673" y="2780742"/>
                  <a:pt x="148421" y="2703945"/>
                </a:cubicBezTo>
                <a:cubicBezTo>
                  <a:pt x="211992" y="2659323"/>
                  <a:pt x="297269" y="2633693"/>
                  <a:pt x="379833" y="2591783"/>
                </a:cubicBezTo>
                <a:cubicBezTo>
                  <a:pt x="345582" y="2657281"/>
                  <a:pt x="300479" y="2720065"/>
                  <a:pt x="306928" y="2747577"/>
                </a:cubicBezTo>
                <a:cubicBezTo>
                  <a:pt x="359398" y="2841590"/>
                  <a:pt x="536574" y="3017207"/>
                  <a:pt x="588832" y="3126014"/>
                </a:cubicBezTo>
                <a:cubicBezTo>
                  <a:pt x="649230" y="3218541"/>
                  <a:pt x="646298" y="3284975"/>
                  <a:pt x="669318" y="3302737"/>
                </a:cubicBezTo>
                <a:lnTo>
                  <a:pt x="702531" y="3262432"/>
                </a:lnTo>
                <a:cubicBezTo>
                  <a:pt x="707126" y="3323263"/>
                  <a:pt x="744281" y="3389519"/>
                  <a:pt x="811283" y="3396081"/>
                </a:cubicBezTo>
                <a:cubicBezTo>
                  <a:pt x="852097" y="3401508"/>
                  <a:pt x="879345" y="3396081"/>
                  <a:pt x="912019" y="3377088"/>
                </a:cubicBezTo>
                <a:cubicBezTo>
                  <a:pt x="909247" y="3350086"/>
                  <a:pt x="911901" y="3336651"/>
                  <a:pt x="930835" y="3317789"/>
                </a:cubicBezTo>
                <a:cubicBezTo>
                  <a:pt x="866083" y="3279979"/>
                  <a:pt x="823037" y="3261164"/>
                  <a:pt x="771852" y="3228780"/>
                </a:cubicBezTo>
                <a:cubicBezTo>
                  <a:pt x="746123" y="3128232"/>
                  <a:pt x="554879" y="2957137"/>
                  <a:pt x="480310" y="2810461"/>
                </a:cubicBezTo>
                <a:cubicBezTo>
                  <a:pt x="492418" y="2764802"/>
                  <a:pt x="493672" y="2762557"/>
                  <a:pt x="500353" y="2738605"/>
                </a:cubicBezTo>
                <a:cubicBezTo>
                  <a:pt x="653782" y="2620099"/>
                  <a:pt x="834344" y="2509733"/>
                  <a:pt x="879239" y="2336960"/>
                </a:cubicBezTo>
                <a:cubicBezTo>
                  <a:pt x="1133363" y="2424633"/>
                  <a:pt x="1425474" y="2392920"/>
                  <a:pt x="1704018" y="2366631"/>
                </a:cubicBezTo>
                <a:cubicBezTo>
                  <a:pt x="1655617" y="2542458"/>
                  <a:pt x="1631990" y="2873190"/>
                  <a:pt x="1609052" y="3020193"/>
                </a:cubicBezTo>
                <a:cubicBezTo>
                  <a:pt x="1596967" y="3140062"/>
                  <a:pt x="1543857" y="3227931"/>
                  <a:pt x="1571814" y="3267640"/>
                </a:cubicBezTo>
                <a:lnTo>
                  <a:pt x="1597719" y="3234030"/>
                </a:lnTo>
                <a:cubicBezTo>
                  <a:pt x="1606136" y="3322839"/>
                  <a:pt x="1565714" y="3376374"/>
                  <a:pt x="1590412" y="3394636"/>
                </a:cubicBezTo>
                <a:cubicBezTo>
                  <a:pt x="1632203" y="3445926"/>
                  <a:pt x="1673994" y="3426669"/>
                  <a:pt x="1745632" y="3445399"/>
                </a:cubicBezTo>
                <a:cubicBezTo>
                  <a:pt x="1797054" y="3430009"/>
                  <a:pt x="1769789" y="3409194"/>
                  <a:pt x="1802217" y="3382951"/>
                </a:cubicBezTo>
                <a:cubicBezTo>
                  <a:pt x="1765312" y="3348423"/>
                  <a:pt x="1755539" y="3316607"/>
                  <a:pt x="1699641" y="3279366"/>
                </a:cubicBezTo>
                <a:cubicBezTo>
                  <a:pt x="1684411" y="3109658"/>
                  <a:pt x="1709882" y="3010495"/>
                  <a:pt x="1729925" y="2911333"/>
                </a:cubicBezTo>
                <a:cubicBezTo>
                  <a:pt x="1754095" y="2826318"/>
                  <a:pt x="1810825" y="2719598"/>
                  <a:pt x="1851275" y="2623730"/>
                </a:cubicBezTo>
                <a:cubicBezTo>
                  <a:pt x="1932630" y="2705389"/>
                  <a:pt x="1932586" y="2773483"/>
                  <a:pt x="1970527" y="2855143"/>
                </a:cubicBezTo>
                <a:cubicBezTo>
                  <a:pt x="1974581" y="2904519"/>
                  <a:pt x="2016622" y="2991883"/>
                  <a:pt x="2039669" y="3060253"/>
                </a:cubicBezTo>
                <a:cubicBezTo>
                  <a:pt x="2064998" y="3195132"/>
                  <a:pt x="2052530" y="3339346"/>
                  <a:pt x="2074955" y="3350929"/>
                </a:cubicBezTo>
                <a:lnTo>
                  <a:pt x="2119713" y="3345423"/>
                </a:lnTo>
                <a:cubicBezTo>
                  <a:pt x="2153785" y="3398539"/>
                  <a:pt x="2115877" y="3430328"/>
                  <a:pt x="2136619" y="3478113"/>
                </a:cubicBezTo>
                <a:cubicBezTo>
                  <a:pt x="2201137" y="3506549"/>
                  <a:pt x="2238994" y="3497664"/>
                  <a:pt x="2290182" y="3507439"/>
                </a:cubicBezTo>
                <a:cubicBezTo>
                  <a:pt x="2312116" y="3489211"/>
                  <a:pt x="2307393" y="3476315"/>
                  <a:pt x="2334659" y="3463419"/>
                </a:cubicBezTo>
                <a:cubicBezTo>
                  <a:pt x="2334369" y="3441918"/>
                  <a:pt x="2259433" y="3399089"/>
                  <a:pt x="2221820" y="3366924"/>
                </a:cubicBezTo>
                <a:cubicBezTo>
                  <a:pt x="2197314" y="3276556"/>
                  <a:pt x="2183470" y="3215514"/>
                  <a:pt x="2126974" y="3087823"/>
                </a:cubicBezTo>
                <a:cubicBezTo>
                  <a:pt x="2106911" y="3008507"/>
                  <a:pt x="2094845" y="2931857"/>
                  <a:pt x="2082780" y="2817884"/>
                </a:cubicBezTo>
                <a:cubicBezTo>
                  <a:pt x="2066784" y="2709650"/>
                  <a:pt x="2021463" y="2449460"/>
                  <a:pt x="2053454" y="2357222"/>
                </a:cubicBezTo>
                <a:cubicBezTo>
                  <a:pt x="2125803" y="2341275"/>
                  <a:pt x="2259469" y="2266680"/>
                  <a:pt x="2294496" y="2205413"/>
                </a:cubicBezTo>
                <a:cubicBezTo>
                  <a:pt x="2375580" y="2071422"/>
                  <a:pt x="2509982" y="1916105"/>
                  <a:pt x="2585735" y="1779447"/>
                </a:cubicBezTo>
                <a:cubicBezTo>
                  <a:pt x="2622624" y="1738575"/>
                  <a:pt x="2646183" y="1543081"/>
                  <a:pt x="2653748" y="1448891"/>
                </a:cubicBezTo>
                <a:cubicBezTo>
                  <a:pt x="2698318" y="1435597"/>
                  <a:pt x="2716228" y="1438299"/>
                  <a:pt x="2766130" y="1398346"/>
                </a:cubicBezTo>
                <a:lnTo>
                  <a:pt x="2755748" y="1288521"/>
                </a:lnTo>
                <a:cubicBezTo>
                  <a:pt x="2749130" y="1268610"/>
                  <a:pt x="2731849" y="1264694"/>
                  <a:pt x="2741226" y="1231453"/>
                </a:cubicBezTo>
                <a:lnTo>
                  <a:pt x="2764482" y="1121454"/>
                </a:lnTo>
                <a:lnTo>
                  <a:pt x="2794612" y="1132185"/>
                </a:lnTo>
                <a:cubicBezTo>
                  <a:pt x="2792625" y="1110135"/>
                  <a:pt x="2779974" y="1085418"/>
                  <a:pt x="2788650" y="1066034"/>
                </a:cubicBezTo>
                <a:cubicBezTo>
                  <a:pt x="2797840" y="1050717"/>
                  <a:pt x="2778270" y="1031680"/>
                  <a:pt x="2816220" y="1020084"/>
                </a:cubicBezTo>
                <a:cubicBezTo>
                  <a:pt x="2860676" y="1006500"/>
                  <a:pt x="2907486" y="969900"/>
                  <a:pt x="2927426" y="872562"/>
                </a:cubicBezTo>
                <a:cubicBezTo>
                  <a:pt x="2928705" y="852534"/>
                  <a:pt x="2989181" y="799948"/>
                  <a:pt x="2967854" y="771955"/>
                </a:cubicBezTo>
                <a:cubicBezTo>
                  <a:pt x="2949066" y="764252"/>
                  <a:pt x="2898777" y="792499"/>
                  <a:pt x="2858112" y="819245"/>
                </a:cubicBezTo>
                <a:cubicBezTo>
                  <a:pt x="2790789" y="832661"/>
                  <a:pt x="2777221" y="853857"/>
                  <a:pt x="2723864" y="868450"/>
                </a:cubicBezTo>
                <a:cubicBezTo>
                  <a:pt x="2756096" y="736388"/>
                  <a:pt x="2916290" y="604326"/>
                  <a:pt x="3055159" y="501589"/>
                </a:cubicBezTo>
                <a:cubicBezTo>
                  <a:pt x="3225330" y="382681"/>
                  <a:pt x="3264871" y="66500"/>
                  <a:pt x="3200443" y="46231"/>
                </a:cubicBezTo>
                <a:cubicBezTo>
                  <a:pt x="3146892" y="34559"/>
                  <a:pt x="3175986" y="321464"/>
                  <a:pt x="3101108" y="328453"/>
                </a:cubicBezTo>
                <a:cubicBezTo>
                  <a:pt x="3044914" y="303691"/>
                  <a:pt x="3095357" y="62994"/>
                  <a:pt x="3060491" y="38232"/>
                </a:cubicBezTo>
                <a:cubicBezTo>
                  <a:pt x="3008647" y="12855"/>
                  <a:pt x="3015451" y="270061"/>
                  <a:pt x="3040918" y="388642"/>
                </a:cubicBezTo>
                <a:cubicBezTo>
                  <a:pt x="3013103" y="420901"/>
                  <a:pt x="3001283" y="426502"/>
                  <a:pt x="2944143" y="482754"/>
                </a:cubicBezTo>
                <a:cubicBezTo>
                  <a:pt x="2930335" y="342788"/>
                  <a:pt x="2844550" y="29538"/>
                  <a:pt x="2804083" y="60189"/>
                </a:cubicBezTo>
                <a:cubicBezTo>
                  <a:pt x="2785480" y="78774"/>
                  <a:pt x="2900171" y="473252"/>
                  <a:pt x="2868239" y="521161"/>
                </a:cubicBezTo>
                <a:cubicBezTo>
                  <a:pt x="2806634" y="587420"/>
                  <a:pt x="2737028" y="706996"/>
                  <a:pt x="2696750" y="730601"/>
                </a:cubicBezTo>
                <a:cubicBezTo>
                  <a:pt x="2664152" y="742015"/>
                  <a:pt x="2652882" y="657456"/>
                  <a:pt x="2630948" y="620884"/>
                </a:cubicBezTo>
                <a:cubicBezTo>
                  <a:pt x="2603401" y="545856"/>
                  <a:pt x="2669158" y="465494"/>
                  <a:pt x="2614952" y="446449"/>
                </a:cubicBezTo>
                <a:cubicBezTo>
                  <a:pt x="2571784" y="441863"/>
                  <a:pt x="2544612" y="602562"/>
                  <a:pt x="2568091" y="643296"/>
                </a:cubicBezTo>
                <a:lnTo>
                  <a:pt x="2631966" y="771218"/>
                </a:lnTo>
                <a:cubicBezTo>
                  <a:pt x="2646430" y="800016"/>
                  <a:pt x="2639566" y="831480"/>
                  <a:pt x="2614042" y="854946"/>
                </a:cubicBezTo>
                <a:cubicBezTo>
                  <a:pt x="2566163" y="869071"/>
                  <a:pt x="2520950" y="869866"/>
                  <a:pt x="2462407" y="854665"/>
                </a:cubicBezTo>
                <a:cubicBezTo>
                  <a:pt x="2425307" y="842295"/>
                  <a:pt x="2382876" y="805934"/>
                  <a:pt x="2375102" y="753575"/>
                </a:cubicBezTo>
                <a:cubicBezTo>
                  <a:pt x="2369090" y="704165"/>
                  <a:pt x="2424397" y="646757"/>
                  <a:pt x="2429049" y="605344"/>
                </a:cubicBezTo>
                <a:cubicBezTo>
                  <a:pt x="2427763" y="535098"/>
                  <a:pt x="2434475" y="451520"/>
                  <a:pt x="2401199" y="458586"/>
                </a:cubicBezTo>
                <a:cubicBezTo>
                  <a:pt x="2365082" y="452830"/>
                  <a:pt x="2424936" y="548378"/>
                  <a:pt x="2311509" y="702575"/>
                </a:cubicBezTo>
                <a:cubicBezTo>
                  <a:pt x="2220989" y="632212"/>
                  <a:pt x="2071821" y="553853"/>
                  <a:pt x="2026621" y="470160"/>
                </a:cubicBezTo>
                <a:cubicBezTo>
                  <a:pt x="1999623" y="443385"/>
                  <a:pt x="2025942" y="381953"/>
                  <a:pt x="2060259" y="379171"/>
                </a:cubicBezTo>
                <a:cubicBezTo>
                  <a:pt x="2204986" y="353695"/>
                  <a:pt x="2304392" y="256241"/>
                  <a:pt x="2286499" y="238764"/>
                </a:cubicBezTo>
                <a:cubicBezTo>
                  <a:pt x="2243525" y="181926"/>
                  <a:pt x="2207280" y="277218"/>
                  <a:pt x="2148983" y="296731"/>
                </a:cubicBezTo>
                <a:cubicBezTo>
                  <a:pt x="2104016" y="308247"/>
                  <a:pt x="2032245" y="325191"/>
                  <a:pt x="2016694" y="307863"/>
                </a:cubicBezTo>
                <a:cubicBezTo>
                  <a:pt x="1994664" y="296198"/>
                  <a:pt x="2013872" y="225410"/>
                  <a:pt x="2029019" y="174099"/>
                </a:cubicBezTo>
                <a:cubicBezTo>
                  <a:pt x="2044166" y="122789"/>
                  <a:pt x="2157107" y="19899"/>
                  <a:pt x="2107576" y="0"/>
                </a:cubicBezTo>
                <a:cubicBezTo>
                  <a:pt x="1955669" y="37787"/>
                  <a:pt x="1963716" y="256853"/>
                  <a:pt x="1947770" y="257318"/>
                </a:cubicBezTo>
                <a:cubicBezTo>
                  <a:pt x="1916516" y="251580"/>
                  <a:pt x="1941247" y="43233"/>
                  <a:pt x="1917990" y="32164"/>
                </a:cubicBezTo>
                <a:cubicBezTo>
                  <a:pt x="1888433" y="26736"/>
                  <a:pt x="1880202" y="152898"/>
                  <a:pt x="1882395" y="208756"/>
                </a:cubicBezTo>
                <a:cubicBezTo>
                  <a:pt x="1881922" y="261948"/>
                  <a:pt x="1928478" y="361984"/>
                  <a:pt x="1912483" y="367315"/>
                </a:cubicBezTo>
                <a:cubicBezTo>
                  <a:pt x="1891889" y="385195"/>
                  <a:pt x="1844622" y="326931"/>
                  <a:pt x="1818414" y="288733"/>
                </a:cubicBezTo>
                <a:cubicBezTo>
                  <a:pt x="1792206" y="250536"/>
                  <a:pt x="1795354" y="143466"/>
                  <a:pt x="1757902" y="138130"/>
                </a:cubicBezTo>
                <a:cubicBezTo>
                  <a:pt x="1723607" y="136782"/>
                  <a:pt x="1755960" y="314047"/>
                  <a:pt x="1793644" y="363351"/>
                </a:cubicBezTo>
                <a:cubicBezTo>
                  <a:pt x="1916958" y="503831"/>
                  <a:pt x="2378839" y="844252"/>
                  <a:pt x="2339535" y="907420"/>
                </a:cubicBezTo>
                <a:cubicBezTo>
                  <a:pt x="2313684" y="938745"/>
                  <a:pt x="2261175" y="855437"/>
                  <a:pt x="2216663" y="830779"/>
                </a:cubicBezTo>
                <a:cubicBezTo>
                  <a:pt x="2186686" y="803512"/>
                  <a:pt x="2074067" y="768249"/>
                  <a:pt x="2046755" y="746314"/>
                </a:cubicBezTo>
                <a:cubicBezTo>
                  <a:pt x="1985520" y="708531"/>
                  <a:pt x="2046916" y="937338"/>
                  <a:pt x="2089651" y="998194"/>
                </a:cubicBezTo>
                <a:cubicBezTo>
                  <a:pt x="2167440" y="1068302"/>
                  <a:pt x="2174507" y="1061100"/>
                  <a:pt x="2240374" y="1067227"/>
                </a:cubicBezTo>
                <a:cubicBezTo>
                  <a:pt x="2274256" y="1056064"/>
                  <a:pt x="2290732" y="1098873"/>
                  <a:pt x="2266283" y="1144483"/>
                </a:cubicBezTo>
                <a:cubicBezTo>
                  <a:pt x="2239168" y="1208754"/>
                  <a:pt x="2222179" y="1354533"/>
                  <a:pt x="2168328" y="1396872"/>
                </a:cubicBezTo>
                <a:cubicBezTo>
                  <a:pt x="2090259" y="1443762"/>
                  <a:pt x="1921655" y="1400117"/>
                  <a:pt x="1825480" y="1398722"/>
                </a:cubicBezTo>
                <a:cubicBezTo>
                  <a:pt x="1742496" y="1401396"/>
                  <a:pt x="1638389" y="1449339"/>
                  <a:pt x="1546353" y="1433906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76658B-8088-42DF-94DC-3C4FD7CCDA3A}"/>
              </a:ext>
            </a:extLst>
          </p:cNvPr>
          <p:cNvSpPr txBox="1"/>
          <p:nvPr/>
        </p:nvSpPr>
        <p:spPr>
          <a:xfrm>
            <a:off x="5911285" y="2225739"/>
            <a:ext cx="161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CC8CC7C-BDAD-4B65-BE45-BC6CAE32BDF3}"/>
              </a:ext>
            </a:extLst>
          </p:cNvPr>
          <p:cNvSpPr txBox="1"/>
          <p:nvPr/>
        </p:nvSpPr>
        <p:spPr>
          <a:xfrm>
            <a:off x="4549596" y="4474118"/>
            <a:ext cx="161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1" name="그룹 42">
            <a:extLst>
              <a:ext uri="{FF2B5EF4-FFF2-40B4-BE49-F238E27FC236}">
                <a16:creationId xmlns:a16="http://schemas.microsoft.com/office/drawing/2014/main" id="{765EDA97-E006-4286-B331-99BCC07B2954}"/>
              </a:ext>
            </a:extLst>
          </p:cNvPr>
          <p:cNvGrpSpPr/>
          <p:nvPr/>
        </p:nvGrpSpPr>
        <p:grpSpPr>
          <a:xfrm>
            <a:off x="4422566" y="1635100"/>
            <a:ext cx="3346868" cy="3286501"/>
            <a:chOff x="4129502" y="1157184"/>
            <a:chExt cx="3831102" cy="3762000"/>
          </a:xfrm>
        </p:grpSpPr>
        <p:grpSp>
          <p:nvGrpSpPr>
            <p:cNvPr id="202" name="Group 13">
              <a:extLst>
                <a:ext uri="{FF2B5EF4-FFF2-40B4-BE49-F238E27FC236}">
                  <a16:creationId xmlns:a16="http://schemas.microsoft.com/office/drawing/2014/main" id="{22351D6C-2B19-40D7-B5E0-9E988588341D}"/>
                </a:ext>
              </a:extLst>
            </p:cNvPr>
            <p:cNvGrpSpPr/>
            <p:nvPr/>
          </p:nvGrpSpPr>
          <p:grpSpPr>
            <a:xfrm>
              <a:off x="5590656" y="2520728"/>
              <a:ext cx="883478" cy="883478"/>
              <a:chOff x="3912982" y="3339018"/>
              <a:chExt cx="1307090" cy="1307090"/>
            </a:xfrm>
          </p:grpSpPr>
          <p:sp>
            <p:nvSpPr>
              <p:cNvPr id="211" name="Oval 12">
                <a:extLst>
                  <a:ext uri="{FF2B5EF4-FFF2-40B4-BE49-F238E27FC236}">
                    <a16:creationId xmlns:a16="http://schemas.microsoft.com/office/drawing/2014/main" id="{49E22889-B931-4E98-B78A-E0CA1A245B90}"/>
                  </a:ext>
                </a:extLst>
              </p:cNvPr>
              <p:cNvSpPr/>
              <p:nvPr/>
            </p:nvSpPr>
            <p:spPr>
              <a:xfrm>
                <a:off x="3912982" y="3339018"/>
                <a:ext cx="1307090" cy="13070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Oval 61">
                <a:extLst>
                  <a:ext uri="{FF2B5EF4-FFF2-40B4-BE49-F238E27FC236}">
                    <a16:creationId xmlns:a16="http://schemas.microsoft.com/office/drawing/2014/main" id="{A14FB60A-4861-412D-AC94-6183BBE9E69D}"/>
                  </a:ext>
                </a:extLst>
              </p:cNvPr>
              <p:cNvSpPr/>
              <p:nvPr/>
            </p:nvSpPr>
            <p:spPr>
              <a:xfrm>
                <a:off x="4144138" y="3576556"/>
                <a:ext cx="840739" cy="84073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3" name="Rectangle 10">
              <a:extLst>
                <a:ext uri="{FF2B5EF4-FFF2-40B4-BE49-F238E27FC236}">
                  <a16:creationId xmlns:a16="http://schemas.microsoft.com/office/drawing/2014/main" id="{90A9B3A4-6729-4655-B542-52E1118CA6DA}"/>
                </a:ext>
              </a:extLst>
            </p:cNvPr>
            <p:cNvSpPr/>
            <p:nvPr/>
          </p:nvSpPr>
          <p:spPr>
            <a:xfrm>
              <a:off x="5359419" y="1498216"/>
              <a:ext cx="685676" cy="1482080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76" h="148208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4" name="Straight Connector 6">
              <a:extLst>
                <a:ext uri="{FF2B5EF4-FFF2-40B4-BE49-F238E27FC236}">
                  <a16:creationId xmlns:a16="http://schemas.microsoft.com/office/drawing/2014/main" id="{B8AA893A-4CF9-477F-8439-C7DD5E5FB388}"/>
                </a:ext>
              </a:extLst>
            </p:cNvPr>
            <p:cNvCxnSpPr/>
            <p:nvPr/>
          </p:nvCxnSpPr>
          <p:spPr>
            <a:xfrm>
              <a:off x="6037868" y="1174768"/>
              <a:ext cx="1" cy="374441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Arrow 9">
              <a:extLst>
                <a:ext uri="{FF2B5EF4-FFF2-40B4-BE49-F238E27FC236}">
                  <a16:creationId xmlns:a16="http://schemas.microsoft.com/office/drawing/2014/main" id="{24D90734-E99A-4872-8157-30F18624ED41}"/>
                </a:ext>
              </a:extLst>
            </p:cNvPr>
            <p:cNvSpPr/>
            <p:nvPr/>
          </p:nvSpPr>
          <p:spPr>
            <a:xfrm>
              <a:off x="5368604" y="1157184"/>
              <a:ext cx="2592000" cy="1368152"/>
            </a:xfrm>
            <a:prstGeom prst="rightArrow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6" name="Group 11">
              <a:extLst>
                <a:ext uri="{FF2B5EF4-FFF2-40B4-BE49-F238E27FC236}">
                  <a16:creationId xmlns:a16="http://schemas.microsoft.com/office/drawing/2014/main" id="{B523CF2C-5EA3-4581-9052-171E34A29F02}"/>
                </a:ext>
              </a:extLst>
            </p:cNvPr>
            <p:cNvGrpSpPr/>
            <p:nvPr/>
          </p:nvGrpSpPr>
          <p:grpSpPr>
            <a:xfrm flipH="1" flipV="1">
              <a:off x="4129502" y="2966830"/>
              <a:ext cx="2592000" cy="1814320"/>
              <a:chOff x="4045951" y="2348472"/>
              <a:chExt cx="2592000" cy="1814320"/>
            </a:xfrm>
          </p:grpSpPr>
          <p:sp>
            <p:nvSpPr>
              <p:cNvPr id="209" name="Rectangle 10">
                <a:extLst>
                  <a:ext uri="{FF2B5EF4-FFF2-40B4-BE49-F238E27FC236}">
                    <a16:creationId xmlns:a16="http://schemas.microsoft.com/office/drawing/2014/main" id="{EBF9DCD6-E932-4765-BAB5-A1D5A4CA9E2C}"/>
                  </a:ext>
                </a:extLst>
              </p:cNvPr>
              <p:cNvSpPr/>
              <p:nvPr/>
            </p:nvSpPr>
            <p:spPr>
              <a:xfrm>
                <a:off x="4045951" y="2680712"/>
                <a:ext cx="685676" cy="1482080"/>
              </a:xfrm>
              <a:custGeom>
                <a:avLst/>
                <a:gdLst>
                  <a:gd name="connsiteX0" fmla="*/ 0 w 1434976"/>
                  <a:gd name="connsiteY0" fmla="*/ 0 h 720080"/>
                  <a:gd name="connsiteX1" fmla="*/ 1434976 w 1434976"/>
                  <a:gd name="connsiteY1" fmla="*/ 0 h 720080"/>
                  <a:gd name="connsiteX2" fmla="*/ 1434976 w 1434976"/>
                  <a:gd name="connsiteY2" fmla="*/ 720080 h 720080"/>
                  <a:gd name="connsiteX3" fmla="*/ 0 w 1434976"/>
                  <a:gd name="connsiteY3" fmla="*/ 720080 h 720080"/>
                  <a:gd name="connsiteX4" fmla="*/ 0 w 1434976"/>
                  <a:gd name="connsiteY4" fmla="*/ 0 h 720080"/>
                  <a:gd name="connsiteX0" fmla="*/ 12700 w 1434976"/>
                  <a:gd name="connsiteY0" fmla="*/ 0 h 2015480"/>
                  <a:gd name="connsiteX1" fmla="*/ 1434976 w 1434976"/>
                  <a:gd name="connsiteY1" fmla="*/ 1295400 h 2015480"/>
                  <a:gd name="connsiteX2" fmla="*/ 1434976 w 1434976"/>
                  <a:gd name="connsiteY2" fmla="*/ 2015480 h 2015480"/>
                  <a:gd name="connsiteX3" fmla="*/ 0 w 1434976"/>
                  <a:gd name="connsiteY3" fmla="*/ 2015480 h 2015480"/>
                  <a:gd name="connsiteX4" fmla="*/ 12700 w 1434976"/>
                  <a:gd name="connsiteY4" fmla="*/ 0 h 2015480"/>
                  <a:gd name="connsiteX0" fmla="*/ 12700 w 1434976"/>
                  <a:gd name="connsiteY0" fmla="*/ 0 h 2015480"/>
                  <a:gd name="connsiteX1" fmla="*/ 1434976 w 1434976"/>
                  <a:gd name="connsiteY1" fmla="*/ 1295400 h 2015480"/>
                  <a:gd name="connsiteX2" fmla="*/ 1434976 w 1434976"/>
                  <a:gd name="connsiteY2" fmla="*/ 2015480 h 2015480"/>
                  <a:gd name="connsiteX3" fmla="*/ 0 w 1434976"/>
                  <a:gd name="connsiteY3" fmla="*/ 643880 h 2015480"/>
                  <a:gd name="connsiteX4" fmla="*/ 12700 w 1434976"/>
                  <a:gd name="connsiteY4" fmla="*/ 0 h 2015480"/>
                  <a:gd name="connsiteX0" fmla="*/ 12700 w 1434976"/>
                  <a:gd name="connsiteY0" fmla="*/ 0 h 2015480"/>
                  <a:gd name="connsiteX1" fmla="*/ 660276 w 1434976"/>
                  <a:gd name="connsiteY1" fmla="*/ 1079500 h 2015480"/>
                  <a:gd name="connsiteX2" fmla="*/ 1434976 w 1434976"/>
                  <a:gd name="connsiteY2" fmla="*/ 2015480 h 2015480"/>
                  <a:gd name="connsiteX3" fmla="*/ 0 w 1434976"/>
                  <a:gd name="connsiteY3" fmla="*/ 643880 h 2015480"/>
                  <a:gd name="connsiteX4" fmla="*/ 12700 w 1434976"/>
                  <a:gd name="connsiteY4" fmla="*/ 0 h 2015480"/>
                  <a:gd name="connsiteX0" fmla="*/ 12700 w 660276"/>
                  <a:gd name="connsiteY0" fmla="*/ 0 h 1558280"/>
                  <a:gd name="connsiteX1" fmla="*/ 660276 w 660276"/>
                  <a:gd name="connsiteY1" fmla="*/ 1079500 h 1558280"/>
                  <a:gd name="connsiteX2" fmla="*/ 634876 w 660276"/>
                  <a:gd name="connsiteY2" fmla="*/ 1558280 h 1558280"/>
                  <a:gd name="connsiteX3" fmla="*/ 0 w 660276"/>
                  <a:gd name="connsiteY3" fmla="*/ 643880 h 1558280"/>
                  <a:gd name="connsiteX4" fmla="*/ 12700 w 660276"/>
                  <a:gd name="connsiteY4" fmla="*/ 0 h 1558280"/>
                  <a:gd name="connsiteX0" fmla="*/ 12700 w 660276"/>
                  <a:gd name="connsiteY0" fmla="*/ 0 h 1558280"/>
                  <a:gd name="connsiteX1" fmla="*/ 660276 w 660276"/>
                  <a:gd name="connsiteY1" fmla="*/ 901700 h 1558280"/>
                  <a:gd name="connsiteX2" fmla="*/ 634876 w 660276"/>
                  <a:gd name="connsiteY2" fmla="*/ 1558280 h 1558280"/>
                  <a:gd name="connsiteX3" fmla="*/ 0 w 660276"/>
                  <a:gd name="connsiteY3" fmla="*/ 643880 h 1558280"/>
                  <a:gd name="connsiteX4" fmla="*/ 12700 w 660276"/>
                  <a:gd name="connsiteY4" fmla="*/ 0 h 1558280"/>
                  <a:gd name="connsiteX0" fmla="*/ 15038 w 662614"/>
                  <a:gd name="connsiteY0" fmla="*/ 0 h 1558280"/>
                  <a:gd name="connsiteX1" fmla="*/ 662614 w 662614"/>
                  <a:gd name="connsiteY1" fmla="*/ 901700 h 1558280"/>
                  <a:gd name="connsiteX2" fmla="*/ 637214 w 662614"/>
                  <a:gd name="connsiteY2" fmla="*/ 1558280 h 1558280"/>
                  <a:gd name="connsiteX3" fmla="*/ 2338 w 662614"/>
                  <a:gd name="connsiteY3" fmla="*/ 643880 h 1558280"/>
                  <a:gd name="connsiteX4" fmla="*/ 15038 w 662614"/>
                  <a:gd name="connsiteY4" fmla="*/ 0 h 1558280"/>
                  <a:gd name="connsiteX0" fmla="*/ 553 w 686229"/>
                  <a:gd name="connsiteY0" fmla="*/ 0 h 1405880"/>
                  <a:gd name="connsiteX1" fmla="*/ 686229 w 686229"/>
                  <a:gd name="connsiteY1" fmla="*/ 749300 h 1405880"/>
                  <a:gd name="connsiteX2" fmla="*/ 660829 w 686229"/>
                  <a:gd name="connsiteY2" fmla="*/ 1405880 h 1405880"/>
                  <a:gd name="connsiteX3" fmla="*/ 25953 w 686229"/>
                  <a:gd name="connsiteY3" fmla="*/ 491480 h 1405880"/>
                  <a:gd name="connsiteX4" fmla="*/ 553 w 686229"/>
                  <a:gd name="connsiteY4" fmla="*/ 0 h 1405880"/>
                  <a:gd name="connsiteX0" fmla="*/ 553 w 686229"/>
                  <a:gd name="connsiteY0" fmla="*/ 0 h 1451600"/>
                  <a:gd name="connsiteX1" fmla="*/ 686229 w 686229"/>
                  <a:gd name="connsiteY1" fmla="*/ 795020 h 1451600"/>
                  <a:gd name="connsiteX2" fmla="*/ 660829 w 686229"/>
                  <a:gd name="connsiteY2" fmla="*/ 1451600 h 1451600"/>
                  <a:gd name="connsiteX3" fmla="*/ 25953 w 686229"/>
                  <a:gd name="connsiteY3" fmla="*/ 537200 h 1451600"/>
                  <a:gd name="connsiteX4" fmla="*/ 553 w 686229"/>
                  <a:gd name="connsiteY4" fmla="*/ 0 h 1451600"/>
                  <a:gd name="connsiteX0" fmla="*/ 8518 w 694194"/>
                  <a:gd name="connsiteY0" fmla="*/ 0 h 1451600"/>
                  <a:gd name="connsiteX1" fmla="*/ 694194 w 694194"/>
                  <a:gd name="connsiteY1" fmla="*/ 795020 h 1451600"/>
                  <a:gd name="connsiteX2" fmla="*/ 668794 w 694194"/>
                  <a:gd name="connsiteY2" fmla="*/ 1451600 h 1451600"/>
                  <a:gd name="connsiteX3" fmla="*/ 3438 w 694194"/>
                  <a:gd name="connsiteY3" fmla="*/ 735320 h 1451600"/>
                  <a:gd name="connsiteX4" fmla="*/ 8518 w 694194"/>
                  <a:gd name="connsiteY4" fmla="*/ 0 h 1451600"/>
                  <a:gd name="connsiteX0" fmla="*/ 8518 w 668794"/>
                  <a:gd name="connsiteY0" fmla="*/ 0 h 1451600"/>
                  <a:gd name="connsiteX1" fmla="*/ 668794 w 668794"/>
                  <a:gd name="connsiteY1" fmla="*/ 728980 h 1451600"/>
                  <a:gd name="connsiteX2" fmla="*/ 668794 w 668794"/>
                  <a:gd name="connsiteY2" fmla="*/ 1451600 h 1451600"/>
                  <a:gd name="connsiteX3" fmla="*/ 3438 w 668794"/>
                  <a:gd name="connsiteY3" fmla="*/ 735320 h 1451600"/>
                  <a:gd name="connsiteX4" fmla="*/ 8518 w 668794"/>
                  <a:gd name="connsiteY4" fmla="*/ 0 h 1451600"/>
                  <a:gd name="connsiteX0" fmla="*/ 8518 w 684034"/>
                  <a:gd name="connsiteY0" fmla="*/ 0 h 1482080"/>
                  <a:gd name="connsiteX1" fmla="*/ 668794 w 684034"/>
                  <a:gd name="connsiteY1" fmla="*/ 728980 h 1482080"/>
                  <a:gd name="connsiteX2" fmla="*/ 684034 w 684034"/>
                  <a:gd name="connsiteY2" fmla="*/ 1482080 h 1482080"/>
                  <a:gd name="connsiteX3" fmla="*/ 3438 w 684034"/>
                  <a:gd name="connsiteY3" fmla="*/ 735320 h 1482080"/>
                  <a:gd name="connsiteX4" fmla="*/ 8518 w 684034"/>
                  <a:gd name="connsiteY4" fmla="*/ 0 h 1482080"/>
                  <a:gd name="connsiteX0" fmla="*/ 8518 w 684034"/>
                  <a:gd name="connsiteY0" fmla="*/ 0 h 1482080"/>
                  <a:gd name="connsiteX1" fmla="*/ 673874 w 684034"/>
                  <a:gd name="connsiteY1" fmla="*/ 728980 h 1482080"/>
                  <a:gd name="connsiteX2" fmla="*/ 684034 w 684034"/>
                  <a:gd name="connsiteY2" fmla="*/ 1482080 h 1482080"/>
                  <a:gd name="connsiteX3" fmla="*/ 3438 w 684034"/>
                  <a:gd name="connsiteY3" fmla="*/ 735320 h 1482080"/>
                  <a:gd name="connsiteX4" fmla="*/ 8518 w 684034"/>
                  <a:gd name="connsiteY4" fmla="*/ 0 h 1482080"/>
                  <a:gd name="connsiteX0" fmla="*/ 87 w 675603"/>
                  <a:gd name="connsiteY0" fmla="*/ 0 h 1482080"/>
                  <a:gd name="connsiteX1" fmla="*/ 665443 w 675603"/>
                  <a:gd name="connsiteY1" fmla="*/ 728980 h 1482080"/>
                  <a:gd name="connsiteX2" fmla="*/ 675603 w 675603"/>
                  <a:gd name="connsiteY2" fmla="*/ 1482080 h 1482080"/>
                  <a:gd name="connsiteX3" fmla="*/ 157567 w 675603"/>
                  <a:gd name="connsiteY3" fmla="*/ 704840 h 1482080"/>
                  <a:gd name="connsiteX4" fmla="*/ 87 w 675603"/>
                  <a:gd name="connsiteY4" fmla="*/ 0 h 1482080"/>
                  <a:gd name="connsiteX0" fmla="*/ 12780 w 688296"/>
                  <a:gd name="connsiteY0" fmla="*/ 0 h 1482080"/>
                  <a:gd name="connsiteX1" fmla="*/ 678136 w 688296"/>
                  <a:gd name="connsiteY1" fmla="*/ 728980 h 1482080"/>
                  <a:gd name="connsiteX2" fmla="*/ 688296 w 688296"/>
                  <a:gd name="connsiteY2" fmla="*/ 1482080 h 1482080"/>
                  <a:gd name="connsiteX3" fmla="*/ 2620 w 688296"/>
                  <a:gd name="connsiteY3" fmla="*/ 735320 h 1482080"/>
                  <a:gd name="connsiteX4" fmla="*/ 12780 w 688296"/>
                  <a:gd name="connsiteY4" fmla="*/ 0 h 1482080"/>
                  <a:gd name="connsiteX0" fmla="*/ 2486 w 678002"/>
                  <a:gd name="connsiteY0" fmla="*/ 0 h 1482080"/>
                  <a:gd name="connsiteX1" fmla="*/ 667842 w 678002"/>
                  <a:gd name="connsiteY1" fmla="*/ 728980 h 1482080"/>
                  <a:gd name="connsiteX2" fmla="*/ 678002 w 678002"/>
                  <a:gd name="connsiteY2" fmla="*/ 1482080 h 1482080"/>
                  <a:gd name="connsiteX3" fmla="*/ 7566 w 678002"/>
                  <a:gd name="connsiteY3" fmla="*/ 725160 h 1482080"/>
                  <a:gd name="connsiteX4" fmla="*/ 2486 w 678002"/>
                  <a:gd name="connsiteY4" fmla="*/ 0 h 1482080"/>
                  <a:gd name="connsiteX0" fmla="*/ 12780 w 688296"/>
                  <a:gd name="connsiteY0" fmla="*/ 0 h 1482080"/>
                  <a:gd name="connsiteX1" fmla="*/ 678136 w 688296"/>
                  <a:gd name="connsiteY1" fmla="*/ 728980 h 1482080"/>
                  <a:gd name="connsiteX2" fmla="*/ 688296 w 688296"/>
                  <a:gd name="connsiteY2" fmla="*/ 1482080 h 1482080"/>
                  <a:gd name="connsiteX3" fmla="*/ 2620 w 688296"/>
                  <a:gd name="connsiteY3" fmla="*/ 730240 h 1482080"/>
                  <a:gd name="connsiteX4" fmla="*/ 12780 w 688296"/>
                  <a:gd name="connsiteY4" fmla="*/ 0 h 1482080"/>
                  <a:gd name="connsiteX0" fmla="*/ 10160 w 685676"/>
                  <a:gd name="connsiteY0" fmla="*/ 0 h 1482080"/>
                  <a:gd name="connsiteX1" fmla="*/ 675516 w 685676"/>
                  <a:gd name="connsiteY1" fmla="*/ 728980 h 1482080"/>
                  <a:gd name="connsiteX2" fmla="*/ 685676 w 685676"/>
                  <a:gd name="connsiteY2" fmla="*/ 1482080 h 1482080"/>
                  <a:gd name="connsiteX3" fmla="*/ 0 w 685676"/>
                  <a:gd name="connsiteY3" fmla="*/ 730240 h 1482080"/>
                  <a:gd name="connsiteX4" fmla="*/ 10160 w 685676"/>
                  <a:gd name="connsiteY4" fmla="*/ 0 h 14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76" h="1482080">
                    <a:moveTo>
                      <a:pt x="10160" y="0"/>
                    </a:moveTo>
                    <a:lnTo>
                      <a:pt x="675516" y="728980"/>
                    </a:lnTo>
                    <a:lnTo>
                      <a:pt x="685676" y="1482080"/>
                    </a:lnTo>
                    <a:lnTo>
                      <a:pt x="0" y="730240"/>
                    </a:lnTo>
                    <a:cubicBezTo>
                      <a:pt x="6773" y="63493"/>
                      <a:pt x="5927" y="671827"/>
                      <a:pt x="1016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Right Arrow 40">
                <a:extLst>
                  <a:ext uri="{FF2B5EF4-FFF2-40B4-BE49-F238E27FC236}">
                    <a16:creationId xmlns:a16="http://schemas.microsoft.com/office/drawing/2014/main" id="{177C0B81-E2A1-43CF-8E74-0AB867CF6FF7}"/>
                  </a:ext>
                </a:extLst>
              </p:cNvPr>
              <p:cNvSpPr/>
              <p:nvPr/>
            </p:nvSpPr>
            <p:spPr>
              <a:xfrm>
                <a:off x="4045951" y="2348472"/>
                <a:ext cx="2592000" cy="1368152"/>
              </a:xfrm>
              <a:prstGeom prst="rightArrow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7" name="Rectangle 16">
              <a:extLst>
                <a:ext uri="{FF2B5EF4-FFF2-40B4-BE49-F238E27FC236}">
                  <a16:creationId xmlns:a16="http://schemas.microsoft.com/office/drawing/2014/main" id="{7336F497-9CA6-4C39-B231-6CB22DE10847}"/>
                </a:ext>
              </a:extLst>
            </p:cNvPr>
            <p:cNvSpPr/>
            <p:nvPr/>
          </p:nvSpPr>
          <p:spPr>
            <a:xfrm rot="2700000">
              <a:off x="6255502" y="3851513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8" name="Rounded Rectangle 5">
              <a:extLst>
                <a:ext uri="{FF2B5EF4-FFF2-40B4-BE49-F238E27FC236}">
                  <a16:creationId xmlns:a16="http://schemas.microsoft.com/office/drawing/2014/main" id="{87FB43FF-0538-4159-9BDF-16ED0D985317}"/>
                </a:ext>
              </a:extLst>
            </p:cNvPr>
            <p:cNvSpPr/>
            <p:nvPr/>
          </p:nvSpPr>
          <p:spPr>
            <a:xfrm flipH="1">
              <a:off x="5501825" y="1678833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13" name="그룹 5">
            <a:extLst>
              <a:ext uri="{FF2B5EF4-FFF2-40B4-BE49-F238E27FC236}">
                <a16:creationId xmlns:a16="http://schemas.microsoft.com/office/drawing/2014/main" id="{375033E9-5561-42BB-B9B8-C9897A204B3D}"/>
              </a:ext>
            </a:extLst>
          </p:cNvPr>
          <p:cNvGrpSpPr/>
          <p:nvPr/>
        </p:nvGrpSpPr>
        <p:grpSpPr>
          <a:xfrm>
            <a:off x="1416000" y="5016372"/>
            <a:ext cx="9360000" cy="1280468"/>
            <a:chOff x="1416000" y="4882525"/>
            <a:chExt cx="9360000" cy="1280468"/>
          </a:xfrm>
        </p:grpSpPr>
        <p:sp>
          <p:nvSpPr>
            <p:cNvPr id="214" name="Isosceles Triangle 3">
              <a:extLst>
                <a:ext uri="{FF2B5EF4-FFF2-40B4-BE49-F238E27FC236}">
                  <a16:creationId xmlns:a16="http://schemas.microsoft.com/office/drawing/2014/main" id="{3493A9B6-7BDC-4A6E-9852-70FF0B47D99F}"/>
                </a:ext>
              </a:extLst>
            </p:cNvPr>
            <p:cNvSpPr/>
            <p:nvPr/>
          </p:nvSpPr>
          <p:spPr>
            <a:xfrm>
              <a:off x="5510162" y="5152926"/>
              <a:ext cx="1171676" cy="10100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Rectangle 5">
              <a:extLst>
                <a:ext uri="{FF2B5EF4-FFF2-40B4-BE49-F238E27FC236}">
                  <a16:creationId xmlns:a16="http://schemas.microsoft.com/office/drawing/2014/main" id="{AA653539-B83B-445D-AD22-D93212C38694}"/>
                </a:ext>
              </a:extLst>
            </p:cNvPr>
            <p:cNvSpPr/>
            <p:nvPr/>
          </p:nvSpPr>
          <p:spPr>
            <a:xfrm rot="20880000">
              <a:off x="1416000" y="4882525"/>
              <a:ext cx="9360000" cy="80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자유형: 도형 44">
              <a:extLst>
                <a:ext uri="{FF2B5EF4-FFF2-40B4-BE49-F238E27FC236}">
                  <a16:creationId xmlns:a16="http://schemas.microsoft.com/office/drawing/2014/main" id="{8FB7D6F0-6653-46C4-9F8C-79498C9B3AEF}"/>
                </a:ext>
              </a:extLst>
            </p:cNvPr>
            <p:cNvSpPr/>
            <p:nvPr/>
          </p:nvSpPr>
          <p:spPr>
            <a:xfrm>
              <a:off x="5510162" y="5152926"/>
              <a:ext cx="590881" cy="1010067"/>
            </a:xfrm>
            <a:custGeom>
              <a:avLst/>
              <a:gdLst>
                <a:gd name="connsiteX0" fmla="*/ 585838 w 590881"/>
                <a:gd name="connsiteY0" fmla="*/ 0 h 1010067"/>
                <a:gd name="connsiteX1" fmla="*/ 590881 w 590881"/>
                <a:gd name="connsiteY1" fmla="*/ 8695 h 1010067"/>
                <a:gd name="connsiteX2" fmla="*/ 386151 w 590881"/>
                <a:gd name="connsiteY2" fmla="*/ 1010067 h 1010067"/>
                <a:gd name="connsiteX3" fmla="*/ 0 w 590881"/>
                <a:gd name="connsiteY3" fmla="*/ 1010067 h 101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881" h="1010067">
                  <a:moveTo>
                    <a:pt x="585838" y="0"/>
                  </a:moveTo>
                  <a:lnTo>
                    <a:pt x="590881" y="8695"/>
                  </a:lnTo>
                  <a:lnTo>
                    <a:pt x="386151" y="1010067"/>
                  </a:lnTo>
                  <a:lnTo>
                    <a:pt x="0" y="10100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502674D0-0D5D-48F8-924C-6ABE3C412E13}"/>
              </a:ext>
            </a:extLst>
          </p:cNvPr>
          <p:cNvSpPr txBox="1"/>
          <p:nvPr/>
        </p:nvSpPr>
        <p:spPr>
          <a:xfrm>
            <a:off x="6096000" y="2061135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009790B-D6AF-466B-BCC1-85C75A972001}"/>
              </a:ext>
            </a:extLst>
          </p:cNvPr>
          <p:cNvSpPr txBox="1"/>
          <p:nvPr/>
        </p:nvSpPr>
        <p:spPr>
          <a:xfrm>
            <a:off x="4465189" y="4042157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11192</TotalTime>
  <Words>66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17</cp:revision>
  <dcterms:created xsi:type="dcterms:W3CDTF">2018-02-18T19:39:47Z</dcterms:created>
  <dcterms:modified xsi:type="dcterms:W3CDTF">2019-01-03T04:12:24Z</dcterms:modified>
</cp:coreProperties>
</file>