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3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0" y="1005381"/>
            <a:ext cx="12192000" cy="419379"/>
          </a:xfrm>
        </p:spPr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653C27C-DA14-490B-B877-18990E0EBAF5}"/>
              </a:ext>
            </a:extLst>
          </p:cNvPr>
          <p:cNvGrpSpPr/>
          <p:nvPr/>
        </p:nvGrpSpPr>
        <p:grpSpPr>
          <a:xfrm>
            <a:off x="940788" y="4643474"/>
            <a:ext cx="5148660" cy="1629366"/>
            <a:chOff x="345642" y="4582569"/>
            <a:chExt cx="4212000" cy="1730732"/>
          </a:xfrm>
        </p:grpSpPr>
        <p:sp>
          <p:nvSpPr>
            <p:cNvPr id="263" name="Pentagon 28">
              <a:extLst>
                <a:ext uri="{FF2B5EF4-FFF2-40B4-BE49-F238E27FC236}">
                  <a16:creationId xmlns:a16="http://schemas.microsoft.com/office/drawing/2014/main" id="{4548DFCB-DAA3-483C-A426-28DF3799A8C0}"/>
                </a:ext>
              </a:extLst>
            </p:cNvPr>
            <p:cNvSpPr/>
            <p:nvPr/>
          </p:nvSpPr>
          <p:spPr>
            <a:xfrm rot="10560000">
              <a:off x="383023" y="4801133"/>
              <a:ext cx="4162443" cy="1512168"/>
            </a:xfrm>
            <a:prstGeom prst="homePlate">
              <a:avLst>
                <a:gd name="adj" fmla="val 41362"/>
              </a:avLst>
            </a:prstGeom>
            <a:solidFill>
              <a:schemeClr val="tx1">
                <a:lumMod val="65000"/>
                <a:lumOff val="35000"/>
                <a:alpha val="23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  <a:softEdge rad="1905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64" name="Pentagon 29">
              <a:extLst>
                <a:ext uri="{FF2B5EF4-FFF2-40B4-BE49-F238E27FC236}">
                  <a16:creationId xmlns:a16="http://schemas.microsoft.com/office/drawing/2014/main" id="{9E4B62DB-D9CA-4387-BA80-CDB706D87D9A}"/>
                </a:ext>
              </a:extLst>
            </p:cNvPr>
            <p:cNvSpPr/>
            <p:nvPr/>
          </p:nvSpPr>
          <p:spPr>
            <a:xfrm rot="10800000">
              <a:off x="345642" y="4586555"/>
              <a:ext cx="4212000" cy="1512168"/>
            </a:xfrm>
            <a:prstGeom prst="homePlate">
              <a:avLst>
                <a:gd name="adj" fmla="val 4136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65" name="Chevron 70">
              <a:extLst>
                <a:ext uri="{FF2B5EF4-FFF2-40B4-BE49-F238E27FC236}">
                  <a16:creationId xmlns:a16="http://schemas.microsoft.com/office/drawing/2014/main" id="{F457B9AB-943F-456D-9F3F-5D43C7087EA5}"/>
                </a:ext>
              </a:extLst>
            </p:cNvPr>
            <p:cNvSpPr/>
            <p:nvPr/>
          </p:nvSpPr>
          <p:spPr>
            <a:xfrm rot="10800000">
              <a:off x="557997" y="4582569"/>
              <a:ext cx="677368" cy="1515600"/>
            </a:xfrm>
            <a:prstGeom prst="chevron">
              <a:avLst>
                <a:gd name="adj" fmla="val 7609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D9BC141B-8A28-4D60-B6FE-F39BE74DFDFD}"/>
              </a:ext>
            </a:extLst>
          </p:cNvPr>
          <p:cNvGrpSpPr/>
          <p:nvPr/>
        </p:nvGrpSpPr>
        <p:grpSpPr>
          <a:xfrm>
            <a:off x="940788" y="3255908"/>
            <a:ext cx="5148660" cy="1706369"/>
            <a:chOff x="345642" y="3108678"/>
            <a:chExt cx="4212000" cy="1812525"/>
          </a:xfrm>
        </p:grpSpPr>
        <p:sp>
          <p:nvSpPr>
            <p:cNvPr id="267" name="Pentagon 53">
              <a:extLst>
                <a:ext uri="{FF2B5EF4-FFF2-40B4-BE49-F238E27FC236}">
                  <a16:creationId xmlns:a16="http://schemas.microsoft.com/office/drawing/2014/main" id="{DB2D64A5-68C5-424F-A7FF-BE0F4243B66C}"/>
                </a:ext>
              </a:extLst>
            </p:cNvPr>
            <p:cNvSpPr/>
            <p:nvPr/>
          </p:nvSpPr>
          <p:spPr>
            <a:xfrm rot="10560000">
              <a:off x="347527" y="3409035"/>
              <a:ext cx="4162443" cy="1512168"/>
            </a:xfrm>
            <a:prstGeom prst="homePlate">
              <a:avLst>
                <a:gd name="adj" fmla="val 41362"/>
              </a:avLst>
            </a:prstGeom>
            <a:solidFill>
              <a:schemeClr val="tx1">
                <a:lumMod val="65000"/>
                <a:lumOff val="35000"/>
                <a:alpha val="23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  <a:softEdge rad="1905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68" name="Pentagon 54">
              <a:extLst>
                <a:ext uri="{FF2B5EF4-FFF2-40B4-BE49-F238E27FC236}">
                  <a16:creationId xmlns:a16="http://schemas.microsoft.com/office/drawing/2014/main" id="{9596DA99-B64B-4442-A5C2-C2963DF4F19A}"/>
                </a:ext>
              </a:extLst>
            </p:cNvPr>
            <p:cNvSpPr/>
            <p:nvPr/>
          </p:nvSpPr>
          <p:spPr>
            <a:xfrm rot="10800000">
              <a:off x="345642" y="3108678"/>
              <a:ext cx="4212000" cy="1512168"/>
            </a:xfrm>
            <a:prstGeom prst="homePlate">
              <a:avLst>
                <a:gd name="adj" fmla="val 4136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69" name="Chevron 69">
              <a:extLst>
                <a:ext uri="{FF2B5EF4-FFF2-40B4-BE49-F238E27FC236}">
                  <a16:creationId xmlns:a16="http://schemas.microsoft.com/office/drawing/2014/main" id="{729F7ACC-8845-4D2C-AC40-4797892A1D54}"/>
                </a:ext>
              </a:extLst>
            </p:cNvPr>
            <p:cNvSpPr/>
            <p:nvPr/>
          </p:nvSpPr>
          <p:spPr>
            <a:xfrm rot="10800000">
              <a:off x="557997" y="3114556"/>
              <a:ext cx="677368" cy="1515600"/>
            </a:xfrm>
            <a:prstGeom prst="chevron">
              <a:avLst>
                <a:gd name="adj" fmla="val 7609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378ED643-53E3-43F8-8BC1-5A642E22AE23}"/>
              </a:ext>
            </a:extLst>
          </p:cNvPr>
          <p:cNvGrpSpPr/>
          <p:nvPr/>
        </p:nvGrpSpPr>
        <p:grpSpPr>
          <a:xfrm>
            <a:off x="6096317" y="4647229"/>
            <a:ext cx="5148661" cy="1629055"/>
            <a:chOff x="4572974" y="4586556"/>
            <a:chExt cx="4280979" cy="1730401"/>
          </a:xfrm>
        </p:grpSpPr>
        <p:sp>
          <p:nvSpPr>
            <p:cNvPr id="271" name="Pentagon 17">
              <a:extLst>
                <a:ext uri="{FF2B5EF4-FFF2-40B4-BE49-F238E27FC236}">
                  <a16:creationId xmlns:a16="http://schemas.microsoft.com/office/drawing/2014/main" id="{5DD66D2C-5036-4083-8C7E-61273228A1AC}"/>
                </a:ext>
              </a:extLst>
            </p:cNvPr>
            <p:cNvSpPr/>
            <p:nvPr/>
          </p:nvSpPr>
          <p:spPr>
            <a:xfrm rot="240000">
              <a:off x="4640694" y="4804789"/>
              <a:ext cx="4213259" cy="1512168"/>
            </a:xfrm>
            <a:prstGeom prst="homePlate">
              <a:avLst>
                <a:gd name="adj" fmla="val 41362"/>
              </a:avLst>
            </a:prstGeom>
            <a:solidFill>
              <a:schemeClr val="tx1">
                <a:lumMod val="65000"/>
                <a:lumOff val="35000"/>
                <a:alpha val="23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  <a:softEdge rad="1905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72" name="Pentagon 13">
              <a:extLst>
                <a:ext uri="{FF2B5EF4-FFF2-40B4-BE49-F238E27FC236}">
                  <a16:creationId xmlns:a16="http://schemas.microsoft.com/office/drawing/2014/main" id="{94EA340A-33C6-4CD4-AE87-68F68E45DED1}"/>
                </a:ext>
              </a:extLst>
            </p:cNvPr>
            <p:cNvSpPr/>
            <p:nvPr/>
          </p:nvSpPr>
          <p:spPr>
            <a:xfrm>
              <a:off x="4572974" y="4586556"/>
              <a:ext cx="4211998" cy="1512168"/>
            </a:xfrm>
            <a:prstGeom prst="homePlate">
              <a:avLst>
                <a:gd name="adj" fmla="val 4136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73" name="Chevron 14">
              <a:extLst>
                <a:ext uri="{FF2B5EF4-FFF2-40B4-BE49-F238E27FC236}">
                  <a16:creationId xmlns:a16="http://schemas.microsoft.com/office/drawing/2014/main" id="{8A857DAF-637B-4F79-8914-A3E83F4AD8AA}"/>
                </a:ext>
              </a:extLst>
            </p:cNvPr>
            <p:cNvSpPr/>
            <p:nvPr/>
          </p:nvSpPr>
          <p:spPr>
            <a:xfrm>
              <a:off x="7917086" y="4596081"/>
              <a:ext cx="688461" cy="1512168"/>
            </a:xfrm>
            <a:prstGeom prst="chevron">
              <a:avLst>
                <a:gd name="adj" fmla="val 733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B18D062F-A43C-4C1E-82D2-DD7DB107504F}"/>
              </a:ext>
            </a:extLst>
          </p:cNvPr>
          <p:cNvGrpSpPr/>
          <p:nvPr/>
        </p:nvGrpSpPr>
        <p:grpSpPr>
          <a:xfrm>
            <a:off x="6096316" y="3261017"/>
            <a:ext cx="5148660" cy="1704701"/>
            <a:chOff x="4572977" y="3114107"/>
            <a:chExt cx="4245485" cy="1810752"/>
          </a:xfrm>
        </p:grpSpPr>
        <p:sp>
          <p:nvSpPr>
            <p:cNvPr id="275" name="Pentagon 20">
              <a:extLst>
                <a:ext uri="{FF2B5EF4-FFF2-40B4-BE49-F238E27FC236}">
                  <a16:creationId xmlns:a16="http://schemas.microsoft.com/office/drawing/2014/main" id="{84F76456-678E-43E5-B84B-DE2E49040F2C}"/>
                </a:ext>
              </a:extLst>
            </p:cNvPr>
            <p:cNvSpPr/>
            <p:nvPr/>
          </p:nvSpPr>
          <p:spPr>
            <a:xfrm rot="240000">
              <a:off x="4605201" y="3412691"/>
              <a:ext cx="4213261" cy="1512168"/>
            </a:xfrm>
            <a:prstGeom prst="homePlate">
              <a:avLst>
                <a:gd name="adj" fmla="val 41362"/>
              </a:avLst>
            </a:prstGeom>
            <a:solidFill>
              <a:schemeClr val="tx1">
                <a:lumMod val="65000"/>
                <a:lumOff val="35000"/>
                <a:alpha val="23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  <a:softEdge rad="1905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76" name="Pentagon 21">
              <a:extLst>
                <a:ext uri="{FF2B5EF4-FFF2-40B4-BE49-F238E27FC236}">
                  <a16:creationId xmlns:a16="http://schemas.microsoft.com/office/drawing/2014/main" id="{258A0F32-99C3-46BA-9AFC-0E52488F5064}"/>
                </a:ext>
              </a:extLst>
            </p:cNvPr>
            <p:cNvSpPr/>
            <p:nvPr/>
          </p:nvSpPr>
          <p:spPr>
            <a:xfrm>
              <a:off x="4572977" y="3114107"/>
              <a:ext cx="4212002" cy="1512168"/>
            </a:xfrm>
            <a:prstGeom prst="homePlate">
              <a:avLst>
                <a:gd name="adj" fmla="val 4136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77" name="Chevron 22">
              <a:extLst>
                <a:ext uri="{FF2B5EF4-FFF2-40B4-BE49-F238E27FC236}">
                  <a16:creationId xmlns:a16="http://schemas.microsoft.com/office/drawing/2014/main" id="{32345451-3BC9-4606-9796-C92D32B443BE}"/>
                </a:ext>
              </a:extLst>
            </p:cNvPr>
            <p:cNvSpPr/>
            <p:nvPr/>
          </p:nvSpPr>
          <p:spPr>
            <a:xfrm>
              <a:off x="7915934" y="3123632"/>
              <a:ext cx="682753" cy="1512168"/>
            </a:xfrm>
            <a:prstGeom prst="chevron">
              <a:avLst>
                <a:gd name="adj" fmla="val 733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6028A43F-A21E-4ED9-BF58-3DF8F9BCBC78}"/>
              </a:ext>
            </a:extLst>
          </p:cNvPr>
          <p:cNvGrpSpPr/>
          <p:nvPr/>
        </p:nvGrpSpPr>
        <p:grpSpPr>
          <a:xfrm>
            <a:off x="6096316" y="1868949"/>
            <a:ext cx="5148660" cy="1709811"/>
            <a:chOff x="4572977" y="1635435"/>
            <a:chExt cx="4245485" cy="1816181"/>
          </a:xfrm>
        </p:grpSpPr>
        <p:sp>
          <p:nvSpPr>
            <p:cNvPr id="279" name="Pentagon 24">
              <a:extLst>
                <a:ext uri="{FF2B5EF4-FFF2-40B4-BE49-F238E27FC236}">
                  <a16:creationId xmlns:a16="http://schemas.microsoft.com/office/drawing/2014/main" id="{213974A5-81B8-411A-9FF0-186CBA421369}"/>
                </a:ext>
              </a:extLst>
            </p:cNvPr>
            <p:cNvSpPr/>
            <p:nvPr/>
          </p:nvSpPr>
          <p:spPr>
            <a:xfrm rot="240000">
              <a:off x="4605201" y="1939448"/>
              <a:ext cx="4213261" cy="1512168"/>
            </a:xfrm>
            <a:prstGeom prst="homePlate">
              <a:avLst>
                <a:gd name="adj" fmla="val 41362"/>
              </a:avLst>
            </a:prstGeom>
            <a:solidFill>
              <a:schemeClr val="tx1">
                <a:lumMod val="65000"/>
                <a:lumOff val="35000"/>
                <a:alpha val="23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  <a:softEdge rad="1905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80" name="Pentagon 25">
              <a:extLst>
                <a:ext uri="{FF2B5EF4-FFF2-40B4-BE49-F238E27FC236}">
                  <a16:creationId xmlns:a16="http://schemas.microsoft.com/office/drawing/2014/main" id="{4DAC1CCD-49BC-42EF-BF90-75E2EA91F3DA}"/>
                </a:ext>
              </a:extLst>
            </p:cNvPr>
            <p:cNvSpPr/>
            <p:nvPr/>
          </p:nvSpPr>
          <p:spPr>
            <a:xfrm>
              <a:off x="4572977" y="1635435"/>
              <a:ext cx="4212002" cy="1512168"/>
            </a:xfrm>
            <a:prstGeom prst="homePlate">
              <a:avLst>
                <a:gd name="adj" fmla="val 4136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81" name="Chevron 26">
              <a:extLst>
                <a:ext uri="{FF2B5EF4-FFF2-40B4-BE49-F238E27FC236}">
                  <a16:creationId xmlns:a16="http://schemas.microsoft.com/office/drawing/2014/main" id="{F6E11445-F616-42F0-BD87-324D42946628}"/>
                </a:ext>
              </a:extLst>
            </p:cNvPr>
            <p:cNvSpPr/>
            <p:nvPr/>
          </p:nvSpPr>
          <p:spPr>
            <a:xfrm>
              <a:off x="7915934" y="1640864"/>
              <a:ext cx="682753" cy="1512168"/>
            </a:xfrm>
            <a:prstGeom prst="chevron">
              <a:avLst>
                <a:gd name="adj" fmla="val 733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D1989BFE-EC1A-4EBC-A6E9-5C3FC710F917}"/>
              </a:ext>
            </a:extLst>
          </p:cNvPr>
          <p:cNvGrpSpPr/>
          <p:nvPr/>
        </p:nvGrpSpPr>
        <p:grpSpPr>
          <a:xfrm>
            <a:off x="940788" y="1868949"/>
            <a:ext cx="5148660" cy="1706369"/>
            <a:chOff x="345642" y="1635435"/>
            <a:chExt cx="4212000" cy="1812525"/>
          </a:xfrm>
        </p:grpSpPr>
        <p:sp>
          <p:nvSpPr>
            <p:cNvPr id="283" name="Pentagon 57">
              <a:extLst>
                <a:ext uri="{FF2B5EF4-FFF2-40B4-BE49-F238E27FC236}">
                  <a16:creationId xmlns:a16="http://schemas.microsoft.com/office/drawing/2014/main" id="{B46C1796-3331-4CCC-A588-5D30B0E14BD0}"/>
                </a:ext>
              </a:extLst>
            </p:cNvPr>
            <p:cNvSpPr/>
            <p:nvPr/>
          </p:nvSpPr>
          <p:spPr>
            <a:xfrm rot="10560000">
              <a:off x="347527" y="1935792"/>
              <a:ext cx="4162443" cy="1512168"/>
            </a:xfrm>
            <a:prstGeom prst="homePlate">
              <a:avLst>
                <a:gd name="adj" fmla="val 41362"/>
              </a:avLst>
            </a:prstGeom>
            <a:solidFill>
              <a:schemeClr val="tx1">
                <a:lumMod val="65000"/>
                <a:lumOff val="35000"/>
                <a:alpha val="23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  <a:softEdge rad="1905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84" name="Pentagon 58">
              <a:extLst>
                <a:ext uri="{FF2B5EF4-FFF2-40B4-BE49-F238E27FC236}">
                  <a16:creationId xmlns:a16="http://schemas.microsoft.com/office/drawing/2014/main" id="{C6EA78E5-524A-4EC0-9182-6F2BB6DE4259}"/>
                </a:ext>
              </a:extLst>
            </p:cNvPr>
            <p:cNvSpPr/>
            <p:nvPr/>
          </p:nvSpPr>
          <p:spPr>
            <a:xfrm rot="10800000">
              <a:off x="345642" y="1635435"/>
              <a:ext cx="4212000" cy="1512168"/>
            </a:xfrm>
            <a:prstGeom prst="homePlate">
              <a:avLst>
                <a:gd name="adj" fmla="val 4136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85" name="Chevron 59">
              <a:extLst>
                <a:ext uri="{FF2B5EF4-FFF2-40B4-BE49-F238E27FC236}">
                  <a16:creationId xmlns:a16="http://schemas.microsoft.com/office/drawing/2014/main" id="{7C841BA4-E9E2-4042-ADCD-7C2D1A7786B0}"/>
                </a:ext>
              </a:extLst>
            </p:cNvPr>
            <p:cNvSpPr/>
            <p:nvPr/>
          </p:nvSpPr>
          <p:spPr>
            <a:xfrm rot="10800000">
              <a:off x="557998" y="1646544"/>
              <a:ext cx="677368" cy="1515600"/>
            </a:xfrm>
            <a:prstGeom prst="chevron">
              <a:avLst>
                <a:gd name="adj" fmla="val 7609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4C91A9FB-1931-4F46-8726-FE9EBE2B4685}"/>
              </a:ext>
            </a:extLst>
          </p:cNvPr>
          <p:cNvGrpSpPr/>
          <p:nvPr/>
        </p:nvGrpSpPr>
        <p:grpSpPr>
          <a:xfrm>
            <a:off x="2763090" y="2049954"/>
            <a:ext cx="2095238" cy="1147307"/>
            <a:chOff x="892027" y="1882302"/>
            <a:chExt cx="1642180" cy="1147160"/>
          </a:xfrm>
        </p:grpSpPr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CBBDA5AF-5ED5-4747-AE1C-5ECDC4D8A639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F1B2BA55-3796-4452-AF60-316BC4E38608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3E45BD74-5EE1-4157-8D98-C3DC7AA2DB24}"/>
              </a:ext>
            </a:extLst>
          </p:cNvPr>
          <p:cNvGrpSpPr/>
          <p:nvPr/>
        </p:nvGrpSpPr>
        <p:grpSpPr>
          <a:xfrm>
            <a:off x="2763090" y="3442644"/>
            <a:ext cx="2095238" cy="1147307"/>
            <a:chOff x="892027" y="1882302"/>
            <a:chExt cx="1642180" cy="1147160"/>
          </a:xfrm>
        </p:grpSpPr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944C301F-2B9B-48AA-B11C-309DDAE00526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A69D0FF0-782C-43E5-A840-B33E9AFCE302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AFF90C60-5EB6-4986-B4D3-961F4254E7FB}"/>
              </a:ext>
            </a:extLst>
          </p:cNvPr>
          <p:cNvGrpSpPr/>
          <p:nvPr/>
        </p:nvGrpSpPr>
        <p:grpSpPr>
          <a:xfrm>
            <a:off x="2763090" y="4835334"/>
            <a:ext cx="2095238" cy="1147307"/>
            <a:chOff x="892027" y="1882302"/>
            <a:chExt cx="1642180" cy="1147160"/>
          </a:xfrm>
        </p:grpSpPr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FBD1A596-0083-4B77-87A8-9B44CC85AFD8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4F80839F-7B00-4B72-AC67-1E4E0A6B0E1A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E37FC0DE-3D4E-416D-897B-EEEB85F9D525}"/>
              </a:ext>
            </a:extLst>
          </p:cNvPr>
          <p:cNvGrpSpPr/>
          <p:nvPr/>
        </p:nvGrpSpPr>
        <p:grpSpPr>
          <a:xfrm>
            <a:off x="7388036" y="2049954"/>
            <a:ext cx="2095238" cy="1147307"/>
            <a:chOff x="892027" y="1882302"/>
            <a:chExt cx="1642180" cy="1147160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88F324B3-94FC-4A5B-B7BB-B31EDBC19CD8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3AE4AF3B-327A-4652-8D8E-C020812F0B66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8980A8FA-69F1-4D89-AC8E-4AC69CA80A60}"/>
              </a:ext>
            </a:extLst>
          </p:cNvPr>
          <p:cNvGrpSpPr/>
          <p:nvPr/>
        </p:nvGrpSpPr>
        <p:grpSpPr>
          <a:xfrm>
            <a:off x="7388036" y="3442644"/>
            <a:ext cx="2095238" cy="1147307"/>
            <a:chOff x="892027" y="1882302"/>
            <a:chExt cx="1642180" cy="1147160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30152DBE-727F-4D8B-842E-42DB71AF17F0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F584AC6E-CC06-41C3-B49D-7D68EEF83A72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4CA0CAD7-265B-4246-81CA-02FD6730179D}"/>
              </a:ext>
            </a:extLst>
          </p:cNvPr>
          <p:cNvGrpSpPr/>
          <p:nvPr/>
        </p:nvGrpSpPr>
        <p:grpSpPr>
          <a:xfrm>
            <a:off x="7388036" y="4835334"/>
            <a:ext cx="2095238" cy="1147307"/>
            <a:chOff x="892027" y="1882302"/>
            <a:chExt cx="1642180" cy="1147160"/>
          </a:xfrm>
        </p:grpSpPr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6C92FC8E-D0B7-4AD2-9194-374367CFADB7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1622CB02-F541-4BEA-B350-D577DA53F803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4" name="Curved Down Arrow 75">
            <a:extLst>
              <a:ext uri="{FF2B5EF4-FFF2-40B4-BE49-F238E27FC236}">
                <a16:creationId xmlns:a16="http://schemas.microsoft.com/office/drawing/2014/main" id="{BEA5D982-B6B1-44C6-9FCE-5D5732BFBB98}"/>
              </a:ext>
            </a:extLst>
          </p:cNvPr>
          <p:cNvSpPr/>
          <p:nvPr/>
        </p:nvSpPr>
        <p:spPr>
          <a:xfrm rot="15012063">
            <a:off x="4566546" y="2854358"/>
            <a:ext cx="1658286" cy="1016554"/>
          </a:xfrm>
          <a:prstGeom prst="curvedDownArrow">
            <a:avLst/>
          </a:prstGeom>
          <a:gradFill flip="none" rotWithShape="1">
            <a:gsLst>
              <a:gs pos="100000">
                <a:srgbClr val="E12E68"/>
              </a:gs>
              <a:gs pos="0">
                <a:schemeClr val="accent4"/>
              </a:gs>
              <a:gs pos="100000">
                <a:schemeClr val="accent4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F70FE871-6145-4AE7-A1B6-877D09B9267F}"/>
              </a:ext>
            </a:extLst>
          </p:cNvPr>
          <p:cNvGrpSpPr/>
          <p:nvPr/>
        </p:nvGrpSpPr>
        <p:grpSpPr>
          <a:xfrm>
            <a:off x="4762600" y="2113073"/>
            <a:ext cx="2560653" cy="3730045"/>
            <a:chOff x="3239428" y="2081110"/>
            <a:chExt cx="2560325" cy="3729567"/>
          </a:xfrm>
        </p:grpSpPr>
        <p:sp>
          <p:nvSpPr>
            <p:cNvPr id="306" name="Curved Down Arrow 15">
              <a:extLst>
                <a:ext uri="{FF2B5EF4-FFF2-40B4-BE49-F238E27FC236}">
                  <a16:creationId xmlns:a16="http://schemas.microsoft.com/office/drawing/2014/main" id="{6105A4A8-FD4F-4979-A667-9EE1DED459EF}"/>
                </a:ext>
              </a:extLst>
            </p:cNvPr>
            <p:cNvSpPr/>
            <p:nvPr/>
          </p:nvSpPr>
          <p:spPr>
            <a:xfrm rot="18679541" flipV="1">
              <a:off x="4232844" y="4242565"/>
              <a:ext cx="1658073" cy="997337"/>
            </a:xfrm>
            <a:prstGeom prst="curvedDownArrow">
              <a:avLst/>
            </a:prstGeom>
            <a:gradFill flip="none" rotWithShape="1">
              <a:gsLst>
                <a:gs pos="100000">
                  <a:schemeClr val="accent3"/>
                </a:gs>
                <a:gs pos="0">
                  <a:schemeClr val="accent3"/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 dirty="0"/>
            </a:p>
          </p:txBody>
        </p:sp>
        <p:sp>
          <p:nvSpPr>
            <p:cNvPr id="307" name="Freeform 9">
              <a:extLst>
                <a:ext uri="{FF2B5EF4-FFF2-40B4-BE49-F238E27FC236}">
                  <a16:creationId xmlns:a16="http://schemas.microsoft.com/office/drawing/2014/main" id="{F97F2874-CBF7-46A6-AB6F-DD7CE32E0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313" y="2081110"/>
              <a:ext cx="2325652" cy="3729567"/>
            </a:xfrm>
            <a:custGeom>
              <a:avLst/>
              <a:gdLst>
                <a:gd name="T0" fmla="*/ 1478 w 1746"/>
                <a:gd name="T1" fmla="*/ 34 h 2800"/>
                <a:gd name="T2" fmla="*/ 1633 w 1746"/>
                <a:gd name="T3" fmla="*/ 169 h 2800"/>
                <a:gd name="T4" fmla="*/ 1682 w 1746"/>
                <a:gd name="T5" fmla="*/ 260 h 2800"/>
                <a:gd name="T6" fmla="*/ 1713 w 1746"/>
                <a:gd name="T7" fmla="*/ 354 h 2800"/>
                <a:gd name="T8" fmla="*/ 1746 w 1746"/>
                <a:gd name="T9" fmla="*/ 594 h 2800"/>
                <a:gd name="T10" fmla="*/ 1702 w 1746"/>
                <a:gd name="T11" fmla="*/ 901 h 2800"/>
                <a:gd name="T12" fmla="*/ 1624 w 1746"/>
                <a:gd name="T13" fmla="*/ 1176 h 2800"/>
                <a:gd name="T14" fmla="*/ 1571 w 1746"/>
                <a:gd name="T15" fmla="*/ 1321 h 2800"/>
                <a:gd name="T16" fmla="*/ 1551 w 1746"/>
                <a:gd name="T17" fmla="*/ 1381 h 2800"/>
                <a:gd name="T18" fmla="*/ 1529 w 1746"/>
                <a:gd name="T19" fmla="*/ 1514 h 2800"/>
                <a:gd name="T20" fmla="*/ 1524 w 1746"/>
                <a:gd name="T21" fmla="*/ 1587 h 2800"/>
                <a:gd name="T22" fmla="*/ 1487 w 1746"/>
                <a:gd name="T23" fmla="*/ 1838 h 2800"/>
                <a:gd name="T24" fmla="*/ 1429 w 1746"/>
                <a:gd name="T25" fmla="*/ 2169 h 2800"/>
                <a:gd name="T26" fmla="*/ 1346 w 1746"/>
                <a:gd name="T27" fmla="*/ 2476 h 2800"/>
                <a:gd name="T28" fmla="*/ 1277 w 1746"/>
                <a:gd name="T29" fmla="*/ 2687 h 2800"/>
                <a:gd name="T30" fmla="*/ 1255 w 1746"/>
                <a:gd name="T31" fmla="*/ 2741 h 2800"/>
                <a:gd name="T32" fmla="*/ 1182 w 1746"/>
                <a:gd name="T33" fmla="*/ 2800 h 2800"/>
                <a:gd name="T34" fmla="*/ 1118 w 1746"/>
                <a:gd name="T35" fmla="*/ 2741 h 2800"/>
                <a:gd name="T36" fmla="*/ 1111 w 1746"/>
                <a:gd name="T37" fmla="*/ 2676 h 2800"/>
                <a:gd name="T38" fmla="*/ 1093 w 1746"/>
                <a:gd name="T39" fmla="*/ 2429 h 2800"/>
                <a:gd name="T40" fmla="*/ 1058 w 1746"/>
                <a:gd name="T41" fmla="*/ 2100 h 2800"/>
                <a:gd name="T42" fmla="*/ 1002 w 1746"/>
                <a:gd name="T43" fmla="*/ 1805 h 2800"/>
                <a:gd name="T44" fmla="*/ 951 w 1746"/>
                <a:gd name="T45" fmla="*/ 1660 h 2800"/>
                <a:gd name="T46" fmla="*/ 917 w 1746"/>
                <a:gd name="T47" fmla="*/ 1616 h 2800"/>
                <a:gd name="T48" fmla="*/ 837 w 1746"/>
                <a:gd name="T49" fmla="*/ 1605 h 2800"/>
                <a:gd name="T50" fmla="*/ 795 w 1746"/>
                <a:gd name="T51" fmla="*/ 1660 h 2800"/>
                <a:gd name="T52" fmla="*/ 757 w 1746"/>
                <a:gd name="T53" fmla="*/ 1763 h 2800"/>
                <a:gd name="T54" fmla="*/ 689 w 1746"/>
                <a:gd name="T55" fmla="*/ 2080 h 2800"/>
                <a:gd name="T56" fmla="*/ 653 w 1746"/>
                <a:gd name="T57" fmla="*/ 2381 h 2800"/>
                <a:gd name="T58" fmla="*/ 629 w 1746"/>
                <a:gd name="T59" fmla="*/ 2643 h 2800"/>
                <a:gd name="T60" fmla="*/ 620 w 1746"/>
                <a:gd name="T61" fmla="*/ 2731 h 2800"/>
                <a:gd name="T62" fmla="*/ 578 w 1746"/>
                <a:gd name="T63" fmla="*/ 2794 h 2800"/>
                <a:gd name="T64" fmla="*/ 500 w 1746"/>
                <a:gd name="T65" fmla="*/ 2769 h 2800"/>
                <a:gd name="T66" fmla="*/ 478 w 1746"/>
                <a:gd name="T67" fmla="*/ 2729 h 2800"/>
                <a:gd name="T68" fmla="*/ 409 w 1746"/>
                <a:gd name="T69" fmla="*/ 2541 h 2800"/>
                <a:gd name="T70" fmla="*/ 311 w 1746"/>
                <a:gd name="T71" fmla="*/ 2167 h 2800"/>
                <a:gd name="T72" fmla="*/ 251 w 1746"/>
                <a:gd name="T73" fmla="*/ 1800 h 2800"/>
                <a:gd name="T74" fmla="*/ 224 w 1746"/>
                <a:gd name="T75" fmla="*/ 1592 h 2800"/>
                <a:gd name="T76" fmla="*/ 220 w 1746"/>
                <a:gd name="T77" fmla="*/ 1531 h 2800"/>
                <a:gd name="T78" fmla="*/ 202 w 1746"/>
                <a:gd name="T79" fmla="*/ 1416 h 2800"/>
                <a:gd name="T80" fmla="*/ 184 w 1746"/>
                <a:gd name="T81" fmla="*/ 1360 h 2800"/>
                <a:gd name="T82" fmla="*/ 124 w 1746"/>
                <a:gd name="T83" fmla="*/ 1176 h 2800"/>
                <a:gd name="T84" fmla="*/ 44 w 1746"/>
                <a:gd name="T85" fmla="*/ 896 h 2800"/>
                <a:gd name="T86" fmla="*/ 0 w 1746"/>
                <a:gd name="T87" fmla="*/ 607 h 2800"/>
                <a:gd name="T88" fmla="*/ 9 w 1746"/>
                <a:gd name="T89" fmla="*/ 449 h 2800"/>
                <a:gd name="T90" fmla="*/ 22 w 1746"/>
                <a:gd name="T91" fmla="*/ 361 h 2800"/>
                <a:gd name="T92" fmla="*/ 107 w 1746"/>
                <a:gd name="T93" fmla="*/ 152 h 2800"/>
                <a:gd name="T94" fmla="*/ 289 w 1746"/>
                <a:gd name="T95" fmla="*/ 31 h 2800"/>
                <a:gd name="T96" fmla="*/ 437 w 1746"/>
                <a:gd name="T97" fmla="*/ 3 h 2800"/>
                <a:gd name="T98" fmla="*/ 511 w 1746"/>
                <a:gd name="T99" fmla="*/ 7 h 2800"/>
                <a:gd name="T100" fmla="*/ 678 w 1746"/>
                <a:gd name="T101" fmla="*/ 32 h 2800"/>
                <a:gd name="T102" fmla="*/ 769 w 1746"/>
                <a:gd name="T103" fmla="*/ 60 h 2800"/>
                <a:gd name="T104" fmla="*/ 844 w 1746"/>
                <a:gd name="T105" fmla="*/ 85 h 2800"/>
                <a:gd name="T106" fmla="*/ 946 w 1746"/>
                <a:gd name="T107" fmla="*/ 69 h 2800"/>
                <a:gd name="T108" fmla="*/ 995 w 1746"/>
                <a:gd name="T109" fmla="*/ 47 h 2800"/>
                <a:gd name="T110" fmla="*/ 1195 w 1746"/>
                <a:gd name="T111" fmla="*/ 3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6" h="2800">
                  <a:moveTo>
                    <a:pt x="1249" y="0"/>
                  </a:moveTo>
                  <a:lnTo>
                    <a:pt x="1307" y="1"/>
                  </a:lnTo>
                  <a:lnTo>
                    <a:pt x="1369" y="7"/>
                  </a:lnTo>
                  <a:lnTo>
                    <a:pt x="1435" y="20"/>
                  </a:lnTo>
                  <a:lnTo>
                    <a:pt x="1478" y="34"/>
                  </a:lnTo>
                  <a:lnTo>
                    <a:pt x="1518" y="54"/>
                  </a:lnTo>
                  <a:lnTo>
                    <a:pt x="1553" y="80"/>
                  </a:lnTo>
                  <a:lnTo>
                    <a:pt x="1584" y="109"/>
                  </a:lnTo>
                  <a:lnTo>
                    <a:pt x="1611" y="140"/>
                  </a:lnTo>
                  <a:lnTo>
                    <a:pt x="1633" y="169"/>
                  </a:lnTo>
                  <a:lnTo>
                    <a:pt x="1651" y="198"/>
                  </a:lnTo>
                  <a:lnTo>
                    <a:pt x="1664" y="221"/>
                  </a:lnTo>
                  <a:lnTo>
                    <a:pt x="1675" y="241"/>
                  </a:lnTo>
                  <a:lnTo>
                    <a:pt x="1680" y="254"/>
                  </a:lnTo>
                  <a:lnTo>
                    <a:pt x="1682" y="260"/>
                  </a:lnTo>
                  <a:lnTo>
                    <a:pt x="1684" y="263"/>
                  </a:lnTo>
                  <a:lnTo>
                    <a:pt x="1689" y="276"/>
                  </a:lnTo>
                  <a:lnTo>
                    <a:pt x="1697" y="294"/>
                  </a:lnTo>
                  <a:lnTo>
                    <a:pt x="1704" y="321"/>
                  </a:lnTo>
                  <a:lnTo>
                    <a:pt x="1713" y="354"/>
                  </a:lnTo>
                  <a:lnTo>
                    <a:pt x="1724" y="392"/>
                  </a:lnTo>
                  <a:lnTo>
                    <a:pt x="1731" y="436"/>
                  </a:lnTo>
                  <a:lnTo>
                    <a:pt x="1738" y="485"/>
                  </a:lnTo>
                  <a:lnTo>
                    <a:pt x="1744" y="538"/>
                  </a:lnTo>
                  <a:lnTo>
                    <a:pt x="1746" y="594"/>
                  </a:lnTo>
                  <a:lnTo>
                    <a:pt x="1744" y="654"/>
                  </a:lnTo>
                  <a:lnTo>
                    <a:pt x="1738" y="716"/>
                  </a:lnTo>
                  <a:lnTo>
                    <a:pt x="1727" y="778"/>
                  </a:lnTo>
                  <a:lnTo>
                    <a:pt x="1717" y="840"/>
                  </a:lnTo>
                  <a:lnTo>
                    <a:pt x="1702" y="901"/>
                  </a:lnTo>
                  <a:lnTo>
                    <a:pt x="1687" y="961"/>
                  </a:lnTo>
                  <a:lnTo>
                    <a:pt x="1671" y="1020"/>
                  </a:lnTo>
                  <a:lnTo>
                    <a:pt x="1655" y="1076"/>
                  </a:lnTo>
                  <a:lnTo>
                    <a:pt x="1638" y="1129"/>
                  </a:lnTo>
                  <a:lnTo>
                    <a:pt x="1624" y="1176"/>
                  </a:lnTo>
                  <a:lnTo>
                    <a:pt x="1609" y="1220"/>
                  </a:lnTo>
                  <a:lnTo>
                    <a:pt x="1597" y="1256"/>
                  </a:lnTo>
                  <a:lnTo>
                    <a:pt x="1586" y="1285"/>
                  </a:lnTo>
                  <a:lnTo>
                    <a:pt x="1577" y="1309"/>
                  </a:lnTo>
                  <a:lnTo>
                    <a:pt x="1571" y="1321"/>
                  </a:lnTo>
                  <a:lnTo>
                    <a:pt x="1569" y="1327"/>
                  </a:lnTo>
                  <a:lnTo>
                    <a:pt x="1567" y="1331"/>
                  </a:lnTo>
                  <a:lnTo>
                    <a:pt x="1564" y="1343"/>
                  </a:lnTo>
                  <a:lnTo>
                    <a:pt x="1558" y="1360"/>
                  </a:lnTo>
                  <a:lnTo>
                    <a:pt x="1551" y="1381"/>
                  </a:lnTo>
                  <a:lnTo>
                    <a:pt x="1544" y="1405"/>
                  </a:lnTo>
                  <a:lnTo>
                    <a:pt x="1538" y="1431"/>
                  </a:lnTo>
                  <a:lnTo>
                    <a:pt x="1533" y="1461"/>
                  </a:lnTo>
                  <a:lnTo>
                    <a:pt x="1531" y="1491"/>
                  </a:lnTo>
                  <a:lnTo>
                    <a:pt x="1529" y="1514"/>
                  </a:lnTo>
                  <a:lnTo>
                    <a:pt x="1529" y="1529"/>
                  </a:lnTo>
                  <a:lnTo>
                    <a:pt x="1529" y="1534"/>
                  </a:lnTo>
                  <a:lnTo>
                    <a:pt x="1529" y="1541"/>
                  </a:lnTo>
                  <a:lnTo>
                    <a:pt x="1527" y="1558"/>
                  </a:lnTo>
                  <a:lnTo>
                    <a:pt x="1524" y="1587"/>
                  </a:lnTo>
                  <a:lnTo>
                    <a:pt x="1518" y="1623"/>
                  </a:lnTo>
                  <a:lnTo>
                    <a:pt x="1513" y="1669"/>
                  </a:lnTo>
                  <a:lnTo>
                    <a:pt x="1506" y="1720"/>
                  </a:lnTo>
                  <a:lnTo>
                    <a:pt x="1497" y="1776"/>
                  </a:lnTo>
                  <a:lnTo>
                    <a:pt x="1487" y="1838"/>
                  </a:lnTo>
                  <a:lnTo>
                    <a:pt x="1478" y="1901"/>
                  </a:lnTo>
                  <a:lnTo>
                    <a:pt x="1467" y="1969"/>
                  </a:lnTo>
                  <a:lnTo>
                    <a:pt x="1455" y="2036"/>
                  </a:lnTo>
                  <a:lnTo>
                    <a:pt x="1442" y="2103"/>
                  </a:lnTo>
                  <a:lnTo>
                    <a:pt x="1429" y="2169"/>
                  </a:lnTo>
                  <a:lnTo>
                    <a:pt x="1413" y="2232"/>
                  </a:lnTo>
                  <a:lnTo>
                    <a:pt x="1397" y="2298"/>
                  </a:lnTo>
                  <a:lnTo>
                    <a:pt x="1380" y="2360"/>
                  </a:lnTo>
                  <a:lnTo>
                    <a:pt x="1364" y="2420"/>
                  </a:lnTo>
                  <a:lnTo>
                    <a:pt x="1346" y="2476"/>
                  </a:lnTo>
                  <a:lnTo>
                    <a:pt x="1329" y="2529"/>
                  </a:lnTo>
                  <a:lnTo>
                    <a:pt x="1315" y="2578"/>
                  </a:lnTo>
                  <a:lnTo>
                    <a:pt x="1300" y="2620"/>
                  </a:lnTo>
                  <a:lnTo>
                    <a:pt x="1287" y="2656"/>
                  </a:lnTo>
                  <a:lnTo>
                    <a:pt x="1277" y="2687"/>
                  </a:lnTo>
                  <a:lnTo>
                    <a:pt x="1269" y="2709"/>
                  </a:lnTo>
                  <a:lnTo>
                    <a:pt x="1264" y="2721"/>
                  </a:lnTo>
                  <a:lnTo>
                    <a:pt x="1262" y="2727"/>
                  </a:lnTo>
                  <a:lnTo>
                    <a:pt x="1260" y="2731"/>
                  </a:lnTo>
                  <a:lnTo>
                    <a:pt x="1255" y="2741"/>
                  </a:lnTo>
                  <a:lnTo>
                    <a:pt x="1247" y="2756"/>
                  </a:lnTo>
                  <a:lnTo>
                    <a:pt x="1235" y="2771"/>
                  </a:lnTo>
                  <a:lnTo>
                    <a:pt x="1220" y="2785"/>
                  </a:lnTo>
                  <a:lnTo>
                    <a:pt x="1202" y="2794"/>
                  </a:lnTo>
                  <a:lnTo>
                    <a:pt x="1182" y="2800"/>
                  </a:lnTo>
                  <a:lnTo>
                    <a:pt x="1162" y="2796"/>
                  </a:lnTo>
                  <a:lnTo>
                    <a:pt x="1146" y="2785"/>
                  </a:lnTo>
                  <a:lnTo>
                    <a:pt x="1135" y="2771"/>
                  </a:lnTo>
                  <a:lnTo>
                    <a:pt x="1124" y="2756"/>
                  </a:lnTo>
                  <a:lnTo>
                    <a:pt x="1118" y="2741"/>
                  </a:lnTo>
                  <a:lnTo>
                    <a:pt x="1115" y="2731"/>
                  </a:lnTo>
                  <a:lnTo>
                    <a:pt x="1115" y="2727"/>
                  </a:lnTo>
                  <a:lnTo>
                    <a:pt x="1113" y="2721"/>
                  </a:lnTo>
                  <a:lnTo>
                    <a:pt x="1113" y="2703"/>
                  </a:lnTo>
                  <a:lnTo>
                    <a:pt x="1111" y="2676"/>
                  </a:lnTo>
                  <a:lnTo>
                    <a:pt x="1107" y="2641"/>
                  </a:lnTo>
                  <a:lnTo>
                    <a:pt x="1106" y="2596"/>
                  </a:lnTo>
                  <a:lnTo>
                    <a:pt x="1102" y="2547"/>
                  </a:lnTo>
                  <a:lnTo>
                    <a:pt x="1097" y="2491"/>
                  </a:lnTo>
                  <a:lnTo>
                    <a:pt x="1093" y="2429"/>
                  </a:lnTo>
                  <a:lnTo>
                    <a:pt x="1086" y="2365"/>
                  </a:lnTo>
                  <a:lnTo>
                    <a:pt x="1080" y="2300"/>
                  </a:lnTo>
                  <a:lnTo>
                    <a:pt x="1073" y="2232"/>
                  </a:lnTo>
                  <a:lnTo>
                    <a:pt x="1066" y="2165"/>
                  </a:lnTo>
                  <a:lnTo>
                    <a:pt x="1058" y="2100"/>
                  </a:lnTo>
                  <a:lnTo>
                    <a:pt x="1049" y="2034"/>
                  </a:lnTo>
                  <a:lnTo>
                    <a:pt x="1040" y="1971"/>
                  </a:lnTo>
                  <a:lnTo>
                    <a:pt x="1027" y="1909"/>
                  </a:lnTo>
                  <a:lnTo>
                    <a:pt x="1015" y="1854"/>
                  </a:lnTo>
                  <a:lnTo>
                    <a:pt x="1002" y="1805"/>
                  </a:lnTo>
                  <a:lnTo>
                    <a:pt x="989" y="1761"/>
                  </a:lnTo>
                  <a:lnTo>
                    <a:pt x="977" y="1723"/>
                  </a:lnTo>
                  <a:lnTo>
                    <a:pt x="966" y="1694"/>
                  </a:lnTo>
                  <a:lnTo>
                    <a:pt x="957" y="1672"/>
                  </a:lnTo>
                  <a:lnTo>
                    <a:pt x="951" y="1660"/>
                  </a:lnTo>
                  <a:lnTo>
                    <a:pt x="949" y="1654"/>
                  </a:lnTo>
                  <a:lnTo>
                    <a:pt x="947" y="1652"/>
                  </a:lnTo>
                  <a:lnTo>
                    <a:pt x="940" y="1641"/>
                  </a:lnTo>
                  <a:lnTo>
                    <a:pt x="931" y="1629"/>
                  </a:lnTo>
                  <a:lnTo>
                    <a:pt x="917" y="1616"/>
                  </a:lnTo>
                  <a:lnTo>
                    <a:pt x="902" y="1603"/>
                  </a:lnTo>
                  <a:lnTo>
                    <a:pt x="886" y="1594"/>
                  </a:lnTo>
                  <a:lnTo>
                    <a:pt x="869" y="1591"/>
                  </a:lnTo>
                  <a:lnTo>
                    <a:pt x="853" y="1596"/>
                  </a:lnTo>
                  <a:lnTo>
                    <a:pt x="837" y="1605"/>
                  </a:lnTo>
                  <a:lnTo>
                    <a:pt x="824" y="1618"/>
                  </a:lnTo>
                  <a:lnTo>
                    <a:pt x="811" y="1632"/>
                  </a:lnTo>
                  <a:lnTo>
                    <a:pt x="802" y="1645"/>
                  </a:lnTo>
                  <a:lnTo>
                    <a:pt x="797" y="1656"/>
                  </a:lnTo>
                  <a:lnTo>
                    <a:pt x="795" y="1660"/>
                  </a:lnTo>
                  <a:lnTo>
                    <a:pt x="793" y="1663"/>
                  </a:lnTo>
                  <a:lnTo>
                    <a:pt x="787" y="1674"/>
                  </a:lnTo>
                  <a:lnTo>
                    <a:pt x="778" y="1696"/>
                  </a:lnTo>
                  <a:lnTo>
                    <a:pt x="767" y="1725"/>
                  </a:lnTo>
                  <a:lnTo>
                    <a:pt x="757" y="1763"/>
                  </a:lnTo>
                  <a:lnTo>
                    <a:pt x="742" y="1812"/>
                  </a:lnTo>
                  <a:lnTo>
                    <a:pt x="727" y="1872"/>
                  </a:lnTo>
                  <a:lnTo>
                    <a:pt x="713" y="1943"/>
                  </a:lnTo>
                  <a:lnTo>
                    <a:pt x="698" y="2027"/>
                  </a:lnTo>
                  <a:lnTo>
                    <a:pt x="689" y="2080"/>
                  </a:lnTo>
                  <a:lnTo>
                    <a:pt x="682" y="2136"/>
                  </a:lnTo>
                  <a:lnTo>
                    <a:pt x="675" y="2196"/>
                  </a:lnTo>
                  <a:lnTo>
                    <a:pt x="667" y="2256"/>
                  </a:lnTo>
                  <a:lnTo>
                    <a:pt x="660" y="2320"/>
                  </a:lnTo>
                  <a:lnTo>
                    <a:pt x="653" y="2381"/>
                  </a:lnTo>
                  <a:lnTo>
                    <a:pt x="647" y="2441"/>
                  </a:lnTo>
                  <a:lnTo>
                    <a:pt x="642" y="2498"/>
                  </a:lnTo>
                  <a:lnTo>
                    <a:pt x="637" y="2552"/>
                  </a:lnTo>
                  <a:lnTo>
                    <a:pt x="633" y="2601"/>
                  </a:lnTo>
                  <a:lnTo>
                    <a:pt x="629" y="2643"/>
                  </a:lnTo>
                  <a:lnTo>
                    <a:pt x="626" y="2678"/>
                  </a:lnTo>
                  <a:lnTo>
                    <a:pt x="624" y="2705"/>
                  </a:lnTo>
                  <a:lnTo>
                    <a:pt x="622" y="2721"/>
                  </a:lnTo>
                  <a:lnTo>
                    <a:pt x="622" y="2727"/>
                  </a:lnTo>
                  <a:lnTo>
                    <a:pt x="620" y="2731"/>
                  </a:lnTo>
                  <a:lnTo>
                    <a:pt x="617" y="2740"/>
                  </a:lnTo>
                  <a:lnTo>
                    <a:pt x="611" y="2754"/>
                  </a:lnTo>
                  <a:lnTo>
                    <a:pt x="602" y="2769"/>
                  </a:lnTo>
                  <a:lnTo>
                    <a:pt x="591" y="2783"/>
                  </a:lnTo>
                  <a:lnTo>
                    <a:pt x="578" y="2794"/>
                  </a:lnTo>
                  <a:lnTo>
                    <a:pt x="562" y="2800"/>
                  </a:lnTo>
                  <a:lnTo>
                    <a:pt x="542" y="2798"/>
                  </a:lnTo>
                  <a:lnTo>
                    <a:pt x="526" y="2791"/>
                  </a:lnTo>
                  <a:lnTo>
                    <a:pt x="511" y="2781"/>
                  </a:lnTo>
                  <a:lnTo>
                    <a:pt x="500" y="2769"/>
                  </a:lnTo>
                  <a:lnTo>
                    <a:pt x="493" y="2758"/>
                  </a:lnTo>
                  <a:lnTo>
                    <a:pt x="487" y="2751"/>
                  </a:lnTo>
                  <a:lnTo>
                    <a:pt x="486" y="2747"/>
                  </a:lnTo>
                  <a:lnTo>
                    <a:pt x="484" y="2743"/>
                  </a:lnTo>
                  <a:lnTo>
                    <a:pt x="478" y="2729"/>
                  </a:lnTo>
                  <a:lnTo>
                    <a:pt x="469" y="2709"/>
                  </a:lnTo>
                  <a:lnTo>
                    <a:pt x="457" y="2678"/>
                  </a:lnTo>
                  <a:lnTo>
                    <a:pt x="444" y="2640"/>
                  </a:lnTo>
                  <a:lnTo>
                    <a:pt x="427" y="2594"/>
                  </a:lnTo>
                  <a:lnTo>
                    <a:pt x="409" y="2541"/>
                  </a:lnTo>
                  <a:lnTo>
                    <a:pt x="389" y="2480"/>
                  </a:lnTo>
                  <a:lnTo>
                    <a:pt x="371" y="2412"/>
                  </a:lnTo>
                  <a:lnTo>
                    <a:pt x="351" y="2336"/>
                  </a:lnTo>
                  <a:lnTo>
                    <a:pt x="331" y="2254"/>
                  </a:lnTo>
                  <a:lnTo>
                    <a:pt x="311" y="2167"/>
                  </a:lnTo>
                  <a:lnTo>
                    <a:pt x="295" y="2071"/>
                  </a:lnTo>
                  <a:lnTo>
                    <a:pt x="282" y="1998"/>
                  </a:lnTo>
                  <a:lnTo>
                    <a:pt x="269" y="1927"/>
                  </a:lnTo>
                  <a:lnTo>
                    <a:pt x="260" y="1861"/>
                  </a:lnTo>
                  <a:lnTo>
                    <a:pt x="251" y="1800"/>
                  </a:lnTo>
                  <a:lnTo>
                    <a:pt x="244" y="1743"/>
                  </a:lnTo>
                  <a:lnTo>
                    <a:pt x="237" y="1694"/>
                  </a:lnTo>
                  <a:lnTo>
                    <a:pt x="231" y="1652"/>
                  </a:lnTo>
                  <a:lnTo>
                    <a:pt x="227" y="1618"/>
                  </a:lnTo>
                  <a:lnTo>
                    <a:pt x="224" y="1592"/>
                  </a:lnTo>
                  <a:lnTo>
                    <a:pt x="222" y="1576"/>
                  </a:lnTo>
                  <a:lnTo>
                    <a:pt x="222" y="1571"/>
                  </a:lnTo>
                  <a:lnTo>
                    <a:pt x="222" y="1565"/>
                  </a:lnTo>
                  <a:lnTo>
                    <a:pt x="222" y="1552"/>
                  </a:lnTo>
                  <a:lnTo>
                    <a:pt x="220" y="1531"/>
                  </a:lnTo>
                  <a:lnTo>
                    <a:pt x="218" y="1509"/>
                  </a:lnTo>
                  <a:lnTo>
                    <a:pt x="217" y="1485"/>
                  </a:lnTo>
                  <a:lnTo>
                    <a:pt x="215" y="1463"/>
                  </a:lnTo>
                  <a:lnTo>
                    <a:pt x="209" y="1438"/>
                  </a:lnTo>
                  <a:lnTo>
                    <a:pt x="202" y="1416"/>
                  </a:lnTo>
                  <a:lnTo>
                    <a:pt x="197" y="1396"/>
                  </a:lnTo>
                  <a:lnTo>
                    <a:pt x="191" y="1383"/>
                  </a:lnTo>
                  <a:lnTo>
                    <a:pt x="189" y="1380"/>
                  </a:lnTo>
                  <a:lnTo>
                    <a:pt x="187" y="1374"/>
                  </a:lnTo>
                  <a:lnTo>
                    <a:pt x="184" y="1360"/>
                  </a:lnTo>
                  <a:lnTo>
                    <a:pt x="175" y="1336"/>
                  </a:lnTo>
                  <a:lnTo>
                    <a:pt x="166" y="1305"/>
                  </a:lnTo>
                  <a:lnTo>
                    <a:pt x="153" y="1269"/>
                  </a:lnTo>
                  <a:lnTo>
                    <a:pt x="140" y="1225"/>
                  </a:lnTo>
                  <a:lnTo>
                    <a:pt x="124" y="1176"/>
                  </a:lnTo>
                  <a:lnTo>
                    <a:pt x="107" y="1125"/>
                  </a:lnTo>
                  <a:lnTo>
                    <a:pt x="91" y="1071"/>
                  </a:lnTo>
                  <a:lnTo>
                    <a:pt x="75" y="1012"/>
                  </a:lnTo>
                  <a:lnTo>
                    <a:pt x="60" y="954"/>
                  </a:lnTo>
                  <a:lnTo>
                    <a:pt x="44" y="896"/>
                  </a:lnTo>
                  <a:lnTo>
                    <a:pt x="29" y="840"/>
                  </a:lnTo>
                  <a:lnTo>
                    <a:pt x="17" y="776"/>
                  </a:lnTo>
                  <a:lnTo>
                    <a:pt x="7" y="716"/>
                  </a:lnTo>
                  <a:lnTo>
                    <a:pt x="4" y="660"/>
                  </a:lnTo>
                  <a:lnTo>
                    <a:pt x="0" y="607"/>
                  </a:lnTo>
                  <a:lnTo>
                    <a:pt x="0" y="561"/>
                  </a:lnTo>
                  <a:lnTo>
                    <a:pt x="2" y="521"/>
                  </a:lnTo>
                  <a:lnTo>
                    <a:pt x="4" y="489"/>
                  </a:lnTo>
                  <a:lnTo>
                    <a:pt x="7" y="463"/>
                  </a:lnTo>
                  <a:lnTo>
                    <a:pt x="9" y="449"/>
                  </a:lnTo>
                  <a:lnTo>
                    <a:pt x="9" y="443"/>
                  </a:lnTo>
                  <a:lnTo>
                    <a:pt x="11" y="438"/>
                  </a:lnTo>
                  <a:lnTo>
                    <a:pt x="13" y="420"/>
                  </a:lnTo>
                  <a:lnTo>
                    <a:pt x="17" y="394"/>
                  </a:lnTo>
                  <a:lnTo>
                    <a:pt x="22" y="361"/>
                  </a:lnTo>
                  <a:lnTo>
                    <a:pt x="31" y="323"/>
                  </a:lnTo>
                  <a:lnTo>
                    <a:pt x="44" y="281"/>
                  </a:lnTo>
                  <a:lnTo>
                    <a:pt x="60" y="238"/>
                  </a:lnTo>
                  <a:lnTo>
                    <a:pt x="80" y="194"/>
                  </a:lnTo>
                  <a:lnTo>
                    <a:pt x="107" y="152"/>
                  </a:lnTo>
                  <a:lnTo>
                    <a:pt x="138" y="114"/>
                  </a:lnTo>
                  <a:lnTo>
                    <a:pt x="171" y="87"/>
                  </a:lnTo>
                  <a:lnTo>
                    <a:pt x="209" y="63"/>
                  </a:lnTo>
                  <a:lnTo>
                    <a:pt x="249" y="45"/>
                  </a:lnTo>
                  <a:lnTo>
                    <a:pt x="289" y="31"/>
                  </a:lnTo>
                  <a:lnTo>
                    <a:pt x="327" y="20"/>
                  </a:lnTo>
                  <a:lnTo>
                    <a:pt x="364" y="12"/>
                  </a:lnTo>
                  <a:lnTo>
                    <a:pt x="395" y="7"/>
                  </a:lnTo>
                  <a:lnTo>
                    <a:pt x="420" y="5"/>
                  </a:lnTo>
                  <a:lnTo>
                    <a:pt x="437" y="3"/>
                  </a:lnTo>
                  <a:lnTo>
                    <a:pt x="442" y="3"/>
                  </a:lnTo>
                  <a:lnTo>
                    <a:pt x="447" y="3"/>
                  </a:lnTo>
                  <a:lnTo>
                    <a:pt x="462" y="3"/>
                  </a:lnTo>
                  <a:lnTo>
                    <a:pt x="482" y="5"/>
                  </a:lnTo>
                  <a:lnTo>
                    <a:pt x="511" y="7"/>
                  </a:lnTo>
                  <a:lnTo>
                    <a:pt x="542" y="9"/>
                  </a:lnTo>
                  <a:lnTo>
                    <a:pt x="578" y="14"/>
                  </a:lnTo>
                  <a:lnTo>
                    <a:pt x="615" y="20"/>
                  </a:lnTo>
                  <a:lnTo>
                    <a:pt x="647" y="25"/>
                  </a:lnTo>
                  <a:lnTo>
                    <a:pt x="678" y="32"/>
                  </a:lnTo>
                  <a:lnTo>
                    <a:pt x="707" y="40"/>
                  </a:lnTo>
                  <a:lnTo>
                    <a:pt x="733" y="47"/>
                  </a:lnTo>
                  <a:lnTo>
                    <a:pt x="753" y="54"/>
                  </a:lnTo>
                  <a:lnTo>
                    <a:pt x="766" y="58"/>
                  </a:lnTo>
                  <a:lnTo>
                    <a:pt x="769" y="60"/>
                  </a:lnTo>
                  <a:lnTo>
                    <a:pt x="775" y="61"/>
                  </a:lnTo>
                  <a:lnTo>
                    <a:pt x="786" y="67"/>
                  </a:lnTo>
                  <a:lnTo>
                    <a:pt x="802" y="72"/>
                  </a:lnTo>
                  <a:lnTo>
                    <a:pt x="822" y="80"/>
                  </a:lnTo>
                  <a:lnTo>
                    <a:pt x="844" y="85"/>
                  </a:lnTo>
                  <a:lnTo>
                    <a:pt x="866" y="87"/>
                  </a:lnTo>
                  <a:lnTo>
                    <a:pt x="889" y="85"/>
                  </a:lnTo>
                  <a:lnTo>
                    <a:pt x="911" y="81"/>
                  </a:lnTo>
                  <a:lnTo>
                    <a:pt x="931" y="76"/>
                  </a:lnTo>
                  <a:lnTo>
                    <a:pt x="946" y="69"/>
                  </a:lnTo>
                  <a:lnTo>
                    <a:pt x="955" y="65"/>
                  </a:lnTo>
                  <a:lnTo>
                    <a:pt x="958" y="63"/>
                  </a:lnTo>
                  <a:lnTo>
                    <a:pt x="962" y="61"/>
                  </a:lnTo>
                  <a:lnTo>
                    <a:pt x="975" y="56"/>
                  </a:lnTo>
                  <a:lnTo>
                    <a:pt x="995" y="47"/>
                  </a:lnTo>
                  <a:lnTo>
                    <a:pt x="1024" y="38"/>
                  </a:lnTo>
                  <a:lnTo>
                    <a:pt x="1057" y="29"/>
                  </a:lnTo>
                  <a:lnTo>
                    <a:pt x="1098" y="18"/>
                  </a:lnTo>
                  <a:lnTo>
                    <a:pt x="1144" y="9"/>
                  </a:lnTo>
                  <a:lnTo>
                    <a:pt x="1195" y="3"/>
                  </a:lnTo>
                  <a:lnTo>
                    <a:pt x="124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127000" dir="8100000" algn="t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 dirty="0"/>
            </a:p>
          </p:txBody>
        </p:sp>
        <p:sp>
          <p:nvSpPr>
            <p:cNvPr id="308" name="Curved Down Arrow 74">
              <a:extLst>
                <a:ext uri="{FF2B5EF4-FFF2-40B4-BE49-F238E27FC236}">
                  <a16:creationId xmlns:a16="http://schemas.microsoft.com/office/drawing/2014/main" id="{A9582D1D-5402-45FC-AD2A-7AA982378CA5}"/>
                </a:ext>
              </a:extLst>
            </p:cNvPr>
            <p:cNvSpPr/>
            <p:nvPr/>
          </p:nvSpPr>
          <p:spPr>
            <a:xfrm rot="18679541" flipV="1">
              <a:off x="4849773" y="3985749"/>
              <a:ext cx="902624" cy="997337"/>
            </a:xfrm>
            <a:custGeom>
              <a:avLst/>
              <a:gdLst/>
              <a:ahLst/>
              <a:cxnLst/>
              <a:rect l="l" t="t" r="r" b="b"/>
              <a:pathLst>
                <a:path w="902624" h="997337">
                  <a:moveTo>
                    <a:pt x="902624" y="748003"/>
                  </a:moveTo>
                  <a:lnTo>
                    <a:pt x="777958" y="748003"/>
                  </a:lnTo>
                  <a:cubicBezTo>
                    <a:pt x="704766" y="307660"/>
                    <a:pt x="449076" y="0"/>
                    <a:pt x="156309" y="0"/>
                  </a:cubicBezTo>
                  <a:lnTo>
                    <a:pt x="0" y="0"/>
                  </a:lnTo>
                  <a:lnTo>
                    <a:pt x="837" y="13045"/>
                  </a:lnTo>
                  <a:lnTo>
                    <a:pt x="2084" y="32463"/>
                  </a:lnTo>
                  <a:cubicBezTo>
                    <a:pt x="10461" y="26242"/>
                    <a:pt x="19931" y="22939"/>
                    <a:pt x="29486" y="19956"/>
                  </a:cubicBezTo>
                  <a:cubicBezTo>
                    <a:pt x="269186" y="90774"/>
                    <a:pt x="465905" y="370676"/>
                    <a:pt x="528623" y="748003"/>
                  </a:cubicBezTo>
                  <a:lnTo>
                    <a:pt x="403956" y="748003"/>
                  </a:lnTo>
                  <a:lnTo>
                    <a:pt x="673678" y="997337"/>
                  </a:lnTo>
                  <a:close/>
                </a:path>
              </a:pathLst>
            </a:custGeom>
            <a:gradFill flip="none" rotWithShape="1">
              <a:gsLst>
                <a:gs pos="50000">
                  <a:schemeClr val="accent3"/>
                </a:gs>
                <a:gs pos="0">
                  <a:schemeClr val="accent3"/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 dirty="0"/>
            </a:p>
          </p:txBody>
        </p:sp>
        <p:sp>
          <p:nvSpPr>
            <p:cNvPr id="309" name="Curved Down Arrow 74">
              <a:extLst>
                <a:ext uri="{FF2B5EF4-FFF2-40B4-BE49-F238E27FC236}">
                  <a16:creationId xmlns:a16="http://schemas.microsoft.com/office/drawing/2014/main" id="{C4253364-5E55-4D0E-A525-0D3FE2A1CE28}"/>
                </a:ext>
              </a:extLst>
            </p:cNvPr>
            <p:cNvSpPr/>
            <p:nvPr/>
          </p:nvSpPr>
          <p:spPr>
            <a:xfrm rot="4212063" flipH="1" flipV="1">
              <a:off x="3296597" y="2474076"/>
              <a:ext cx="883000" cy="997337"/>
            </a:xfrm>
            <a:custGeom>
              <a:avLst/>
              <a:gdLst/>
              <a:ahLst/>
              <a:cxnLst/>
              <a:rect l="l" t="t" r="r" b="b"/>
              <a:pathLst>
                <a:path w="883000" h="997337">
                  <a:moveTo>
                    <a:pt x="883000" y="748003"/>
                  </a:moveTo>
                  <a:lnTo>
                    <a:pt x="654054" y="997337"/>
                  </a:lnTo>
                  <a:lnTo>
                    <a:pt x="384332" y="748003"/>
                  </a:lnTo>
                  <a:lnTo>
                    <a:pt x="508999" y="748003"/>
                  </a:lnTo>
                  <a:cubicBezTo>
                    <a:pt x="446281" y="370676"/>
                    <a:pt x="249562" y="90774"/>
                    <a:pt x="9862" y="19956"/>
                  </a:cubicBezTo>
                  <a:cubicBezTo>
                    <a:pt x="6876" y="20888"/>
                    <a:pt x="3897" y="21852"/>
                    <a:pt x="1301" y="23864"/>
                  </a:cubicBezTo>
                  <a:lnTo>
                    <a:pt x="0" y="0"/>
                  </a:lnTo>
                  <a:lnTo>
                    <a:pt x="136685" y="0"/>
                  </a:lnTo>
                  <a:cubicBezTo>
                    <a:pt x="429452" y="0"/>
                    <a:pt x="685142" y="307660"/>
                    <a:pt x="758334" y="748003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accent4"/>
                </a:gs>
                <a:gs pos="0">
                  <a:schemeClr val="accent4"/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 dirty="0"/>
            </a:p>
          </p:txBody>
        </p: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218D4E81-FEC6-43B9-8517-BE5CE27216B6}"/>
                </a:ext>
              </a:extLst>
            </p:cNvPr>
            <p:cNvGrpSpPr/>
            <p:nvPr/>
          </p:nvGrpSpPr>
          <p:grpSpPr>
            <a:xfrm>
              <a:off x="3760009" y="2457561"/>
              <a:ext cx="1625933" cy="1674585"/>
              <a:chOff x="575693" y="4013186"/>
              <a:chExt cx="1625933" cy="1674585"/>
            </a:xfrm>
          </p:grpSpPr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F3FB0F67-4321-4AC8-AA98-D87D2074838B}"/>
                  </a:ext>
                </a:extLst>
              </p:cNvPr>
              <p:cNvSpPr txBox="1"/>
              <p:nvPr/>
            </p:nvSpPr>
            <p:spPr>
              <a:xfrm>
                <a:off x="578400" y="4302953"/>
                <a:ext cx="1617335" cy="1384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AE41D446-2862-4A01-BB22-E5AF018E122C}"/>
                  </a:ext>
                </a:extLst>
              </p:cNvPr>
              <p:cNvSpPr txBox="1"/>
              <p:nvPr/>
            </p:nvSpPr>
            <p:spPr>
              <a:xfrm>
                <a:off x="575693" y="4013186"/>
                <a:ext cx="1625933" cy="30773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13" name="Oval 47">
            <a:extLst>
              <a:ext uri="{FF2B5EF4-FFF2-40B4-BE49-F238E27FC236}">
                <a16:creationId xmlns:a16="http://schemas.microsoft.com/office/drawing/2014/main" id="{AC5EC3AE-40CD-4078-939A-C09EA9D96AC1}"/>
              </a:ext>
            </a:extLst>
          </p:cNvPr>
          <p:cNvSpPr>
            <a:spLocks noChangeAspect="1"/>
          </p:cNvSpPr>
          <p:nvPr/>
        </p:nvSpPr>
        <p:spPr>
          <a:xfrm>
            <a:off x="9821763" y="2368126"/>
            <a:ext cx="425247" cy="4252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4" name="Chord 32">
            <a:extLst>
              <a:ext uri="{FF2B5EF4-FFF2-40B4-BE49-F238E27FC236}">
                <a16:creationId xmlns:a16="http://schemas.microsoft.com/office/drawing/2014/main" id="{6B331B60-98E2-49EA-A079-516CEA379802}"/>
              </a:ext>
            </a:extLst>
          </p:cNvPr>
          <p:cNvSpPr/>
          <p:nvPr/>
        </p:nvSpPr>
        <p:spPr>
          <a:xfrm>
            <a:off x="9834662" y="3805289"/>
            <a:ext cx="399449" cy="39594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5" name="Rounded Rectangle 7">
            <a:extLst>
              <a:ext uri="{FF2B5EF4-FFF2-40B4-BE49-F238E27FC236}">
                <a16:creationId xmlns:a16="http://schemas.microsoft.com/office/drawing/2014/main" id="{02B8B97C-B38B-4575-967C-0BE3EF8DAB7C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9969150" y="5175283"/>
            <a:ext cx="130473" cy="510292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6" name="Rounded Rectangle 17">
            <a:extLst>
              <a:ext uri="{FF2B5EF4-FFF2-40B4-BE49-F238E27FC236}">
                <a16:creationId xmlns:a16="http://schemas.microsoft.com/office/drawing/2014/main" id="{20A29BE9-F156-4164-9728-93A806940E94}"/>
              </a:ext>
            </a:extLst>
          </p:cNvPr>
          <p:cNvSpPr>
            <a:spLocks noChangeAspect="1"/>
          </p:cNvSpPr>
          <p:nvPr/>
        </p:nvSpPr>
        <p:spPr>
          <a:xfrm>
            <a:off x="2048204" y="3748517"/>
            <a:ext cx="267270" cy="425247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7" name="Oval 21">
            <a:extLst>
              <a:ext uri="{FF2B5EF4-FFF2-40B4-BE49-F238E27FC236}">
                <a16:creationId xmlns:a16="http://schemas.microsoft.com/office/drawing/2014/main" id="{F3015BF9-5CCE-48CD-BF19-07C4C4763B0A}"/>
              </a:ext>
            </a:extLst>
          </p:cNvPr>
          <p:cNvSpPr>
            <a:spLocks noChangeAspect="1"/>
          </p:cNvSpPr>
          <p:nvPr/>
        </p:nvSpPr>
        <p:spPr>
          <a:xfrm>
            <a:off x="1969217" y="2380200"/>
            <a:ext cx="425247" cy="4252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8" name="Block Arc 20">
            <a:extLst>
              <a:ext uri="{FF2B5EF4-FFF2-40B4-BE49-F238E27FC236}">
                <a16:creationId xmlns:a16="http://schemas.microsoft.com/office/drawing/2014/main" id="{5722F3E7-3564-4D76-8837-C751EC209982}"/>
              </a:ext>
            </a:extLst>
          </p:cNvPr>
          <p:cNvSpPr>
            <a:spLocks noChangeAspect="1"/>
          </p:cNvSpPr>
          <p:nvPr/>
        </p:nvSpPr>
        <p:spPr>
          <a:xfrm rot="10800000">
            <a:off x="1985748" y="5198146"/>
            <a:ext cx="392184" cy="425247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11178</TotalTime>
  <Words>175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Allppt.com</cp:lastModifiedBy>
  <cp:revision>17</cp:revision>
  <dcterms:created xsi:type="dcterms:W3CDTF">2018-02-18T19:39:47Z</dcterms:created>
  <dcterms:modified xsi:type="dcterms:W3CDTF">2018-12-20T04:58:19Z</dcterms:modified>
</cp:coreProperties>
</file>