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54A6A4-6DE8-457D-9145-4827872272F0}"/>
              </a:ext>
            </a:extLst>
          </p:cNvPr>
          <p:cNvGrpSpPr/>
          <p:nvPr/>
        </p:nvGrpSpPr>
        <p:grpSpPr>
          <a:xfrm>
            <a:off x="944546" y="3133175"/>
            <a:ext cx="10302910" cy="1490773"/>
            <a:chOff x="907041" y="3813427"/>
            <a:chExt cx="7329918" cy="1490773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9B6A6E7-91B7-44A7-A488-873C3387F962}"/>
                </a:ext>
              </a:extLst>
            </p:cNvPr>
            <p:cNvSpPr/>
            <p:nvPr/>
          </p:nvSpPr>
          <p:spPr>
            <a:xfrm rot="5400000">
              <a:off x="7700624" y="3869026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2A16B6-988A-4EEF-AD96-4991DECDBE3B}"/>
                </a:ext>
              </a:extLst>
            </p:cNvPr>
            <p:cNvSpPr/>
            <p:nvPr/>
          </p:nvSpPr>
          <p:spPr>
            <a:xfrm>
              <a:off x="5947657" y="382929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Freeform 56">
              <a:extLst>
                <a:ext uri="{FF2B5EF4-FFF2-40B4-BE49-F238E27FC236}">
                  <a16:creationId xmlns:a16="http://schemas.microsoft.com/office/drawing/2014/main" id="{3128BD72-FF49-4DA6-AA5F-4D888FDA3F3C}"/>
                </a:ext>
              </a:extLst>
            </p:cNvPr>
            <p:cNvSpPr/>
            <p:nvPr/>
          </p:nvSpPr>
          <p:spPr>
            <a:xfrm>
              <a:off x="5947658" y="382929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356AD0C-016B-4191-87BF-DD69BD3AB6DE}"/>
                </a:ext>
              </a:extLst>
            </p:cNvPr>
            <p:cNvSpPr/>
            <p:nvPr/>
          </p:nvSpPr>
          <p:spPr>
            <a:xfrm rot="16200000">
              <a:off x="867313" y="3858140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FDEAE0-3C2D-4950-9371-E7D1DD17F53D}"/>
                </a:ext>
              </a:extLst>
            </p:cNvPr>
            <p:cNvSpPr/>
            <p:nvPr/>
          </p:nvSpPr>
          <p:spPr>
            <a:xfrm flipH="1">
              <a:off x="1403648" y="382294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Freeform 55">
              <a:extLst>
                <a:ext uri="{FF2B5EF4-FFF2-40B4-BE49-F238E27FC236}">
                  <a16:creationId xmlns:a16="http://schemas.microsoft.com/office/drawing/2014/main" id="{FC1496FD-5EF4-4CB5-8999-E471326B969D}"/>
                </a:ext>
              </a:extLst>
            </p:cNvPr>
            <p:cNvSpPr/>
            <p:nvPr/>
          </p:nvSpPr>
          <p:spPr>
            <a:xfrm flipH="1">
              <a:off x="1938705" y="381342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86F3B9-5E70-44D7-A8BE-0F5BC6C0ED88}"/>
                </a:ext>
              </a:extLst>
            </p:cNvPr>
            <p:cNvSpPr/>
            <p:nvPr/>
          </p:nvSpPr>
          <p:spPr>
            <a:xfrm flipH="1">
              <a:off x="1938704" y="411733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D6D52CFA-840D-42BF-93FA-638CA0A9CD53}"/>
                </a:ext>
              </a:extLst>
            </p:cNvPr>
            <p:cNvSpPr/>
            <p:nvPr/>
          </p:nvSpPr>
          <p:spPr>
            <a:xfrm flipH="1">
              <a:off x="2473761" y="4117330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077BC-A7CA-43CB-9FD1-ADBC0A51C569}"/>
                </a:ext>
              </a:extLst>
            </p:cNvPr>
            <p:cNvSpPr/>
            <p:nvPr/>
          </p:nvSpPr>
          <p:spPr>
            <a:xfrm>
              <a:off x="5412601" y="413638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DB15D505-4BC0-43B5-8047-97E66062B11C}"/>
                </a:ext>
              </a:extLst>
            </p:cNvPr>
            <p:cNvSpPr/>
            <p:nvPr/>
          </p:nvSpPr>
          <p:spPr>
            <a:xfrm>
              <a:off x="5412601" y="4120356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DB48D4-0246-4748-9DFA-0359ACDDB4C5}"/>
                </a:ext>
              </a:extLst>
            </p:cNvPr>
            <p:cNvSpPr/>
            <p:nvPr/>
          </p:nvSpPr>
          <p:spPr>
            <a:xfrm>
              <a:off x="4877544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9C7574-88C3-4288-86EE-9F4DABDB5152}"/>
                </a:ext>
              </a:extLst>
            </p:cNvPr>
            <p:cNvSpPr/>
            <p:nvPr/>
          </p:nvSpPr>
          <p:spPr>
            <a:xfrm flipH="1">
              <a:off x="2473761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B0D0D20-D3D1-492E-8A39-5A2E8E20C087}"/>
                </a:ext>
              </a:extLst>
            </p:cNvPr>
            <p:cNvSpPr/>
            <p:nvPr/>
          </p:nvSpPr>
          <p:spPr>
            <a:xfrm>
              <a:off x="4872465" y="4424233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AF0A67A-A73A-4255-A3C2-4260150F0D09}"/>
                </a:ext>
              </a:extLst>
            </p:cNvPr>
            <p:cNvSpPr/>
            <p:nvPr/>
          </p:nvSpPr>
          <p:spPr>
            <a:xfrm flipH="1">
              <a:off x="3386026" y="4421204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174F87-92D2-4FD9-ACDC-C4C18123949E}"/>
                </a:ext>
              </a:extLst>
            </p:cNvPr>
            <p:cNvSpPr/>
            <p:nvPr/>
          </p:nvSpPr>
          <p:spPr>
            <a:xfrm>
              <a:off x="3383868" y="4725144"/>
              <a:ext cx="2381932" cy="576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72A971-30AB-457E-BFF4-4280EC0D9383}"/>
              </a:ext>
            </a:extLst>
          </p:cNvPr>
          <p:cNvGrpSpPr/>
          <p:nvPr/>
        </p:nvGrpSpPr>
        <p:grpSpPr>
          <a:xfrm>
            <a:off x="7164435" y="4862988"/>
            <a:ext cx="1648097" cy="1105986"/>
            <a:chOff x="491148" y="3343901"/>
            <a:chExt cx="1648097" cy="11059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4B5400-09AD-4813-8166-9C4FC67941F7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9ECB02-3365-4DAD-9EF2-3127EFD24F11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618930-8AB4-446E-8760-F19256F00EE0}"/>
              </a:ext>
            </a:extLst>
          </p:cNvPr>
          <p:cNvGrpSpPr/>
          <p:nvPr/>
        </p:nvGrpSpPr>
        <p:grpSpPr>
          <a:xfrm>
            <a:off x="4702373" y="2058545"/>
            <a:ext cx="2793959" cy="1290652"/>
            <a:chOff x="491148" y="3343901"/>
            <a:chExt cx="2793959" cy="12906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1949CE-F7E0-4F0E-A94D-BC41D5BDC9DE}"/>
                </a:ext>
              </a:extLst>
            </p:cNvPr>
            <p:cNvSpPr txBox="1"/>
            <p:nvPr/>
          </p:nvSpPr>
          <p:spPr>
            <a:xfrm>
              <a:off x="491148" y="3343901"/>
              <a:ext cx="2793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1C41AD-A5CD-49D1-B020-FDA3938C8602}"/>
                </a:ext>
              </a:extLst>
            </p:cNvPr>
            <p:cNvSpPr txBox="1"/>
            <p:nvPr/>
          </p:nvSpPr>
          <p:spPr>
            <a:xfrm>
              <a:off x="491148" y="3618890"/>
              <a:ext cx="27939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04E88B-CF61-4431-92F8-46D34982E0D7}"/>
              </a:ext>
            </a:extLst>
          </p:cNvPr>
          <p:cNvGrpSpPr/>
          <p:nvPr/>
        </p:nvGrpSpPr>
        <p:grpSpPr>
          <a:xfrm>
            <a:off x="8110294" y="2053054"/>
            <a:ext cx="2584201" cy="921320"/>
            <a:chOff x="491148" y="3343901"/>
            <a:chExt cx="2584201" cy="9213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7746CB-D229-4223-AC88-3C9BE5805281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732D1-640D-40CA-8CFE-0CCEA27E0564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928F89-3B75-4A23-9F7B-9B2B3DDA7465}"/>
              </a:ext>
            </a:extLst>
          </p:cNvPr>
          <p:cNvGrpSpPr/>
          <p:nvPr/>
        </p:nvGrpSpPr>
        <p:grpSpPr>
          <a:xfrm>
            <a:off x="3339268" y="4862988"/>
            <a:ext cx="1648097" cy="1105986"/>
            <a:chOff x="491148" y="3343901"/>
            <a:chExt cx="1648097" cy="11059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4CBB8B-7FC3-4754-9681-08EB4CF6B18D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C67E57-5945-43C4-A1E7-E39BA1E6DDF6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7D5BF-DCAB-4115-BAD6-8295ADA25564}"/>
              </a:ext>
            </a:extLst>
          </p:cNvPr>
          <p:cNvGrpSpPr/>
          <p:nvPr/>
        </p:nvGrpSpPr>
        <p:grpSpPr>
          <a:xfrm>
            <a:off x="1231208" y="4240782"/>
            <a:ext cx="1648097" cy="1105986"/>
            <a:chOff x="491148" y="3343901"/>
            <a:chExt cx="1648097" cy="11059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04A5A4-32CD-4685-97C9-2B5A8DC7A3FB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6B994C-E3C0-43A3-9D03-93576091FEED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57BA66-4C1C-4560-BF3B-550E80CB2FB5}"/>
              </a:ext>
            </a:extLst>
          </p:cNvPr>
          <p:cNvGrpSpPr/>
          <p:nvPr/>
        </p:nvGrpSpPr>
        <p:grpSpPr>
          <a:xfrm>
            <a:off x="9311322" y="4240782"/>
            <a:ext cx="1648097" cy="1105986"/>
            <a:chOff x="491148" y="3343901"/>
            <a:chExt cx="1648097" cy="11059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A625AB-B49D-48B0-B068-9236867AE47B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3913FA-247A-4929-9B1E-F2A5F8A27290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5C47BA-ABEF-4F3F-A5DF-D98208F1CD3F}"/>
              </a:ext>
            </a:extLst>
          </p:cNvPr>
          <p:cNvGrpSpPr/>
          <p:nvPr/>
        </p:nvGrpSpPr>
        <p:grpSpPr>
          <a:xfrm>
            <a:off x="1504210" y="2053054"/>
            <a:ext cx="2584201" cy="921320"/>
            <a:chOff x="491148" y="3343901"/>
            <a:chExt cx="2584201" cy="9213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7C0903-48D5-46C8-AA3B-76B053FC1FEF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EA6AF6-DFDD-4829-AA76-29CFAD5C8630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23">
            <a:extLst>
              <a:ext uri="{FF2B5EF4-FFF2-40B4-BE49-F238E27FC236}">
                <a16:creationId xmlns:a16="http://schemas.microsoft.com/office/drawing/2014/main" id="{2E98B222-C41B-41F0-A823-03E908F5DF75}"/>
              </a:ext>
            </a:extLst>
          </p:cNvPr>
          <p:cNvSpPr/>
          <p:nvPr/>
        </p:nvSpPr>
        <p:spPr>
          <a:xfrm>
            <a:off x="9128804" y="360888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BF5D0B8A-3FDD-4A0F-952A-3683D3650F0B}"/>
              </a:ext>
            </a:extLst>
          </p:cNvPr>
          <p:cNvSpPr/>
          <p:nvPr/>
        </p:nvSpPr>
        <p:spPr>
          <a:xfrm>
            <a:off x="8447067" y="3866096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98FBB43E-9C9A-426E-A68D-4478E207B74C}"/>
              </a:ext>
            </a:extLst>
          </p:cNvPr>
          <p:cNvSpPr/>
          <p:nvPr/>
        </p:nvSpPr>
        <p:spPr>
          <a:xfrm>
            <a:off x="1637964" y="3262266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31">
            <a:extLst>
              <a:ext uri="{FF2B5EF4-FFF2-40B4-BE49-F238E27FC236}">
                <a16:creationId xmlns:a16="http://schemas.microsoft.com/office/drawing/2014/main" id="{3E3FB72B-8B0E-4394-8ED2-B0626B9F83D3}"/>
              </a:ext>
            </a:extLst>
          </p:cNvPr>
          <p:cNvSpPr/>
          <p:nvPr/>
        </p:nvSpPr>
        <p:spPr>
          <a:xfrm>
            <a:off x="2533500" y="3513370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7">
            <a:extLst>
              <a:ext uri="{FF2B5EF4-FFF2-40B4-BE49-F238E27FC236}">
                <a16:creationId xmlns:a16="http://schemas.microsoft.com/office/drawing/2014/main" id="{30E4D937-AA1F-45CA-926C-607C70C438DC}"/>
              </a:ext>
            </a:extLst>
          </p:cNvPr>
          <p:cNvSpPr/>
          <p:nvPr/>
        </p:nvSpPr>
        <p:spPr>
          <a:xfrm rot="18900000">
            <a:off x="10192516" y="3253941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AC54E742-38CC-407C-B658-557EE0298945}"/>
              </a:ext>
            </a:extLst>
          </p:cNvPr>
          <p:cNvSpPr/>
          <p:nvPr/>
        </p:nvSpPr>
        <p:spPr>
          <a:xfrm>
            <a:off x="3295743" y="3811890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Freeform 20">
            <a:extLst>
              <a:ext uri="{FF2B5EF4-FFF2-40B4-BE49-F238E27FC236}">
                <a16:creationId xmlns:a16="http://schemas.microsoft.com/office/drawing/2014/main" id="{FC94CCC2-A64A-41BF-B530-041859BFDA47}"/>
              </a:ext>
            </a:extLst>
          </p:cNvPr>
          <p:cNvSpPr/>
          <p:nvPr/>
        </p:nvSpPr>
        <p:spPr>
          <a:xfrm>
            <a:off x="5916902" y="4115764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11149</TotalTime>
  <Words>127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10</cp:revision>
  <dcterms:created xsi:type="dcterms:W3CDTF">2018-02-18T19:39:47Z</dcterms:created>
  <dcterms:modified xsi:type="dcterms:W3CDTF">2018-12-17T03:32:53Z</dcterms:modified>
</cp:coreProperties>
</file>