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8">
            <a:extLst>
              <a:ext uri="{FF2B5EF4-FFF2-40B4-BE49-F238E27FC236}">
                <a16:creationId xmlns:a16="http://schemas.microsoft.com/office/drawing/2014/main" id="{66091E82-C4BB-4DAA-B7C2-939D76E5E0FF}"/>
              </a:ext>
            </a:extLst>
          </p:cNvPr>
          <p:cNvSpPr>
            <a:spLocks/>
          </p:cNvSpPr>
          <p:nvPr/>
        </p:nvSpPr>
        <p:spPr bwMode="auto">
          <a:xfrm flipH="1">
            <a:off x="909745" y="3334377"/>
            <a:ext cx="4320607" cy="3170597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810AF75-B38B-4D81-B6B5-10E848173F06}"/>
              </a:ext>
            </a:extLst>
          </p:cNvPr>
          <p:cNvSpPr>
            <a:spLocks/>
          </p:cNvSpPr>
          <p:nvPr/>
        </p:nvSpPr>
        <p:spPr bwMode="auto">
          <a:xfrm flipH="1">
            <a:off x="909743" y="2325429"/>
            <a:ext cx="3807538" cy="1025401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30366C4-63E6-4651-A306-C999928290E2}"/>
              </a:ext>
            </a:extLst>
          </p:cNvPr>
          <p:cNvGrpSpPr/>
          <p:nvPr/>
        </p:nvGrpSpPr>
        <p:grpSpPr>
          <a:xfrm>
            <a:off x="546047" y="1146021"/>
            <a:ext cx="2228210" cy="2204810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5A3681A2-F409-43A4-86AD-DD1D5FB5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">
              <a:extLst>
                <a:ext uri="{FF2B5EF4-FFF2-40B4-BE49-F238E27FC236}">
                  <a16:creationId xmlns:a16="http://schemas.microsoft.com/office/drawing/2014/main" id="{D638FF22-1AE1-407B-A70C-6166405B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7">
              <a:extLst>
                <a:ext uri="{FF2B5EF4-FFF2-40B4-BE49-F238E27FC236}">
                  <a16:creationId xmlns:a16="http://schemas.microsoft.com/office/drawing/2014/main" id="{C14F50CB-F7A5-489F-9B05-0379EEBE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6186DF59-AAB6-4438-9DA7-B8FC588B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C27BD634-2DAB-40AA-ABC1-507576A60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0">
              <a:extLst>
                <a:ext uri="{FF2B5EF4-FFF2-40B4-BE49-F238E27FC236}">
                  <a16:creationId xmlns:a16="http://schemas.microsoft.com/office/drawing/2014/main" id="{A800EE10-0946-4D33-B1C2-26EF0E9E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DD8F2CC2-F762-4615-8235-C285CA613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F568A7B-D616-439E-9072-BD7B4926F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3">
              <a:extLst>
                <a:ext uri="{FF2B5EF4-FFF2-40B4-BE49-F238E27FC236}">
                  <a16:creationId xmlns:a16="http://schemas.microsoft.com/office/drawing/2014/main" id="{E6285825-C7B8-45A2-91FF-1F72F385F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20C85A22-3BA5-4038-8B2D-FDC79D3E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3421F467-7547-4818-9DA1-201424D3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6">
              <a:extLst>
                <a:ext uri="{FF2B5EF4-FFF2-40B4-BE49-F238E27FC236}">
                  <a16:creationId xmlns:a16="http://schemas.microsoft.com/office/drawing/2014/main" id="{2B5A9B1B-893A-4F47-B5CA-238756AC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D869B569-5AFB-4610-867F-AA7F70B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7FC6CCCA-55F2-4BDB-BBFB-F9648209D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9">
              <a:extLst>
                <a:ext uri="{FF2B5EF4-FFF2-40B4-BE49-F238E27FC236}">
                  <a16:creationId xmlns:a16="http://schemas.microsoft.com/office/drawing/2014/main" id="{ACBDE5E0-3C1A-42D3-80B5-04873A4D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20">
              <a:extLst>
                <a:ext uri="{FF2B5EF4-FFF2-40B4-BE49-F238E27FC236}">
                  <a16:creationId xmlns:a16="http://schemas.microsoft.com/office/drawing/2014/main" id="{045AA954-91C2-41AB-B2F2-3C3F58AC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0625E890-3DF9-4C86-99EE-B9A0C2DC5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07DD677C-F28B-4C77-8FC9-375355F6E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8A11A881-C3DA-4291-BE37-707CCE02A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24">
              <a:extLst>
                <a:ext uri="{FF2B5EF4-FFF2-40B4-BE49-F238E27FC236}">
                  <a16:creationId xmlns:a16="http://schemas.microsoft.com/office/drawing/2014/main" id="{5DCC4FBB-9A36-4DAB-9573-10DCDE2D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FC29E01B-CF02-4765-B579-12BEECA6E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2F7D7E66-85FD-4AB6-922C-28F4C5B9E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7">
              <a:extLst>
                <a:ext uri="{FF2B5EF4-FFF2-40B4-BE49-F238E27FC236}">
                  <a16:creationId xmlns:a16="http://schemas.microsoft.com/office/drawing/2014/main" id="{68BE8E39-913F-4DBE-9D13-6C148FD6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00ECE09A-A7AA-4095-9CB0-00777A78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8563B954-9DBC-44E5-80B6-B518D0DDE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0">
              <a:extLst>
                <a:ext uri="{FF2B5EF4-FFF2-40B4-BE49-F238E27FC236}">
                  <a16:creationId xmlns:a16="http://schemas.microsoft.com/office/drawing/2014/main" id="{C73E2960-C159-4E34-9B8B-94CA445F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ED532E73-60D7-43F6-9519-A9A39684D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DD10640E-F83E-4F5F-B547-FAE45E928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B37BA648-2F9F-467A-8C3A-5E18B005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4">
              <a:extLst>
                <a:ext uri="{FF2B5EF4-FFF2-40B4-BE49-F238E27FC236}">
                  <a16:creationId xmlns:a16="http://schemas.microsoft.com/office/drawing/2014/main" id="{EBD486D2-E8D5-44E7-B355-DD3D6CB3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5">
              <a:extLst>
                <a:ext uri="{FF2B5EF4-FFF2-40B4-BE49-F238E27FC236}">
                  <a16:creationId xmlns:a16="http://schemas.microsoft.com/office/drawing/2014/main" id="{5083AB91-26F7-4962-9F01-D058D55A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0C15C1B5-A69C-44FD-ACD5-50DD431A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025206DF-8541-4DB5-ABE0-A60B60168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8">
              <a:extLst>
                <a:ext uri="{FF2B5EF4-FFF2-40B4-BE49-F238E27FC236}">
                  <a16:creationId xmlns:a16="http://schemas.microsoft.com/office/drawing/2014/main" id="{AB0D4BD8-3791-4F53-B1A0-D5E09769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13391D16-11B0-4DA5-9E38-3C58217A6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264DA144-49C0-4995-BAA9-58F7E9AB3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943F60B6-89ED-4A9C-B6A2-2D57CB87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84ADA374-8AD9-4349-B308-57932F6D8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491C3CA9-8BA7-4E82-B8C0-06ED6148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44">
              <a:extLst>
                <a:ext uri="{FF2B5EF4-FFF2-40B4-BE49-F238E27FC236}">
                  <a16:creationId xmlns:a16="http://schemas.microsoft.com/office/drawing/2014/main" id="{0D59A73F-10A3-44B9-BEE5-813AB352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045C33FC-DDCB-424B-855C-3F14C129C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D6C2DC97-F798-427B-A707-6F5EEF1F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47">
              <a:extLst>
                <a:ext uri="{FF2B5EF4-FFF2-40B4-BE49-F238E27FC236}">
                  <a16:creationId xmlns:a16="http://schemas.microsoft.com/office/drawing/2014/main" id="{675396A5-78AB-4738-9FCB-DF365A54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48">
              <a:extLst>
                <a:ext uri="{FF2B5EF4-FFF2-40B4-BE49-F238E27FC236}">
                  <a16:creationId xmlns:a16="http://schemas.microsoft.com/office/drawing/2014/main" id="{FC3AB6CE-ADE3-4E8B-ADB7-28740F6C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FAFFD8D2-12E2-4C4E-BDCD-FD6D28290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11323FBC-855C-40E6-B578-0C3489ABA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F7047594-3265-4F41-9957-4A9160A7F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52">
              <a:extLst>
                <a:ext uri="{FF2B5EF4-FFF2-40B4-BE49-F238E27FC236}">
                  <a16:creationId xmlns:a16="http://schemas.microsoft.com/office/drawing/2014/main" id="{4AC26561-A9F1-47D9-AF27-546007043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76F2A975-130E-475E-A0FB-B6929A15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999B3583-CD90-4403-AF59-9982048AF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55">
              <a:extLst>
                <a:ext uri="{FF2B5EF4-FFF2-40B4-BE49-F238E27FC236}">
                  <a16:creationId xmlns:a16="http://schemas.microsoft.com/office/drawing/2014/main" id="{A7BF5B74-6A2E-46E4-B2AF-107149822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E9BC0C51-57FA-45DA-9948-5A9F02A14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5AAEE707-CAE3-48E8-A12D-08CF17EB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8">
              <a:extLst>
                <a:ext uri="{FF2B5EF4-FFF2-40B4-BE49-F238E27FC236}">
                  <a16:creationId xmlns:a16="http://schemas.microsoft.com/office/drawing/2014/main" id="{F10C0243-E3EC-4CF4-991B-BF847D15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9">
              <a:extLst>
                <a:ext uri="{FF2B5EF4-FFF2-40B4-BE49-F238E27FC236}">
                  <a16:creationId xmlns:a16="http://schemas.microsoft.com/office/drawing/2014/main" id="{1773C38D-4056-459E-B8B6-A873F0D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0">
              <a:extLst>
                <a:ext uri="{FF2B5EF4-FFF2-40B4-BE49-F238E27FC236}">
                  <a16:creationId xmlns:a16="http://schemas.microsoft.com/office/drawing/2014/main" id="{8380734C-99DA-478D-A9C6-D1D940CD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1">
              <a:extLst>
                <a:ext uri="{FF2B5EF4-FFF2-40B4-BE49-F238E27FC236}">
                  <a16:creationId xmlns:a16="http://schemas.microsoft.com/office/drawing/2014/main" id="{4B55D834-C405-4ED3-8497-475F7479F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2">
              <a:extLst>
                <a:ext uri="{FF2B5EF4-FFF2-40B4-BE49-F238E27FC236}">
                  <a16:creationId xmlns:a16="http://schemas.microsoft.com/office/drawing/2014/main" id="{B1394DF4-FDD9-42BD-9199-1EB6F76D1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63">
              <a:extLst>
                <a:ext uri="{FF2B5EF4-FFF2-40B4-BE49-F238E27FC236}">
                  <a16:creationId xmlns:a16="http://schemas.microsoft.com/office/drawing/2014/main" id="{63C726B3-9211-4442-855E-91ED86BE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4">
              <a:extLst>
                <a:ext uri="{FF2B5EF4-FFF2-40B4-BE49-F238E27FC236}">
                  <a16:creationId xmlns:a16="http://schemas.microsoft.com/office/drawing/2014/main" id="{738D465D-0544-4089-8C80-4CBDDF5D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5">
              <a:extLst>
                <a:ext uri="{FF2B5EF4-FFF2-40B4-BE49-F238E27FC236}">
                  <a16:creationId xmlns:a16="http://schemas.microsoft.com/office/drawing/2014/main" id="{866E47CB-E656-465C-A0FD-EB1ADBBF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66">
              <a:extLst>
                <a:ext uri="{FF2B5EF4-FFF2-40B4-BE49-F238E27FC236}">
                  <a16:creationId xmlns:a16="http://schemas.microsoft.com/office/drawing/2014/main" id="{C044EDBF-CE5B-4FC1-AF1E-5A26F378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7">
              <a:extLst>
                <a:ext uri="{FF2B5EF4-FFF2-40B4-BE49-F238E27FC236}">
                  <a16:creationId xmlns:a16="http://schemas.microsoft.com/office/drawing/2014/main" id="{2F6EED97-C048-40E3-BA6F-1F65A2E8C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68">
              <a:extLst>
                <a:ext uri="{FF2B5EF4-FFF2-40B4-BE49-F238E27FC236}">
                  <a16:creationId xmlns:a16="http://schemas.microsoft.com/office/drawing/2014/main" id="{1767F623-FE29-4252-9F14-9284771D6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69">
              <a:extLst>
                <a:ext uri="{FF2B5EF4-FFF2-40B4-BE49-F238E27FC236}">
                  <a16:creationId xmlns:a16="http://schemas.microsoft.com/office/drawing/2014/main" id="{368C855C-7AE6-4A88-8362-F8CF6D8B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0">
              <a:extLst>
                <a:ext uri="{FF2B5EF4-FFF2-40B4-BE49-F238E27FC236}">
                  <a16:creationId xmlns:a16="http://schemas.microsoft.com/office/drawing/2014/main" id="{05733FCB-C243-49A0-94C5-4A26D221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1">
              <a:extLst>
                <a:ext uri="{FF2B5EF4-FFF2-40B4-BE49-F238E27FC236}">
                  <a16:creationId xmlns:a16="http://schemas.microsoft.com/office/drawing/2014/main" id="{143029C6-0643-4222-8ACA-C2C9DAA2C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2">
              <a:extLst>
                <a:ext uri="{FF2B5EF4-FFF2-40B4-BE49-F238E27FC236}">
                  <a16:creationId xmlns:a16="http://schemas.microsoft.com/office/drawing/2014/main" id="{2BCA8371-0410-4AE5-978D-633152026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3">
              <a:extLst>
                <a:ext uri="{FF2B5EF4-FFF2-40B4-BE49-F238E27FC236}">
                  <a16:creationId xmlns:a16="http://schemas.microsoft.com/office/drawing/2014/main" id="{0268BA82-5653-4EFF-A344-26306DAB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4">
              <a:extLst>
                <a:ext uri="{FF2B5EF4-FFF2-40B4-BE49-F238E27FC236}">
                  <a16:creationId xmlns:a16="http://schemas.microsoft.com/office/drawing/2014/main" id="{94FCB2BF-EFA7-4C42-BEF7-3E7194E4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5">
              <a:extLst>
                <a:ext uri="{FF2B5EF4-FFF2-40B4-BE49-F238E27FC236}">
                  <a16:creationId xmlns:a16="http://schemas.microsoft.com/office/drawing/2014/main" id="{521DEBCD-E606-4A7D-8D56-E0236A796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6">
              <a:extLst>
                <a:ext uri="{FF2B5EF4-FFF2-40B4-BE49-F238E27FC236}">
                  <a16:creationId xmlns:a16="http://schemas.microsoft.com/office/drawing/2014/main" id="{E73138A3-F6FC-48BE-B69D-52FF04DA4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77">
              <a:extLst>
                <a:ext uri="{FF2B5EF4-FFF2-40B4-BE49-F238E27FC236}">
                  <a16:creationId xmlns:a16="http://schemas.microsoft.com/office/drawing/2014/main" id="{B5AF46C2-0CF1-4815-8EF4-628E9687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8">
              <a:extLst>
                <a:ext uri="{FF2B5EF4-FFF2-40B4-BE49-F238E27FC236}">
                  <a16:creationId xmlns:a16="http://schemas.microsoft.com/office/drawing/2014/main" id="{74D0C2DC-DFD0-480E-827B-F1FE88010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9">
              <a:extLst>
                <a:ext uri="{FF2B5EF4-FFF2-40B4-BE49-F238E27FC236}">
                  <a16:creationId xmlns:a16="http://schemas.microsoft.com/office/drawing/2014/main" id="{9E5F4017-AAEC-4069-AA06-567117B4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80">
              <a:extLst>
                <a:ext uri="{FF2B5EF4-FFF2-40B4-BE49-F238E27FC236}">
                  <a16:creationId xmlns:a16="http://schemas.microsoft.com/office/drawing/2014/main" id="{96B17C7A-E13E-41B5-AD66-EDA70F51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1">
              <a:extLst>
                <a:ext uri="{FF2B5EF4-FFF2-40B4-BE49-F238E27FC236}">
                  <a16:creationId xmlns:a16="http://schemas.microsoft.com/office/drawing/2014/main" id="{083FFC85-FE06-4F73-83FB-C3A94AC1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2">
              <a:extLst>
                <a:ext uri="{FF2B5EF4-FFF2-40B4-BE49-F238E27FC236}">
                  <a16:creationId xmlns:a16="http://schemas.microsoft.com/office/drawing/2014/main" id="{C0CDB602-89C7-4835-AE26-8C17FB8B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83">
              <a:extLst>
                <a:ext uri="{FF2B5EF4-FFF2-40B4-BE49-F238E27FC236}">
                  <a16:creationId xmlns:a16="http://schemas.microsoft.com/office/drawing/2014/main" id="{A5BADA68-D1EB-4341-B6B0-93F950CF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4">
              <a:extLst>
                <a:ext uri="{FF2B5EF4-FFF2-40B4-BE49-F238E27FC236}">
                  <a16:creationId xmlns:a16="http://schemas.microsoft.com/office/drawing/2014/main" id="{2717D891-7BE7-437B-80A9-F6792B46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5">
              <a:extLst>
                <a:ext uri="{FF2B5EF4-FFF2-40B4-BE49-F238E27FC236}">
                  <a16:creationId xmlns:a16="http://schemas.microsoft.com/office/drawing/2014/main" id="{DC4366C6-E81B-496A-B822-15714EF1E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86">
              <a:extLst>
                <a:ext uri="{FF2B5EF4-FFF2-40B4-BE49-F238E27FC236}">
                  <a16:creationId xmlns:a16="http://schemas.microsoft.com/office/drawing/2014/main" id="{FE628194-6581-4F2E-9DEA-37F3551D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7">
              <a:extLst>
                <a:ext uri="{FF2B5EF4-FFF2-40B4-BE49-F238E27FC236}">
                  <a16:creationId xmlns:a16="http://schemas.microsoft.com/office/drawing/2014/main" id="{98DFA2CB-246A-4F53-A52C-2BCBC943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8">
              <a:extLst>
                <a:ext uri="{FF2B5EF4-FFF2-40B4-BE49-F238E27FC236}">
                  <a16:creationId xmlns:a16="http://schemas.microsoft.com/office/drawing/2014/main" id="{82B18E57-E195-4528-AC76-0334F8E7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89">
              <a:extLst>
                <a:ext uri="{FF2B5EF4-FFF2-40B4-BE49-F238E27FC236}">
                  <a16:creationId xmlns:a16="http://schemas.microsoft.com/office/drawing/2014/main" id="{E0316DB3-F419-4F9B-A5F5-D3B3F74C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0">
              <a:extLst>
                <a:ext uri="{FF2B5EF4-FFF2-40B4-BE49-F238E27FC236}">
                  <a16:creationId xmlns:a16="http://schemas.microsoft.com/office/drawing/2014/main" id="{379052D0-DFA5-4C01-B7FA-6ACD387B7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1">
              <a:extLst>
                <a:ext uri="{FF2B5EF4-FFF2-40B4-BE49-F238E27FC236}">
                  <a16:creationId xmlns:a16="http://schemas.microsoft.com/office/drawing/2014/main" id="{71998360-14DB-4B90-9A2B-434C82D6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92">
              <a:extLst>
                <a:ext uri="{FF2B5EF4-FFF2-40B4-BE49-F238E27FC236}">
                  <a16:creationId xmlns:a16="http://schemas.microsoft.com/office/drawing/2014/main" id="{D88FC04A-5D40-4535-A027-637B20E1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3">
              <a:extLst>
                <a:ext uri="{FF2B5EF4-FFF2-40B4-BE49-F238E27FC236}">
                  <a16:creationId xmlns:a16="http://schemas.microsoft.com/office/drawing/2014/main" id="{565BFB6C-653D-454E-8148-C6944E9B4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4">
              <a:extLst>
                <a:ext uri="{FF2B5EF4-FFF2-40B4-BE49-F238E27FC236}">
                  <a16:creationId xmlns:a16="http://schemas.microsoft.com/office/drawing/2014/main" id="{682CD80F-7DD2-4E22-9E14-3FBD59C7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95">
              <a:extLst>
                <a:ext uri="{FF2B5EF4-FFF2-40B4-BE49-F238E27FC236}">
                  <a16:creationId xmlns:a16="http://schemas.microsoft.com/office/drawing/2014/main" id="{1217EDA2-BCF5-4D83-82E2-5E5420AB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6">
              <a:extLst>
                <a:ext uri="{FF2B5EF4-FFF2-40B4-BE49-F238E27FC236}">
                  <a16:creationId xmlns:a16="http://schemas.microsoft.com/office/drawing/2014/main" id="{512C5156-665F-4A2C-A1C2-81BAD7AE8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7">
              <a:extLst>
                <a:ext uri="{FF2B5EF4-FFF2-40B4-BE49-F238E27FC236}">
                  <a16:creationId xmlns:a16="http://schemas.microsoft.com/office/drawing/2014/main" id="{7FE04FB5-5080-49E9-A0D8-AAF711146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98">
              <a:extLst>
                <a:ext uri="{FF2B5EF4-FFF2-40B4-BE49-F238E27FC236}">
                  <a16:creationId xmlns:a16="http://schemas.microsoft.com/office/drawing/2014/main" id="{DC769D2A-1CD5-4917-8826-F175F7B0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9">
              <a:extLst>
                <a:ext uri="{FF2B5EF4-FFF2-40B4-BE49-F238E27FC236}">
                  <a16:creationId xmlns:a16="http://schemas.microsoft.com/office/drawing/2014/main" id="{AFDB2CDD-58DD-4566-8CE6-230FD7A66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0">
              <a:extLst>
                <a:ext uri="{FF2B5EF4-FFF2-40B4-BE49-F238E27FC236}">
                  <a16:creationId xmlns:a16="http://schemas.microsoft.com/office/drawing/2014/main" id="{8B38F27C-A816-456A-86AE-8E67DC7C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1">
              <a:extLst>
                <a:ext uri="{FF2B5EF4-FFF2-40B4-BE49-F238E27FC236}">
                  <a16:creationId xmlns:a16="http://schemas.microsoft.com/office/drawing/2014/main" id="{F00B223C-75E4-4F14-9073-53BE001D7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102">
              <a:extLst>
                <a:ext uri="{FF2B5EF4-FFF2-40B4-BE49-F238E27FC236}">
                  <a16:creationId xmlns:a16="http://schemas.microsoft.com/office/drawing/2014/main" id="{BB933B2E-CB8D-4196-A019-95A9CED7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3">
              <a:extLst>
                <a:ext uri="{FF2B5EF4-FFF2-40B4-BE49-F238E27FC236}">
                  <a16:creationId xmlns:a16="http://schemas.microsoft.com/office/drawing/2014/main" id="{CA053965-32DF-4FDC-842A-28C57A45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4">
              <a:extLst>
                <a:ext uri="{FF2B5EF4-FFF2-40B4-BE49-F238E27FC236}">
                  <a16:creationId xmlns:a16="http://schemas.microsoft.com/office/drawing/2014/main" id="{7D6B372F-0CAD-4106-B3FF-C0F656B19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105">
              <a:extLst>
                <a:ext uri="{FF2B5EF4-FFF2-40B4-BE49-F238E27FC236}">
                  <a16:creationId xmlns:a16="http://schemas.microsoft.com/office/drawing/2014/main" id="{07C6B653-2A17-4D47-B433-088BD9501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6">
              <a:extLst>
                <a:ext uri="{FF2B5EF4-FFF2-40B4-BE49-F238E27FC236}">
                  <a16:creationId xmlns:a16="http://schemas.microsoft.com/office/drawing/2014/main" id="{4BD787A6-7377-46A6-B62E-2443FEA8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AAE47738-7F13-4C0B-A8AC-AFECE3E3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8">
              <a:extLst>
                <a:ext uri="{FF2B5EF4-FFF2-40B4-BE49-F238E27FC236}">
                  <a16:creationId xmlns:a16="http://schemas.microsoft.com/office/drawing/2014/main" id="{9365CFDA-7203-4300-A815-DAA2CDFC0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9">
              <a:extLst>
                <a:ext uri="{FF2B5EF4-FFF2-40B4-BE49-F238E27FC236}">
                  <a16:creationId xmlns:a16="http://schemas.microsoft.com/office/drawing/2014/main" id="{9834D786-7F0E-4869-8E4C-94773F62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10">
              <a:extLst>
                <a:ext uri="{FF2B5EF4-FFF2-40B4-BE49-F238E27FC236}">
                  <a16:creationId xmlns:a16="http://schemas.microsoft.com/office/drawing/2014/main" id="{775225B6-7065-466A-ACA6-9C49CF3C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1">
              <a:extLst>
                <a:ext uri="{FF2B5EF4-FFF2-40B4-BE49-F238E27FC236}">
                  <a16:creationId xmlns:a16="http://schemas.microsoft.com/office/drawing/2014/main" id="{A1302127-4C96-44EF-83AE-D6EE0B83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2">
              <a:extLst>
                <a:ext uri="{FF2B5EF4-FFF2-40B4-BE49-F238E27FC236}">
                  <a16:creationId xmlns:a16="http://schemas.microsoft.com/office/drawing/2014/main" id="{B3828D09-A616-4A0F-9CBE-095531BA6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3">
              <a:extLst>
                <a:ext uri="{FF2B5EF4-FFF2-40B4-BE49-F238E27FC236}">
                  <a16:creationId xmlns:a16="http://schemas.microsoft.com/office/drawing/2014/main" id="{0338005D-502F-461C-918E-18CDD5B3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114">
              <a:extLst>
                <a:ext uri="{FF2B5EF4-FFF2-40B4-BE49-F238E27FC236}">
                  <a16:creationId xmlns:a16="http://schemas.microsoft.com/office/drawing/2014/main" id="{2BEF9CB2-7C6F-4ABC-ADC7-6569CDF4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5">
              <a:extLst>
                <a:ext uri="{FF2B5EF4-FFF2-40B4-BE49-F238E27FC236}">
                  <a16:creationId xmlns:a16="http://schemas.microsoft.com/office/drawing/2014/main" id="{D1D36DFB-ADE7-49A7-A37E-2ED27EA9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16">
              <a:extLst>
                <a:ext uri="{FF2B5EF4-FFF2-40B4-BE49-F238E27FC236}">
                  <a16:creationId xmlns:a16="http://schemas.microsoft.com/office/drawing/2014/main" id="{AE1E3BC9-18B4-4A01-811A-96BAB091E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117">
              <a:extLst>
                <a:ext uri="{FF2B5EF4-FFF2-40B4-BE49-F238E27FC236}">
                  <a16:creationId xmlns:a16="http://schemas.microsoft.com/office/drawing/2014/main" id="{8566EEFB-FF76-41CE-A774-D683FB4C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8">
              <a:extLst>
                <a:ext uri="{FF2B5EF4-FFF2-40B4-BE49-F238E27FC236}">
                  <a16:creationId xmlns:a16="http://schemas.microsoft.com/office/drawing/2014/main" id="{020F6A1C-9327-40B1-85D4-B08B15AF1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9">
              <a:extLst>
                <a:ext uri="{FF2B5EF4-FFF2-40B4-BE49-F238E27FC236}">
                  <a16:creationId xmlns:a16="http://schemas.microsoft.com/office/drawing/2014/main" id="{021E31CE-2D28-4A5C-A3C5-D7F1D9EE2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120">
              <a:extLst>
                <a:ext uri="{FF2B5EF4-FFF2-40B4-BE49-F238E27FC236}">
                  <a16:creationId xmlns:a16="http://schemas.microsoft.com/office/drawing/2014/main" id="{EBD1C42F-5831-4FDC-B737-F4870DF1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21">
              <a:extLst>
                <a:ext uri="{FF2B5EF4-FFF2-40B4-BE49-F238E27FC236}">
                  <a16:creationId xmlns:a16="http://schemas.microsoft.com/office/drawing/2014/main" id="{E3F584C6-B840-4EE8-8D70-7E126C0F1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22">
              <a:extLst>
                <a:ext uri="{FF2B5EF4-FFF2-40B4-BE49-F238E27FC236}">
                  <a16:creationId xmlns:a16="http://schemas.microsoft.com/office/drawing/2014/main" id="{22661545-F271-4430-B469-CE501D05A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123">
              <a:extLst>
                <a:ext uri="{FF2B5EF4-FFF2-40B4-BE49-F238E27FC236}">
                  <a16:creationId xmlns:a16="http://schemas.microsoft.com/office/drawing/2014/main" id="{6C256BCF-4181-44B2-AE9C-50B0069C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124">
              <a:extLst>
                <a:ext uri="{FF2B5EF4-FFF2-40B4-BE49-F238E27FC236}">
                  <a16:creationId xmlns:a16="http://schemas.microsoft.com/office/drawing/2014/main" id="{87E26E99-86AF-41A6-A835-FFE0CBFA6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5">
              <a:extLst>
                <a:ext uri="{FF2B5EF4-FFF2-40B4-BE49-F238E27FC236}">
                  <a16:creationId xmlns:a16="http://schemas.microsoft.com/office/drawing/2014/main" id="{70061E7F-E120-4FDC-9922-6A14B70E0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985DF90-AC5B-46F2-A9B8-4DCC93D251CD}"/>
              </a:ext>
            </a:extLst>
          </p:cNvPr>
          <p:cNvGrpSpPr/>
          <p:nvPr/>
        </p:nvGrpSpPr>
        <p:grpSpPr>
          <a:xfrm flipH="1">
            <a:off x="1518920" y="3051587"/>
            <a:ext cx="619668" cy="299242"/>
            <a:chOff x="2636069" y="5558352"/>
            <a:chExt cx="1341416" cy="647780"/>
          </a:xfrm>
          <a:solidFill>
            <a:schemeClr val="accent1"/>
          </a:solidFill>
        </p:grpSpPr>
        <p:sp>
          <p:nvSpPr>
            <p:cNvPr id="266" name="Rectangle 129">
              <a:extLst>
                <a:ext uri="{FF2B5EF4-FFF2-40B4-BE49-F238E27FC236}">
                  <a16:creationId xmlns:a16="http://schemas.microsoft.com/office/drawing/2014/main" id="{E84C14C3-856E-4540-842D-5F06DC34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Rectangle 129">
              <a:extLst>
                <a:ext uri="{FF2B5EF4-FFF2-40B4-BE49-F238E27FC236}">
                  <a16:creationId xmlns:a16="http://schemas.microsoft.com/office/drawing/2014/main" id="{26A9AEF2-659D-4BA1-9665-DFEC854A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129">
              <a:extLst>
                <a:ext uri="{FF2B5EF4-FFF2-40B4-BE49-F238E27FC236}">
                  <a16:creationId xmlns:a16="http://schemas.microsoft.com/office/drawing/2014/main" id="{2AF3E1CB-0808-49AE-BA5D-7695FAA4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74CA765-2984-44F1-9CD2-A28D5D453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178E87F-FCCD-4820-8E45-CB5BC4A70962}"/>
              </a:ext>
            </a:extLst>
          </p:cNvPr>
          <p:cNvGrpSpPr/>
          <p:nvPr/>
        </p:nvGrpSpPr>
        <p:grpSpPr>
          <a:xfrm>
            <a:off x="2164489" y="3051587"/>
            <a:ext cx="619667" cy="299242"/>
            <a:chOff x="2633799" y="5558352"/>
            <a:chExt cx="1341414" cy="647780"/>
          </a:xfrm>
          <a:solidFill>
            <a:schemeClr val="accent1"/>
          </a:solidFill>
        </p:grpSpPr>
        <p:sp>
          <p:nvSpPr>
            <p:cNvPr id="271" name="Rectangle 129">
              <a:extLst>
                <a:ext uri="{FF2B5EF4-FFF2-40B4-BE49-F238E27FC236}">
                  <a16:creationId xmlns:a16="http://schemas.microsoft.com/office/drawing/2014/main" id="{1163FC96-21C2-4BA2-A373-991CFEEE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29">
              <a:extLst>
                <a:ext uri="{FF2B5EF4-FFF2-40B4-BE49-F238E27FC236}">
                  <a16:creationId xmlns:a16="http://schemas.microsoft.com/office/drawing/2014/main" id="{A0A02304-213A-49F9-938B-06935FAB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29">
              <a:extLst>
                <a:ext uri="{FF2B5EF4-FFF2-40B4-BE49-F238E27FC236}">
                  <a16:creationId xmlns:a16="http://schemas.microsoft.com/office/drawing/2014/main" id="{A13D592C-B51C-4954-866C-9E6DA000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306F767-080A-4881-AF6B-1F519080BA88}"/>
              </a:ext>
            </a:extLst>
          </p:cNvPr>
          <p:cNvGrpSpPr/>
          <p:nvPr/>
        </p:nvGrpSpPr>
        <p:grpSpPr>
          <a:xfrm flipH="1">
            <a:off x="3404825" y="2005561"/>
            <a:ext cx="1053339" cy="1107959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75" name="Rectangle 5">
              <a:extLst>
                <a:ext uri="{FF2B5EF4-FFF2-40B4-BE49-F238E27FC236}">
                  <a16:creationId xmlns:a16="http://schemas.microsoft.com/office/drawing/2014/main" id="{9335D0F4-AD3A-48CF-A641-F344F3340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6">
              <a:extLst>
                <a:ext uri="{FF2B5EF4-FFF2-40B4-BE49-F238E27FC236}">
                  <a16:creationId xmlns:a16="http://schemas.microsoft.com/office/drawing/2014/main" id="{7B9DE1DC-DA18-4323-A2CC-FDAA5B0F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7">
              <a:extLst>
                <a:ext uri="{FF2B5EF4-FFF2-40B4-BE49-F238E27FC236}">
                  <a16:creationId xmlns:a16="http://schemas.microsoft.com/office/drawing/2014/main" id="{9C696FCC-B8A0-41BD-93CA-3F12A9D7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471F1095-1A94-4677-BB1B-72B6A65D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">
              <a:extLst>
                <a:ext uri="{FF2B5EF4-FFF2-40B4-BE49-F238E27FC236}">
                  <a16:creationId xmlns:a16="http://schemas.microsoft.com/office/drawing/2014/main" id="{92C90C98-44EA-4ACF-A609-A8114884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0">
              <a:extLst>
                <a:ext uri="{FF2B5EF4-FFF2-40B4-BE49-F238E27FC236}">
                  <a16:creationId xmlns:a16="http://schemas.microsoft.com/office/drawing/2014/main" id="{F87407DD-FE78-4809-969F-6DF4C30F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">
              <a:extLst>
                <a:ext uri="{FF2B5EF4-FFF2-40B4-BE49-F238E27FC236}">
                  <a16:creationId xmlns:a16="http://schemas.microsoft.com/office/drawing/2014/main" id="{5128944B-D1C9-4872-9FC0-2F85300EE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">
              <a:extLst>
                <a:ext uri="{FF2B5EF4-FFF2-40B4-BE49-F238E27FC236}">
                  <a16:creationId xmlns:a16="http://schemas.microsoft.com/office/drawing/2014/main" id="{1F9D1F3F-0A6C-4810-9831-BAF6D6F0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3">
              <a:extLst>
                <a:ext uri="{FF2B5EF4-FFF2-40B4-BE49-F238E27FC236}">
                  <a16:creationId xmlns:a16="http://schemas.microsoft.com/office/drawing/2014/main" id="{D9CD84A8-2041-47FE-8011-4F5FEA90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4">
              <a:extLst>
                <a:ext uri="{FF2B5EF4-FFF2-40B4-BE49-F238E27FC236}">
                  <a16:creationId xmlns:a16="http://schemas.microsoft.com/office/drawing/2014/main" id="{A5694ED7-D723-4DDD-9DA4-E040AE60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5">
              <a:extLst>
                <a:ext uri="{FF2B5EF4-FFF2-40B4-BE49-F238E27FC236}">
                  <a16:creationId xmlns:a16="http://schemas.microsoft.com/office/drawing/2014/main" id="{8574D42A-6CFB-49D4-8B32-17018C5EC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6">
              <a:extLst>
                <a:ext uri="{FF2B5EF4-FFF2-40B4-BE49-F238E27FC236}">
                  <a16:creationId xmlns:a16="http://schemas.microsoft.com/office/drawing/2014/main" id="{6E452F9C-A022-476D-AB1D-9DC8E74B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7">
              <a:extLst>
                <a:ext uri="{FF2B5EF4-FFF2-40B4-BE49-F238E27FC236}">
                  <a16:creationId xmlns:a16="http://schemas.microsoft.com/office/drawing/2014/main" id="{9C3A25FC-6060-49AC-B6F1-9872163AB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8">
              <a:extLst>
                <a:ext uri="{FF2B5EF4-FFF2-40B4-BE49-F238E27FC236}">
                  <a16:creationId xmlns:a16="http://schemas.microsoft.com/office/drawing/2014/main" id="{1E9C8DA5-8C0C-44DA-A2DE-4F5DC03F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9">
              <a:extLst>
                <a:ext uri="{FF2B5EF4-FFF2-40B4-BE49-F238E27FC236}">
                  <a16:creationId xmlns:a16="http://schemas.microsoft.com/office/drawing/2014/main" id="{5B5738DA-BD14-47B6-AB92-2337D478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0">
              <a:extLst>
                <a:ext uri="{FF2B5EF4-FFF2-40B4-BE49-F238E27FC236}">
                  <a16:creationId xmlns:a16="http://schemas.microsoft.com/office/drawing/2014/main" id="{7513B016-B2D5-46E3-88A7-62ED4F5F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21">
              <a:extLst>
                <a:ext uri="{FF2B5EF4-FFF2-40B4-BE49-F238E27FC236}">
                  <a16:creationId xmlns:a16="http://schemas.microsoft.com/office/drawing/2014/main" id="{4BD575CE-013F-4BDF-A958-061EEBB25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2">
              <a:extLst>
                <a:ext uri="{FF2B5EF4-FFF2-40B4-BE49-F238E27FC236}">
                  <a16:creationId xmlns:a16="http://schemas.microsoft.com/office/drawing/2014/main" id="{3EB3BD33-4279-493B-B756-246D9C2E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3">
              <a:extLst>
                <a:ext uri="{FF2B5EF4-FFF2-40B4-BE49-F238E27FC236}">
                  <a16:creationId xmlns:a16="http://schemas.microsoft.com/office/drawing/2014/main" id="{188D2A57-C485-4C52-8A55-103CC135E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4">
              <a:extLst>
                <a:ext uri="{FF2B5EF4-FFF2-40B4-BE49-F238E27FC236}">
                  <a16:creationId xmlns:a16="http://schemas.microsoft.com/office/drawing/2014/main" id="{BE2B7909-9B71-4137-B2D8-93E6E6A5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5">
              <a:extLst>
                <a:ext uri="{FF2B5EF4-FFF2-40B4-BE49-F238E27FC236}">
                  <a16:creationId xmlns:a16="http://schemas.microsoft.com/office/drawing/2014/main" id="{42FEA57C-58E1-4331-9D8D-2A903171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6">
              <a:extLst>
                <a:ext uri="{FF2B5EF4-FFF2-40B4-BE49-F238E27FC236}">
                  <a16:creationId xmlns:a16="http://schemas.microsoft.com/office/drawing/2014/main" id="{D5656CD4-5104-4D79-9797-3EF8BBAA4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27">
              <a:extLst>
                <a:ext uri="{FF2B5EF4-FFF2-40B4-BE49-F238E27FC236}">
                  <a16:creationId xmlns:a16="http://schemas.microsoft.com/office/drawing/2014/main" id="{075FEF6E-E62D-4E07-8C11-9C609589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8">
              <a:extLst>
                <a:ext uri="{FF2B5EF4-FFF2-40B4-BE49-F238E27FC236}">
                  <a16:creationId xmlns:a16="http://schemas.microsoft.com/office/drawing/2014/main" id="{981793AC-1C72-4537-B960-4444A4E3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">
              <a:extLst>
                <a:ext uri="{FF2B5EF4-FFF2-40B4-BE49-F238E27FC236}">
                  <a16:creationId xmlns:a16="http://schemas.microsoft.com/office/drawing/2014/main" id="{1390C4C2-CA1E-49D4-8E86-2C8C49B3B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30">
              <a:extLst>
                <a:ext uri="{FF2B5EF4-FFF2-40B4-BE49-F238E27FC236}">
                  <a16:creationId xmlns:a16="http://schemas.microsoft.com/office/drawing/2014/main" id="{D450C3CC-010D-448C-9721-BC656BDF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1">
              <a:extLst>
                <a:ext uri="{FF2B5EF4-FFF2-40B4-BE49-F238E27FC236}">
                  <a16:creationId xmlns:a16="http://schemas.microsoft.com/office/drawing/2014/main" id="{7D693284-58EC-41F8-8255-D9F968EC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2">
              <a:extLst>
                <a:ext uri="{FF2B5EF4-FFF2-40B4-BE49-F238E27FC236}">
                  <a16:creationId xmlns:a16="http://schemas.microsoft.com/office/drawing/2014/main" id="{DB034BC4-C44B-45A1-9999-0672A7E7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33">
              <a:extLst>
                <a:ext uri="{FF2B5EF4-FFF2-40B4-BE49-F238E27FC236}">
                  <a16:creationId xmlns:a16="http://schemas.microsoft.com/office/drawing/2014/main" id="{3A50C861-CDDA-4AD9-AE7B-773B1590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34">
              <a:extLst>
                <a:ext uri="{FF2B5EF4-FFF2-40B4-BE49-F238E27FC236}">
                  <a16:creationId xmlns:a16="http://schemas.microsoft.com/office/drawing/2014/main" id="{2B568A93-6178-42A4-804B-F68F6511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35">
              <a:extLst>
                <a:ext uri="{FF2B5EF4-FFF2-40B4-BE49-F238E27FC236}">
                  <a16:creationId xmlns:a16="http://schemas.microsoft.com/office/drawing/2014/main" id="{158A531A-DB1C-4E48-B7E3-3437BA58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6">
              <a:extLst>
                <a:ext uri="{FF2B5EF4-FFF2-40B4-BE49-F238E27FC236}">
                  <a16:creationId xmlns:a16="http://schemas.microsoft.com/office/drawing/2014/main" id="{1385F66E-95C7-4D8F-8E49-A1C3E5B5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7">
              <a:extLst>
                <a:ext uri="{FF2B5EF4-FFF2-40B4-BE49-F238E27FC236}">
                  <a16:creationId xmlns:a16="http://schemas.microsoft.com/office/drawing/2014/main" id="{235562D5-EEA8-41EC-A389-DEE1C5350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38">
              <a:extLst>
                <a:ext uri="{FF2B5EF4-FFF2-40B4-BE49-F238E27FC236}">
                  <a16:creationId xmlns:a16="http://schemas.microsoft.com/office/drawing/2014/main" id="{2D8CCB01-02F4-44CB-B9EA-146910C9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9">
              <a:extLst>
                <a:ext uri="{FF2B5EF4-FFF2-40B4-BE49-F238E27FC236}">
                  <a16:creationId xmlns:a16="http://schemas.microsoft.com/office/drawing/2014/main" id="{9EF863C3-7061-4FB0-929E-DE6B7342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40">
              <a:extLst>
                <a:ext uri="{FF2B5EF4-FFF2-40B4-BE49-F238E27FC236}">
                  <a16:creationId xmlns:a16="http://schemas.microsoft.com/office/drawing/2014/main" id="{8313FC29-6B0F-4999-A05E-34314A64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1">
              <a:extLst>
                <a:ext uri="{FF2B5EF4-FFF2-40B4-BE49-F238E27FC236}">
                  <a16:creationId xmlns:a16="http://schemas.microsoft.com/office/drawing/2014/main" id="{A158DC5B-5CFB-4F0C-82F2-5B28F0CE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2">
              <a:extLst>
                <a:ext uri="{FF2B5EF4-FFF2-40B4-BE49-F238E27FC236}">
                  <a16:creationId xmlns:a16="http://schemas.microsoft.com/office/drawing/2014/main" id="{8BC17A6C-34C5-40F6-BE7D-AC5116E4E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43">
              <a:extLst>
                <a:ext uri="{FF2B5EF4-FFF2-40B4-BE49-F238E27FC236}">
                  <a16:creationId xmlns:a16="http://schemas.microsoft.com/office/drawing/2014/main" id="{DDCF2B8E-83E6-4EBD-A406-11CFE3082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44">
              <a:extLst>
                <a:ext uri="{FF2B5EF4-FFF2-40B4-BE49-F238E27FC236}">
                  <a16:creationId xmlns:a16="http://schemas.microsoft.com/office/drawing/2014/main" id="{ABB1F955-7C94-4F57-833A-AC4F61C9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5">
              <a:extLst>
                <a:ext uri="{FF2B5EF4-FFF2-40B4-BE49-F238E27FC236}">
                  <a16:creationId xmlns:a16="http://schemas.microsoft.com/office/drawing/2014/main" id="{EC7BD6D2-FE87-43C6-8FF4-0C7E840BE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6">
              <a:extLst>
                <a:ext uri="{FF2B5EF4-FFF2-40B4-BE49-F238E27FC236}">
                  <a16:creationId xmlns:a16="http://schemas.microsoft.com/office/drawing/2014/main" id="{F6BC48F1-EF84-4F00-B3F3-5D63C3273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47">
              <a:extLst>
                <a:ext uri="{FF2B5EF4-FFF2-40B4-BE49-F238E27FC236}">
                  <a16:creationId xmlns:a16="http://schemas.microsoft.com/office/drawing/2014/main" id="{4DB6F418-C693-4EAF-95F1-FADC70A5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48">
              <a:extLst>
                <a:ext uri="{FF2B5EF4-FFF2-40B4-BE49-F238E27FC236}">
                  <a16:creationId xmlns:a16="http://schemas.microsoft.com/office/drawing/2014/main" id="{4D182DC2-F07C-4D2A-AE24-54BFE0F9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9">
              <a:extLst>
                <a:ext uri="{FF2B5EF4-FFF2-40B4-BE49-F238E27FC236}">
                  <a16:creationId xmlns:a16="http://schemas.microsoft.com/office/drawing/2014/main" id="{6740E374-7B83-4EA1-BBDA-330C212FB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0">
              <a:extLst>
                <a:ext uri="{FF2B5EF4-FFF2-40B4-BE49-F238E27FC236}">
                  <a16:creationId xmlns:a16="http://schemas.microsoft.com/office/drawing/2014/main" id="{5D299EFC-449B-46E9-A3C2-2CC6A5240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1">
              <a:extLst>
                <a:ext uri="{FF2B5EF4-FFF2-40B4-BE49-F238E27FC236}">
                  <a16:creationId xmlns:a16="http://schemas.microsoft.com/office/drawing/2014/main" id="{861582FA-089C-4519-9F40-3FE524881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2">
              <a:extLst>
                <a:ext uri="{FF2B5EF4-FFF2-40B4-BE49-F238E27FC236}">
                  <a16:creationId xmlns:a16="http://schemas.microsoft.com/office/drawing/2014/main" id="{E55D73E1-00B5-4432-8EDD-DA86BEFE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3">
              <a:extLst>
                <a:ext uri="{FF2B5EF4-FFF2-40B4-BE49-F238E27FC236}">
                  <a16:creationId xmlns:a16="http://schemas.microsoft.com/office/drawing/2014/main" id="{0F03E5AD-1254-4A54-9124-1CC19742C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4">
              <a:extLst>
                <a:ext uri="{FF2B5EF4-FFF2-40B4-BE49-F238E27FC236}">
                  <a16:creationId xmlns:a16="http://schemas.microsoft.com/office/drawing/2014/main" id="{AC044920-ABB2-4D3F-887A-D73F436D1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55">
              <a:extLst>
                <a:ext uri="{FF2B5EF4-FFF2-40B4-BE49-F238E27FC236}">
                  <a16:creationId xmlns:a16="http://schemas.microsoft.com/office/drawing/2014/main" id="{3C554F64-D337-42E2-8E16-B1D2D4B3A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56">
              <a:extLst>
                <a:ext uri="{FF2B5EF4-FFF2-40B4-BE49-F238E27FC236}">
                  <a16:creationId xmlns:a16="http://schemas.microsoft.com/office/drawing/2014/main" id="{8D022A99-3EA6-4CE0-9716-F9367C68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7">
              <a:extLst>
                <a:ext uri="{FF2B5EF4-FFF2-40B4-BE49-F238E27FC236}">
                  <a16:creationId xmlns:a16="http://schemas.microsoft.com/office/drawing/2014/main" id="{01C8B666-6107-47B1-AE46-A3D2EF006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58">
              <a:extLst>
                <a:ext uri="{FF2B5EF4-FFF2-40B4-BE49-F238E27FC236}">
                  <a16:creationId xmlns:a16="http://schemas.microsoft.com/office/drawing/2014/main" id="{A62B47E5-B910-43BC-A5D6-8E33876F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59">
              <a:extLst>
                <a:ext uri="{FF2B5EF4-FFF2-40B4-BE49-F238E27FC236}">
                  <a16:creationId xmlns:a16="http://schemas.microsoft.com/office/drawing/2014/main" id="{3B31006C-4FB7-400D-A51C-0FD09C08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60">
              <a:extLst>
                <a:ext uri="{FF2B5EF4-FFF2-40B4-BE49-F238E27FC236}">
                  <a16:creationId xmlns:a16="http://schemas.microsoft.com/office/drawing/2014/main" id="{D10E15EE-5C63-45C1-9221-58C21499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1">
              <a:extLst>
                <a:ext uri="{FF2B5EF4-FFF2-40B4-BE49-F238E27FC236}">
                  <a16:creationId xmlns:a16="http://schemas.microsoft.com/office/drawing/2014/main" id="{20F7CB19-C532-4AC3-AF47-7B6E024D4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62">
              <a:extLst>
                <a:ext uri="{FF2B5EF4-FFF2-40B4-BE49-F238E27FC236}">
                  <a16:creationId xmlns:a16="http://schemas.microsoft.com/office/drawing/2014/main" id="{EE97D20D-1966-402A-B467-6D6EA1B7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63">
              <a:extLst>
                <a:ext uri="{FF2B5EF4-FFF2-40B4-BE49-F238E27FC236}">
                  <a16:creationId xmlns:a16="http://schemas.microsoft.com/office/drawing/2014/main" id="{80B9C625-E8A5-4B31-9713-79CDD8254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64">
              <a:extLst>
                <a:ext uri="{FF2B5EF4-FFF2-40B4-BE49-F238E27FC236}">
                  <a16:creationId xmlns:a16="http://schemas.microsoft.com/office/drawing/2014/main" id="{1917D44E-156D-412B-9516-6FE18FB8A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65">
              <a:extLst>
                <a:ext uri="{FF2B5EF4-FFF2-40B4-BE49-F238E27FC236}">
                  <a16:creationId xmlns:a16="http://schemas.microsoft.com/office/drawing/2014/main" id="{FBDA73E2-3D40-4652-851D-14CC6B3F0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66">
              <a:extLst>
                <a:ext uri="{FF2B5EF4-FFF2-40B4-BE49-F238E27FC236}">
                  <a16:creationId xmlns:a16="http://schemas.microsoft.com/office/drawing/2014/main" id="{D104D2A7-82AC-40A4-AD85-2B2161D6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67">
              <a:extLst>
                <a:ext uri="{FF2B5EF4-FFF2-40B4-BE49-F238E27FC236}">
                  <a16:creationId xmlns:a16="http://schemas.microsoft.com/office/drawing/2014/main" id="{13516872-DD6A-49D4-BF3F-C1C1CE20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68">
              <a:extLst>
                <a:ext uri="{FF2B5EF4-FFF2-40B4-BE49-F238E27FC236}">
                  <a16:creationId xmlns:a16="http://schemas.microsoft.com/office/drawing/2014/main" id="{08B87C42-FB68-4285-8075-59F4BCEFC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69">
              <a:extLst>
                <a:ext uri="{FF2B5EF4-FFF2-40B4-BE49-F238E27FC236}">
                  <a16:creationId xmlns:a16="http://schemas.microsoft.com/office/drawing/2014/main" id="{DD9124F2-96D5-4400-B865-F51BCEB2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0">
              <a:extLst>
                <a:ext uri="{FF2B5EF4-FFF2-40B4-BE49-F238E27FC236}">
                  <a16:creationId xmlns:a16="http://schemas.microsoft.com/office/drawing/2014/main" id="{E7AD5750-40AD-4577-8D50-5D25C67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1">
              <a:extLst>
                <a:ext uri="{FF2B5EF4-FFF2-40B4-BE49-F238E27FC236}">
                  <a16:creationId xmlns:a16="http://schemas.microsoft.com/office/drawing/2014/main" id="{2063FD93-183D-4268-B5A0-70288AEC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72">
              <a:extLst>
                <a:ext uri="{FF2B5EF4-FFF2-40B4-BE49-F238E27FC236}">
                  <a16:creationId xmlns:a16="http://schemas.microsoft.com/office/drawing/2014/main" id="{9FBE2667-EA34-4E2A-A7F0-3116F137B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73">
              <a:extLst>
                <a:ext uri="{FF2B5EF4-FFF2-40B4-BE49-F238E27FC236}">
                  <a16:creationId xmlns:a16="http://schemas.microsoft.com/office/drawing/2014/main" id="{5B98A247-A7F7-4F4F-9FD3-C1D90086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74">
              <a:extLst>
                <a:ext uri="{FF2B5EF4-FFF2-40B4-BE49-F238E27FC236}">
                  <a16:creationId xmlns:a16="http://schemas.microsoft.com/office/drawing/2014/main" id="{EDAA0EF3-EAAC-402C-91F1-7BB6B26C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75">
              <a:extLst>
                <a:ext uri="{FF2B5EF4-FFF2-40B4-BE49-F238E27FC236}">
                  <a16:creationId xmlns:a16="http://schemas.microsoft.com/office/drawing/2014/main" id="{5479C578-E7F8-4B33-BBFA-7EFA0F62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76">
              <a:extLst>
                <a:ext uri="{FF2B5EF4-FFF2-40B4-BE49-F238E27FC236}">
                  <a16:creationId xmlns:a16="http://schemas.microsoft.com/office/drawing/2014/main" id="{13258558-450B-4DCF-92A8-C7E1016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77">
              <a:extLst>
                <a:ext uri="{FF2B5EF4-FFF2-40B4-BE49-F238E27FC236}">
                  <a16:creationId xmlns:a16="http://schemas.microsoft.com/office/drawing/2014/main" id="{4E977C47-C528-45B9-972A-CC874CA4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78">
              <a:extLst>
                <a:ext uri="{FF2B5EF4-FFF2-40B4-BE49-F238E27FC236}">
                  <a16:creationId xmlns:a16="http://schemas.microsoft.com/office/drawing/2014/main" id="{9A2D0BBC-982C-4639-A242-637FADD70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79">
              <a:extLst>
                <a:ext uri="{FF2B5EF4-FFF2-40B4-BE49-F238E27FC236}">
                  <a16:creationId xmlns:a16="http://schemas.microsoft.com/office/drawing/2014/main" id="{BBB234E0-A5F5-4086-A0A7-B58A152F1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80">
              <a:extLst>
                <a:ext uri="{FF2B5EF4-FFF2-40B4-BE49-F238E27FC236}">
                  <a16:creationId xmlns:a16="http://schemas.microsoft.com/office/drawing/2014/main" id="{2AD30F40-E02A-4C67-9BD2-B2B488FF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1">
              <a:extLst>
                <a:ext uri="{FF2B5EF4-FFF2-40B4-BE49-F238E27FC236}">
                  <a16:creationId xmlns:a16="http://schemas.microsoft.com/office/drawing/2014/main" id="{EF80EB90-DCC6-433A-BE3E-C458BA20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82">
              <a:extLst>
                <a:ext uri="{FF2B5EF4-FFF2-40B4-BE49-F238E27FC236}">
                  <a16:creationId xmlns:a16="http://schemas.microsoft.com/office/drawing/2014/main" id="{B4A9CB01-4732-4F89-87FC-9D5B90EC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83">
              <a:extLst>
                <a:ext uri="{FF2B5EF4-FFF2-40B4-BE49-F238E27FC236}">
                  <a16:creationId xmlns:a16="http://schemas.microsoft.com/office/drawing/2014/main" id="{892CA778-8357-4EC6-992A-4B15C103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84">
              <a:extLst>
                <a:ext uri="{FF2B5EF4-FFF2-40B4-BE49-F238E27FC236}">
                  <a16:creationId xmlns:a16="http://schemas.microsoft.com/office/drawing/2014/main" id="{FE0D9FED-27A5-4E40-BD66-C03CCA72B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85">
              <a:extLst>
                <a:ext uri="{FF2B5EF4-FFF2-40B4-BE49-F238E27FC236}">
                  <a16:creationId xmlns:a16="http://schemas.microsoft.com/office/drawing/2014/main" id="{D3367AE5-6CE0-4CBF-A5A4-F6303F43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86">
              <a:extLst>
                <a:ext uri="{FF2B5EF4-FFF2-40B4-BE49-F238E27FC236}">
                  <a16:creationId xmlns:a16="http://schemas.microsoft.com/office/drawing/2014/main" id="{0C75E886-908E-42EC-9DE9-AA9FE9F3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87">
              <a:extLst>
                <a:ext uri="{FF2B5EF4-FFF2-40B4-BE49-F238E27FC236}">
                  <a16:creationId xmlns:a16="http://schemas.microsoft.com/office/drawing/2014/main" id="{321A0EA9-CAFA-474D-AC00-97F3ED9C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88">
              <a:extLst>
                <a:ext uri="{FF2B5EF4-FFF2-40B4-BE49-F238E27FC236}">
                  <a16:creationId xmlns:a16="http://schemas.microsoft.com/office/drawing/2014/main" id="{6204CC57-C1CA-416A-B79C-B1D435A75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89">
              <a:extLst>
                <a:ext uri="{FF2B5EF4-FFF2-40B4-BE49-F238E27FC236}">
                  <a16:creationId xmlns:a16="http://schemas.microsoft.com/office/drawing/2014/main" id="{EE0B22D0-6380-47FD-83E6-51FF1DCC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0">
              <a:extLst>
                <a:ext uri="{FF2B5EF4-FFF2-40B4-BE49-F238E27FC236}">
                  <a16:creationId xmlns:a16="http://schemas.microsoft.com/office/drawing/2014/main" id="{0616D7F4-644D-40A4-9AEF-F3731F670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91">
              <a:extLst>
                <a:ext uri="{FF2B5EF4-FFF2-40B4-BE49-F238E27FC236}">
                  <a16:creationId xmlns:a16="http://schemas.microsoft.com/office/drawing/2014/main" id="{62D30B3A-24AF-4051-BFE0-7447AA27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92">
              <a:extLst>
                <a:ext uri="{FF2B5EF4-FFF2-40B4-BE49-F238E27FC236}">
                  <a16:creationId xmlns:a16="http://schemas.microsoft.com/office/drawing/2014/main" id="{CBE87D9F-90EE-4000-B06F-059CA3FB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93">
              <a:extLst>
                <a:ext uri="{FF2B5EF4-FFF2-40B4-BE49-F238E27FC236}">
                  <a16:creationId xmlns:a16="http://schemas.microsoft.com/office/drawing/2014/main" id="{B49826C9-520E-4EEA-B94A-F4408E94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94">
              <a:extLst>
                <a:ext uri="{FF2B5EF4-FFF2-40B4-BE49-F238E27FC236}">
                  <a16:creationId xmlns:a16="http://schemas.microsoft.com/office/drawing/2014/main" id="{B7287FAE-E5CD-42AC-9FED-7A716592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95">
              <a:extLst>
                <a:ext uri="{FF2B5EF4-FFF2-40B4-BE49-F238E27FC236}">
                  <a16:creationId xmlns:a16="http://schemas.microsoft.com/office/drawing/2014/main" id="{BD7A43BA-EC7C-45C2-B3B0-0CDDECE2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96">
              <a:extLst>
                <a:ext uri="{FF2B5EF4-FFF2-40B4-BE49-F238E27FC236}">
                  <a16:creationId xmlns:a16="http://schemas.microsoft.com/office/drawing/2014/main" id="{1802A3F7-2DAA-42BC-B84B-41E93363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97">
              <a:extLst>
                <a:ext uri="{FF2B5EF4-FFF2-40B4-BE49-F238E27FC236}">
                  <a16:creationId xmlns:a16="http://schemas.microsoft.com/office/drawing/2014/main" id="{7116C99A-E2F6-4513-9C59-96B0AE3E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98">
              <a:extLst>
                <a:ext uri="{FF2B5EF4-FFF2-40B4-BE49-F238E27FC236}">
                  <a16:creationId xmlns:a16="http://schemas.microsoft.com/office/drawing/2014/main" id="{3BDCAEA1-1740-4869-8818-6112DB16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99">
              <a:extLst>
                <a:ext uri="{FF2B5EF4-FFF2-40B4-BE49-F238E27FC236}">
                  <a16:creationId xmlns:a16="http://schemas.microsoft.com/office/drawing/2014/main" id="{DE886C33-088F-4203-B509-9F9D5C69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0">
              <a:extLst>
                <a:ext uri="{FF2B5EF4-FFF2-40B4-BE49-F238E27FC236}">
                  <a16:creationId xmlns:a16="http://schemas.microsoft.com/office/drawing/2014/main" id="{2C5F9303-D2BB-44FD-BE26-448318F1D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01">
              <a:extLst>
                <a:ext uri="{FF2B5EF4-FFF2-40B4-BE49-F238E27FC236}">
                  <a16:creationId xmlns:a16="http://schemas.microsoft.com/office/drawing/2014/main" id="{149B7A6D-5ADA-4369-A63A-A7DB0937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02">
              <a:extLst>
                <a:ext uri="{FF2B5EF4-FFF2-40B4-BE49-F238E27FC236}">
                  <a16:creationId xmlns:a16="http://schemas.microsoft.com/office/drawing/2014/main" id="{8EE698C3-10F2-4021-833E-7EE4070D7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03">
              <a:extLst>
                <a:ext uri="{FF2B5EF4-FFF2-40B4-BE49-F238E27FC236}">
                  <a16:creationId xmlns:a16="http://schemas.microsoft.com/office/drawing/2014/main" id="{7CE77D72-B2C7-4A0D-95D5-559A4AB1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104">
              <a:extLst>
                <a:ext uri="{FF2B5EF4-FFF2-40B4-BE49-F238E27FC236}">
                  <a16:creationId xmlns:a16="http://schemas.microsoft.com/office/drawing/2014/main" id="{32F441FC-F944-4D75-AE49-4AB9D9B5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Rectangle 106">
              <a:extLst>
                <a:ext uri="{FF2B5EF4-FFF2-40B4-BE49-F238E27FC236}">
                  <a16:creationId xmlns:a16="http://schemas.microsoft.com/office/drawing/2014/main" id="{C87A0857-89AD-46B9-939D-05E83662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07">
              <a:extLst>
                <a:ext uri="{FF2B5EF4-FFF2-40B4-BE49-F238E27FC236}">
                  <a16:creationId xmlns:a16="http://schemas.microsoft.com/office/drawing/2014/main" id="{0460D6AF-075F-41A4-B31A-D920BF34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08">
              <a:extLst>
                <a:ext uri="{FF2B5EF4-FFF2-40B4-BE49-F238E27FC236}">
                  <a16:creationId xmlns:a16="http://schemas.microsoft.com/office/drawing/2014/main" id="{2E1AAD38-AABB-4C40-B144-ACB63738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Rectangle 109">
              <a:extLst>
                <a:ext uri="{FF2B5EF4-FFF2-40B4-BE49-F238E27FC236}">
                  <a16:creationId xmlns:a16="http://schemas.microsoft.com/office/drawing/2014/main" id="{1FFA4EF2-7FB2-4FEC-8301-19F120EF9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0">
              <a:extLst>
                <a:ext uri="{FF2B5EF4-FFF2-40B4-BE49-F238E27FC236}">
                  <a16:creationId xmlns:a16="http://schemas.microsoft.com/office/drawing/2014/main" id="{64857D68-E37A-4C87-B8E0-3C2E7AED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1">
              <a:extLst>
                <a:ext uri="{FF2B5EF4-FFF2-40B4-BE49-F238E27FC236}">
                  <a16:creationId xmlns:a16="http://schemas.microsoft.com/office/drawing/2014/main" id="{C0287BB3-6C60-47FB-81E0-201C568B8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2">
              <a:extLst>
                <a:ext uri="{FF2B5EF4-FFF2-40B4-BE49-F238E27FC236}">
                  <a16:creationId xmlns:a16="http://schemas.microsoft.com/office/drawing/2014/main" id="{B1879FB8-C36B-4BBA-8761-008C52F48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3">
              <a:extLst>
                <a:ext uri="{FF2B5EF4-FFF2-40B4-BE49-F238E27FC236}">
                  <a16:creationId xmlns:a16="http://schemas.microsoft.com/office/drawing/2014/main" id="{DEF2661A-1B33-4518-BF74-F42747DA7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114">
              <a:extLst>
                <a:ext uri="{FF2B5EF4-FFF2-40B4-BE49-F238E27FC236}">
                  <a16:creationId xmlns:a16="http://schemas.microsoft.com/office/drawing/2014/main" id="{96A7B9CA-239E-4FB4-995E-D187FFB1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5">
              <a:extLst>
                <a:ext uri="{FF2B5EF4-FFF2-40B4-BE49-F238E27FC236}">
                  <a16:creationId xmlns:a16="http://schemas.microsoft.com/office/drawing/2014/main" id="{A47DC5F2-D0F3-425B-8448-478397CB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6">
              <a:extLst>
                <a:ext uri="{FF2B5EF4-FFF2-40B4-BE49-F238E27FC236}">
                  <a16:creationId xmlns:a16="http://schemas.microsoft.com/office/drawing/2014/main" id="{6D5A19BD-500E-4A75-8B27-79B9B297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117">
              <a:extLst>
                <a:ext uri="{FF2B5EF4-FFF2-40B4-BE49-F238E27FC236}">
                  <a16:creationId xmlns:a16="http://schemas.microsoft.com/office/drawing/2014/main" id="{3984DB16-26D8-4705-82B6-7754F8B4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">
              <a:extLst>
                <a:ext uri="{FF2B5EF4-FFF2-40B4-BE49-F238E27FC236}">
                  <a16:creationId xmlns:a16="http://schemas.microsoft.com/office/drawing/2014/main" id="{22CD01CA-64D3-4487-B13C-8E0A02A03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19">
              <a:extLst>
                <a:ext uri="{FF2B5EF4-FFF2-40B4-BE49-F238E27FC236}">
                  <a16:creationId xmlns:a16="http://schemas.microsoft.com/office/drawing/2014/main" id="{8175BDC4-E37C-4863-887C-46E9996FD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120">
              <a:extLst>
                <a:ext uri="{FF2B5EF4-FFF2-40B4-BE49-F238E27FC236}">
                  <a16:creationId xmlns:a16="http://schemas.microsoft.com/office/drawing/2014/main" id="{A2169D75-F251-4B6B-A76E-E9BBF2E8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21">
              <a:extLst>
                <a:ext uri="{FF2B5EF4-FFF2-40B4-BE49-F238E27FC236}">
                  <a16:creationId xmlns:a16="http://schemas.microsoft.com/office/drawing/2014/main" id="{51453FF1-7F30-4D07-B465-B27C85F2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22">
              <a:extLst>
                <a:ext uri="{FF2B5EF4-FFF2-40B4-BE49-F238E27FC236}">
                  <a16:creationId xmlns:a16="http://schemas.microsoft.com/office/drawing/2014/main" id="{705041FD-60AA-4A55-B356-6941F64F2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124">
              <a:extLst>
                <a:ext uri="{FF2B5EF4-FFF2-40B4-BE49-F238E27FC236}">
                  <a16:creationId xmlns:a16="http://schemas.microsoft.com/office/drawing/2014/main" id="{62A4FDCF-4026-4C1E-A607-0690AF2B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25">
              <a:extLst>
                <a:ext uri="{FF2B5EF4-FFF2-40B4-BE49-F238E27FC236}">
                  <a16:creationId xmlns:a16="http://schemas.microsoft.com/office/drawing/2014/main" id="{57F9495C-BFDB-4BEA-8F3F-5098577F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1247277-B341-41FF-AF23-A1B7CE1811E8}"/>
              </a:ext>
            </a:extLst>
          </p:cNvPr>
          <p:cNvGrpSpPr/>
          <p:nvPr/>
        </p:nvGrpSpPr>
        <p:grpSpPr>
          <a:xfrm flipH="1">
            <a:off x="2616004" y="2359324"/>
            <a:ext cx="595518" cy="62639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95" name="Rectangle 5">
              <a:extLst>
                <a:ext uri="{FF2B5EF4-FFF2-40B4-BE49-F238E27FC236}">
                  <a16:creationId xmlns:a16="http://schemas.microsoft.com/office/drawing/2014/main" id="{01723A83-1F73-4E99-860B-B68BD0FC8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6">
              <a:extLst>
                <a:ext uri="{FF2B5EF4-FFF2-40B4-BE49-F238E27FC236}">
                  <a16:creationId xmlns:a16="http://schemas.microsoft.com/office/drawing/2014/main" id="{3AEF03D5-7B78-455A-B049-8A0EA28B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7">
              <a:extLst>
                <a:ext uri="{FF2B5EF4-FFF2-40B4-BE49-F238E27FC236}">
                  <a16:creationId xmlns:a16="http://schemas.microsoft.com/office/drawing/2014/main" id="{5A655262-D395-4BCA-A151-62A99A72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8">
              <a:extLst>
                <a:ext uri="{FF2B5EF4-FFF2-40B4-BE49-F238E27FC236}">
                  <a16:creationId xmlns:a16="http://schemas.microsoft.com/office/drawing/2014/main" id="{2CC3D561-8B76-4F80-B3BE-37CB48EEC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9">
              <a:extLst>
                <a:ext uri="{FF2B5EF4-FFF2-40B4-BE49-F238E27FC236}">
                  <a16:creationId xmlns:a16="http://schemas.microsoft.com/office/drawing/2014/main" id="{427D96C8-AFCA-4257-821B-AC3FAC0A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10">
              <a:extLst>
                <a:ext uri="{FF2B5EF4-FFF2-40B4-BE49-F238E27FC236}">
                  <a16:creationId xmlns:a16="http://schemas.microsoft.com/office/drawing/2014/main" id="{584B7C1C-067C-41C1-87B1-7946C8C5D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1">
              <a:extLst>
                <a:ext uri="{FF2B5EF4-FFF2-40B4-BE49-F238E27FC236}">
                  <a16:creationId xmlns:a16="http://schemas.microsoft.com/office/drawing/2014/main" id="{6920ED83-FC11-4EF3-868A-A61C6C009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2">
              <a:extLst>
                <a:ext uri="{FF2B5EF4-FFF2-40B4-BE49-F238E27FC236}">
                  <a16:creationId xmlns:a16="http://schemas.microsoft.com/office/drawing/2014/main" id="{9C94611C-E7EE-4BBF-9B08-2E075C0C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13">
              <a:extLst>
                <a:ext uri="{FF2B5EF4-FFF2-40B4-BE49-F238E27FC236}">
                  <a16:creationId xmlns:a16="http://schemas.microsoft.com/office/drawing/2014/main" id="{43D298E4-63B5-430B-B741-046CFA610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4">
              <a:extLst>
                <a:ext uri="{FF2B5EF4-FFF2-40B4-BE49-F238E27FC236}">
                  <a16:creationId xmlns:a16="http://schemas.microsoft.com/office/drawing/2014/main" id="{A337F7E5-034E-44CF-A394-41FA301BD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5">
              <a:extLst>
                <a:ext uri="{FF2B5EF4-FFF2-40B4-BE49-F238E27FC236}">
                  <a16:creationId xmlns:a16="http://schemas.microsoft.com/office/drawing/2014/main" id="{0E867963-9AF9-4E7B-B86D-97E257864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16">
              <a:extLst>
                <a:ext uri="{FF2B5EF4-FFF2-40B4-BE49-F238E27FC236}">
                  <a16:creationId xmlns:a16="http://schemas.microsoft.com/office/drawing/2014/main" id="{74AFD7C6-CE6A-40FD-95C3-65916264A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7">
              <a:extLst>
                <a:ext uri="{FF2B5EF4-FFF2-40B4-BE49-F238E27FC236}">
                  <a16:creationId xmlns:a16="http://schemas.microsoft.com/office/drawing/2014/main" id="{443B9A17-B10D-4538-B252-4E6E2C8FF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8">
              <a:extLst>
                <a:ext uri="{FF2B5EF4-FFF2-40B4-BE49-F238E27FC236}">
                  <a16:creationId xmlns:a16="http://schemas.microsoft.com/office/drawing/2014/main" id="{1BC9FDC2-7AD9-4AF8-9904-4513B931C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19">
              <a:extLst>
                <a:ext uri="{FF2B5EF4-FFF2-40B4-BE49-F238E27FC236}">
                  <a16:creationId xmlns:a16="http://schemas.microsoft.com/office/drawing/2014/main" id="{2475D621-6299-436B-AA8A-3234321E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0">
              <a:extLst>
                <a:ext uri="{FF2B5EF4-FFF2-40B4-BE49-F238E27FC236}">
                  <a16:creationId xmlns:a16="http://schemas.microsoft.com/office/drawing/2014/main" id="{C60678A9-CAF3-43C2-8ACB-9EF689D0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Rectangle 21">
              <a:extLst>
                <a:ext uri="{FF2B5EF4-FFF2-40B4-BE49-F238E27FC236}">
                  <a16:creationId xmlns:a16="http://schemas.microsoft.com/office/drawing/2014/main" id="{4BDBA6B0-8F16-4F0F-853D-9B0E17F3B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2">
              <a:extLst>
                <a:ext uri="{FF2B5EF4-FFF2-40B4-BE49-F238E27FC236}">
                  <a16:creationId xmlns:a16="http://schemas.microsoft.com/office/drawing/2014/main" id="{8DA1874F-D6A5-4321-AD45-FAC0A4FF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23">
              <a:extLst>
                <a:ext uri="{FF2B5EF4-FFF2-40B4-BE49-F238E27FC236}">
                  <a16:creationId xmlns:a16="http://schemas.microsoft.com/office/drawing/2014/main" id="{8C1B5AE2-5E09-411C-BCBC-2FC4FD44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Rectangle 24">
              <a:extLst>
                <a:ext uri="{FF2B5EF4-FFF2-40B4-BE49-F238E27FC236}">
                  <a16:creationId xmlns:a16="http://schemas.microsoft.com/office/drawing/2014/main" id="{3FFCB6BF-18E0-40ED-84FD-3BE91693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5">
              <a:extLst>
                <a:ext uri="{FF2B5EF4-FFF2-40B4-BE49-F238E27FC236}">
                  <a16:creationId xmlns:a16="http://schemas.microsoft.com/office/drawing/2014/main" id="{22B62626-C68F-4EBB-A767-81A54BBEC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6">
              <a:extLst>
                <a:ext uri="{FF2B5EF4-FFF2-40B4-BE49-F238E27FC236}">
                  <a16:creationId xmlns:a16="http://schemas.microsoft.com/office/drawing/2014/main" id="{CFD07BC1-B961-4CBC-B106-AF212C31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27">
              <a:extLst>
                <a:ext uri="{FF2B5EF4-FFF2-40B4-BE49-F238E27FC236}">
                  <a16:creationId xmlns:a16="http://schemas.microsoft.com/office/drawing/2014/main" id="{4BC85F8D-0013-4177-92EA-0D4CB207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8">
              <a:extLst>
                <a:ext uri="{FF2B5EF4-FFF2-40B4-BE49-F238E27FC236}">
                  <a16:creationId xmlns:a16="http://schemas.microsoft.com/office/drawing/2014/main" id="{23E7FCAC-6708-4D87-9D31-6DBBEE8E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D0BD81C1-5691-40D5-9DD0-009A8F05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Rectangle 30">
              <a:extLst>
                <a:ext uri="{FF2B5EF4-FFF2-40B4-BE49-F238E27FC236}">
                  <a16:creationId xmlns:a16="http://schemas.microsoft.com/office/drawing/2014/main" id="{526A5486-A863-4241-9F9B-A9F8ABC92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9E171246-3D50-4AE1-9024-FCB7BE012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B95E6314-22C2-4230-85C1-41EB897EB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33">
              <a:extLst>
                <a:ext uri="{FF2B5EF4-FFF2-40B4-BE49-F238E27FC236}">
                  <a16:creationId xmlns:a16="http://schemas.microsoft.com/office/drawing/2014/main" id="{40401397-6F41-4890-A775-D7C90CAA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34">
              <a:extLst>
                <a:ext uri="{FF2B5EF4-FFF2-40B4-BE49-F238E27FC236}">
                  <a16:creationId xmlns:a16="http://schemas.microsoft.com/office/drawing/2014/main" id="{55F49756-1142-471A-92CF-0ADDC53E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Rectangle 35">
              <a:extLst>
                <a:ext uri="{FF2B5EF4-FFF2-40B4-BE49-F238E27FC236}">
                  <a16:creationId xmlns:a16="http://schemas.microsoft.com/office/drawing/2014/main" id="{BB303568-4533-4000-BBD7-445FA21A0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36">
              <a:extLst>
                <a:ext uri="{FF2B5EF4-FFF2-40B4-BE49-F238E27FC236}">
                  <a16:creationId xmlns:a16="http://schemas.microsoft.com/office/drawing/2014/main" id="{51BC0C81-6AF6-4827-B1F9-694401C3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37">
              <a:extLst>
                <a:ext uri="{FF2B5EF4-FFF2-40B4-BE49-F238E27FC236}">
                  <a16:creationId xmlns:a16="http://schemas.microsoft.com/office/drawing/2014/main" id="{9EAE1C16-CCF5-4B7F-B224-626FAF37F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Rectangle 38">
              <a:extLst>
                <a:ext uri="{FF2B5EF4-FFF2-40B4-BE49-F238E27FC236}">
                  <a16:creationId xmlns:a16="http://schemas.microsoft.com/office/drawing/2014/main" id="{222F3C70-A24E-4FC9-B01B-BA67E653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39">
              <a:extLst>
                <a:ext uri="{FF2B5EF4-FFF2-40B4-BE49-F238E27FC236}">
                  <a16:creationId xmlns:a16="http://schemas.microsoft.com/office/drawing/2014/main" id="{9F0D9737-C0FA-4BB6-BC06-125B5593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40">
              <a:extLst>
                <a:ext uri="{FF2B5EF4-FFF2-40B4-BE49-F238E27FC236}">
                  <a16:creationId xmlns:a16="http://schemas.microsoft.com/office/drawing/2014/main" id="{6DC8A1D4-3C62-4B07-BE78-4575C7E1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1">
              <a:extLst>
                <a:ext uri="{FF2B5EF4-FFF2-40B4-BE49-F238E27FC236}">
                  <a16:creationId xmlns:a16="http://schemas.microsoft.com/office/drawing/2014/main" id="{C309C827-98E6-42F2-B16A-7BF94859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2">
              <a:extLst>
                <a:ext uri="{FF2B5EF4-FFF2-40B4-BE49-F238E27FC236}">
                  <a16:creationId xmlns:a16="http://schemas.microsoft.com/office/drawing/2014/main" id="{EAA34D61-7E94-4CB5-A7C3-32866920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3">
              <a:extLst>
                <a:ext uri="{FF2B5EF4-FFF2-40B4-BE49-F238E27FC236}">
                  <a16:creationId xmlns:a16="http://schemas.microsoft.com/office/drawing/2014/main" id="{9F5AC34E-1644-4992-9302-F3B75F21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Rectangle 44">
              <a:extLst>
                <a:ext uri="{FF2B5EF4-FFF2-40B4-BE49-F238E27FC236}">
                  <a16:creationId xmlns:a16="http://schemas.microsoft.com/office/drawing/2014/main" id="{85EF8C3E-1EEE-4BE4-A68C-D3162ACBC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5">
              <a:extLst>
                <a:ext uri="{FF2B5EF4-FFF2-40B4-BE49-F238E27FC236}">
                  <a16:creationId xmlns:a16="http://schemas.microsoft.com/office/drawing/2014/main" id="{F9AF3986-2A88-4A26-BD78-A04A8B6F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6">
              <a:extLst>
                <a:ext uri="{FF2B5EF4-FFF2-40B4-BE49-F238E27FC236}">
                  <a16:creationId xmlns:a16="http://schemas.microsoft.com/office/drawing/2014/main" id="{ACDE4C60-4FEB-4B42-8E43-E1C5AC83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Rectangle 47">
              <a:extLst>
                <a:ext uri="{FF2B5EF4-FFF2-40B4-BE49-F238E27FC236}">
                  <a16:creationId xmlns:a16="http://schemas.microsoft.com/office/drawing/2014/main" id="{E280AA45-F53A-414B-A6DF-1AAC5B8DA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48">
              <a:extLst>
                <a:ext uri="{FF2B5EF4-FFF2-40B4-BE49-F238E27FC236}">
                  <a16:creationId xmlns:a16="http://schemas.microsoft.com/office/drawing/2014/main" id="{0C370DB0-81A3-48C3-9BB8-A89132738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9">
              <a:extLst>
                <a:ext uri="{FF2B5EF4-FFF2-40B4-BE49-F238E27FC236}">
                  <a16:creationId xmlns:a16="http://schemas.microsoft.com/office/drawing/2014/main" id="{0B784841-0C5A-4303-B128-5CB6750CE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0">
              <a:extLst>
                <a:ext uri="{FF2B5EF4-FFF2-40B4-BE49-F238E27FC236}">
                  <a16:creationId xmlns:a16="http://schemas.microsoft.com/office/drawing/2014/main" id="{1F6F1622-DB1F-46A2-8038-342D0585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51">
              <a:extLst>
                <a:ext uri="{FF2B5EF4-FFF2-40B4-BE49-F238E27FC236}">
                  <a16:creationId xmlns:a16="http://schemas.microsoft.com/office/drawing/2014/main" id="{5A9597BF-94F7-4D3D-950E-1B24B2E5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2">
              <a:extLst>
                <a:ext uri="{FF2B5EF4-FFF2-40B4-BE49-F238E27FC236}">
                  <a16:creationId xmlns:a16="http://schemas.microsoft.com/office/drawing/2014/main" id="{451BAB2F-2773-40EE-B89C-F0FBC99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53">
              <a:extLst>
                <a:ext uri="{FF2B5EF4-FFF2-40B4-BE49-F238E27FC236}">
                  <a16:creationId xmlns:a16="http://schemas.microsoft.com/office/drawing/2014/main" id="{CD71F432-743D-4406-9B5A-6FEE7F8BC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54">
              <a:extLst>
                <a:ext uri="{FF2B5EF4-FFF2-40B4-BE49-F238E27FC236}">
                  <a16:creationId xmlns:a16="http://schemas.microsoft.com/office/drawing/2014/main" id="{4883636F-98BE-4449-9433-F933297C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Rectangle 55">
              <a:extLst>
                <a:ext uri="{FF2B5EF4-FFF2-40B4-BE49-F238E27FC236}">
                  <a16:creationId xmlns:a16="http://schemas.microsoft.com/office/drawing/2014/main" id="{0916FAB2-D8AC-4F9E-9EC0-FB2DCC7E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56">
              <a:extLst>
                <a:ext uri="{FF2B5EF4-FFF2-40B4-BE49-F238E27FC236}">
                  <a16:creationId xmlns:a16="http://schemas.microsoft.com/office/drawing/2014/main" id="{A0C174BB-A46F-4E19-9CE8-10E0ACD9F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57">
              <a:extLst>
                <a:ext uri="{FF2B5EF4-FFF2-40B4-BE49-F238E27FC236}">
                  <a16:creationId xmlns:a16="http://schemas.microsoft.com/office/drawing/2014/main" id="{91A08960-6D7A-4F4A-A56A-3133D9D49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58">
              <a:extLst>
                <a:ext uri="{FF2B5EF4-FFF2-40B4-BE49-F238E27FC236}">
                  <a16:creationId xmlns:a16="http://schemas.microsoft.com/office/drawing/2014/main" id="{E5585198-6380-4E1D-A175-C52093B1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59">
              <a:extLst>
                <a:ext uri="{FF2B5EF4-FFF2-40B4-BE49-F238E27FC236}">
                  <a16:creationId xmlns:a16="http://schemas.microsoft.com/office/drawing/2014/main" id="{919D0AEF-EB21-4589-A124-AC01C55FE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Rectangle 60">
              <a:extLst>
                <a:ext uri="{FF2B5EF4-FFF2-40B4-BE49-F238E27FC236}">
                  <a16:creationId xmlns:a16="http://schemas.microsoft.com/office/drawing/2014/main" id="{6B97BEE7-C485-4B3A-A3D6-1FC91F4B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1">
              <a:extLst>
                <a:ext uri="{FF2B5EF4-FFF2-40B4-BE49-F238E27FC236}">
                  <a16:creationId xmlns:a16="http://schemas.microsoft.com/office/drawing/2014/main" id="{3E3C631A-76FC-48F8-BA51-90F2EF68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2">
              <a:extLst>
                <a:ext uri="{FF2B5EF4-FFF2-40B4-BE49-F238E27FC236}">
                  <a16:creationId xmlns:a16="http://schemas.microsoft.com/office/drawing/2014/main" id="{63E575F8-7FBA-43DC-9687-8732227A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Rectangle 63">
              <a:extLst>
                <a:ext uri="{FF2B5EF4-FFF2-40B4-BE49-F238E27FC236}">
                  <a16:creationId xmlns:a16="http://schemas.microsoft.com/office/drawing/2014/main" id="{A78C7AF0-A598-4A5C-A13B-7F5C754B5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4">
              <a:extLst>
                <a:ext uri="{FF2B5EF4-FFF2-40B4-BE49-F238E27FC236}">
                  <a16:creationId xmlns:a16="http://schemas.microsoft.com/office/drawing/2014/main" id="{C8A4D01D-BCA6-41AC-8FF5-F603168A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5">
              <a:extLst>
                <a:ext uri="{FF2B5EF4-FFF2-40B4-BE49-F238E27FC236}">
                  <a16:creationId xmlns:a16="http://schemas.microsoft.com/office/drawing/2014/main" id="{2C16B05C-59DB-421E-9E6E-F04D0DD0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66">
              <a:extLst>
                <a:ext uri="{FF2B5EF4-FFF2-40B4-BE49-F238E27FC236}">
                  <a16:creationId xmlns:a16="http://schemas.microsoft.com/office/drawing/2014/main" id="{457871C8-45CC-43DE-90A3-7C03A12B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7">
              <a:extLst>
                <a:ext uri="{FF2B5EF4-FFF2-40B4-BE49-F238E27FC236}">
                  <a16:creationId xmlns:a16="http://schemas.microsoft.com/office/drawing/2014/main" id="{1C10A3B3-0619-4AA0-A660-DFE588BE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8">
              <a:extLst>
                <a:ext uri="{FF2B5EF4-FFF2-40B4-BE49-F238E27FC236}">
                  <a16:creationId xmlns:a16="http://schemas.microsoft.com/office/drawing/2014/main" id="{4EB0293A-18F0-4816-A2CE-A288939EE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Rectangle 69">
              <a:extLst>
                <a:ext uri="{FF2B5EF4-FFF2-40B4-BE49-F238E27FC236}">
                  <a16:creationId xmlns:a16="http://schemas.microsoft.com/office/drawing/2014/main" id="{7E2DD430-63FF-4AA7-896F-F331930CD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70">
              <a:extLst>
                <a:ext uri="{FF2B5EF4-FFF2-40B4-BE49-F238E27FC236}">
                  <a16:creationId xmlns:a16="http://schemas.microsoft.com/office/drawing/2014/main" id="{F2B14CA4-D990-4CA1-8CB1-636C8151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1">
              <a:extLst>
                <a:ext uri="{FF2B5EF4-FFF2-40B4-BE49-F238E27FC236}">
                  <a16:creationId xmlns:a16="http://schemas.microsoft.com/office/drawing/2014/main" id="{FD31CE0F-67BF-4FBE-8930-154254315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72">
              <a:extLst>
                <a:ext uri="{FF2B5EF4-FFF2-40B4-BE49-F238E27FC236}">
                  <a16:creationId xmlns:a16="http://schemas.microsoft.com/office/drawing/2014/main" id="{208B3E2F-90D5-4A75-A7B5-1B0C49A8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73">
              <a:extLst>
                <a:ext uri="{FF2B5EF4-FFF2-40B4-BE49-F238E27FC236}">
                  <a16:creationId xmlns:a16="http://schemas.microsoft.com/office/drawing/2014/main" id="{A683F821-659A-44B6-B0FE-63C4B9DA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Rectangle 74">
              <a:extLst>
                <a:ext uri="{FF2B5EF4-FFF2-40B4-BE49-F238E27FC236}">
                  <a16:creationId xmlns:a16="http://schemas.microsoft.com/office/drawing/2014/main" id="{65DFF4F1-788B-480D-87D0-3E4F6BA3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5">
              <a:extLst>
                <a:ext uri="{FF2B5EF4-FFF2-40B4-BE49-F238E27FC236}">
                  <a16:creationId xmlns:a16="http://schemas.microsoft.com/office/drawing/2014/main" id="{A15D0C1C-59F6-4852-955D-CD018BF3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6">
              <a:extLst>
                <a:ext uri="{FF2B5EF4-FFF2-40B4-BE49-F238E27FC236}">
                  <a16:creationId xmlns:a16="http://schemas.microsoft.com/office/drawing/2014/main" id="{B1923AFB-64D1-40B0-922A-922AC901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Rectangle 77">
              <a:extLst>
                <a:ext uri="{FF2B5EF4-FFF2-40B4-BE49-F238E27FC236}">
                  <a16:creationId xmlns:a16="http://schemas.microsoft.com/office/drawing/2014/main" id="{A74B70A1-26E3-4F81-AF23-DAB17D77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8">
              <a:extLst>
                <a:ext uri="{FF2B5EF4-FFF2-40B4-BE49-F238E27FC236}">
                  <a16:creationId xmlns:a16="http://schemas.microsoft.com/office/drawing/2014/main" id="{9D072948-9FF7-4561-8F25-FB5F36A1C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79">
              <a:extLst>
                <a:ext uri="{FF2B5EF4-FFF2-40B4-BE49-F238E27FC236}">
                  <a16:creationId xmlns:a16="http://schemas.microsoft.com/office/drawing/2014/main" id="{E0CC5B80-1CF0-4594-A344-D29B13C39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Rectangle 80">
              <a:extLst>
                <a:ext uri="{FF2B5EF4-FFF2-40B4-BE49-F238E27FC236}">
                  <a16:creationId xmlns:a16="http://schemas.microsoft.com/office/drawing/2014/main" id="{0DF96A14-FACF-4F27-8948-ECBA6F1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1">
              <a:extLst>
                <a:ext uri="{FF2B5EF4-FFF2-40B4-BE49-F238E27FC236}">
                  <a16:creationId xmlns:a16="http://schemas.microsoft.com/office/drawing/2014/main" id="{153F7574-C2AB-4E88-BE12-16BDEA069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2">
              <a:extLst>
                <a:ext uri="{FF2B5EF4-FFF2-40B4-BE49-F238E27FC236}">
                  <a16:creationId xmlns:a16="http://schemas.microsoft.com/office/drawing/2014/main" id="{3AC30931-92DC-4989-9BC8-580FBEE71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Rectangle 83">
              <a:extLst>
                <a:ext uri="{FF2B5EF4-FFF2-40B4-BE49-F238E27FC236}">
                  <a16:creationId xmlns:a16="http://schemas.microsoft.com/office/drawing/2014/main" id="{40A58F1C-691C-499C-AF74-C1EE35E3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84">
              <a:extLst>
                <a:ext uri="{FF2B5EF4-FFF2-40B4-BE49-F238E27FC236}">
                  <a16:creationId xmlns:a16="http://schemas.microsoft.com/office/drawing/2014/main" id="{76B90F4B-B407-46AC-814C-B4350B55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85">
              <a:extLst>
                <a:ext uri="{FF2B5EF4-FFF2-40B4-BE49-F238E27FC236}">
                  <a16:creationId xmlns:a16="http://schemas.microsoft.com/office/drawing/2014/main" id="{7884D552-FCB6-4879-B5E9-DF60AAD14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86">
              <a:extLst>
                <a:ext uri="{FF2B5EF4-FFF2-40B4-BE49-F238E27FC236}">
                  <a16:creationId xmlns:a16="http://schemas.microsoft.com/office/drawing/2014/main" id="{FD9167B7-208D-40FA-8B80-9532626C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87">
              <a:extLst>
                <a:ext uri="{FF2B5EF4-FFF2-40B4-BE49-F238E27FC236}">
                  <a16:creationId xmlns:a16="http://schemas.microsoft.com/office/drawing/2014/main" id="{7817AB39-80FA-47B9-A7F6-BD5C45DEC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88">
              <a:extLst>
                <a:ext uri="{FF2B5EF4-FFF2-40B4-BE49-F238E27FC236}">
                  <a16:creationId xmlns:a16="http://schemas.microsoft.com/office/drawing/2014/main" id="{FAB7E6EA-465C-4019-A4B7-715C571C1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Rectangle 89">
              <a:extLst>
                <a:ext uri="{FF2B5EF4-FFF2-40B4-BE49-F238E27FC236}">
                  <a16:creationId xmlns:a16="http://schemas.microsoft.com/office/drawing/2014/main" id="{F9CF5E96-9DE9-4BC4-A392-31B2354A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0">
              <a:extLst>
                <a:ext uri="{FF2B5EF4-FFF2-40B4-BE49-F238E27FC236}">
                  <a16:creationId xmlns:a16="http://schemas.microsoft.com/office/drawing/2014/main" id="{BC575F8A-96A6-46B5-9BB4-DC5BE7EE7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91">
              <a:extLst>
                <a:ext uri="{FF2B5EF4-FFF2-40B4-BE49-F238E27FC236}">
                  <a16:creationId xmlns:a16="http://schemas.microsoft.com/office/drawing/2014/main" id="{515E3576-94A1-45C1-B865-48FB92F0E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Rectangle 92">
              <a:extLst>
                <a:ext uri="{FF2B5EF4-FFF2-40B4-BE49-F238E27FC236}">
                  <a16:creationId xmlns:a16="http://schemas.microsoft.com/office/drawing/2014/main" id="{474A52DB-D546-4D63-921A-8B69FD48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93">
              <a:extLst>
                <a:ext uri="{FF2B5EF4-FFF2-40B4-BE49-F238E27FC236}">
                  <a16:creationId xmlns:a16="http://schemas.microsoft.com/office/drawing/2014/main" id="{2284D8FE-A49C-49E1-8418-E344C89C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94">
              <a:extLst>
                <a:ext uri="{FF2B5EF4-FFF2-40B4-BE49-F238E27FC236}">
                  <a16:creationId xmlns:a16="http://schemas.microsoft.com/office/drawing/2014/main" id="{F1E7288D-11E7-4E19-A0EA-A82AAB909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95">
              <a:extLst>
                <a:ext uri="{FF2B5EF4-FFF2-40B4-BE49-F238E27FC236}">
                  <a16:creationId xmlns:a16="http://schemas.microsoft.com/office/drawing/2014/main" id="{7BC18193-78E1-4EF2-873A-BDC989B1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96">
              <a:extLst>
                <a:ext uri="{FF2B5EF4-FFF2-40B4-BE49-F238E27FC236}">
                  <a16:creationId xmlns:a16="http://schemas.microsoft.com/office/drawing/2014/main" id="{9B4D9640-23E9-46A9-8F95-1ECB745E0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97">
              <a:extLst>
                <a:ext uri="{FF2B5EF4-FFF2-40B4-BE49-F238E27FC236}">
                  <a16:creationId xmlns:a16="http://schemas.microsoft.com/office/drawing/2014/main" id="{A6FB3282-C8BF-4333-8937-5DC392CB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98">
              <a:extLst>
                <a:ext uri="{FF2B5EF4-FFF2-40B4-BE49-F238E27FC236}">
                  <a16:creationId xmlns:a16="http://schemas.microsoft.com/office/drawing/2014/main" id="{3AB70679-40BB-4EA0-8225-17C7F6AA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99">
              <a:extLst>
                <a:ext uri="{FF2B5EF4-FFF2-40B4-BE49-F238E27FC236}">
                  <a16:creationId xmlns:a16="http://schemas.microsoft.com/office/drawing/2014/main" id="{EB76957E-6AEE-4609-9CEA-D26B9058F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0">
              <a:extLst>
                <a:ext uri="{FF2B5EF4-FFF2-40B4-BE49-F238E27FC236}">
                  <a16:creationId xmlns:a16="http://schemas.microsoft.com/office/drawing/2014/main" id="{73252AE9-9E6E-44E4-93DD-28090A29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01">
              <a:extLst>
                <a:ext uri="{FF2B5EF4-FFF2-40B4-BE49-F238E27FC236}">
                  <a16:creationId xmlns:a16="http://schemas.microsoft.com/office/drawing/2014/main" id="{C8DF6547-CB1F-4160-AAC4-43FA1D9A5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02">
              <a:extLst>
                <a:ext uri="{FF2B5EF4-FFF2-40B4-BE49-F238E27FC236}">
                  <a16:creationId xmlns:a16="http://schemas.microsoft.com/office/drawing/2014/main" id="{9A28B638-636D-43DC-80D3-573776BE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03">
              <a:extLst>
                <a:ext uri="{FF2B5EF4-FFF2-40B4-BE49-F238E27FC236}">
                  <a16:creationId xmlns:a16="http://schemas.microsoft.com/office/drawing/2014/main" id="{B7B380C7-229E-41BD-BCF4-D080314F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104">
              <a:extLst>
                <a:ext uri="{FF2B5EF4-FFF2-40B4-BE49-F238E27FC236}">
                  <a16:creationId xmlns:a16="http://schemas.microsoft.com/office/drawing/2014/main" id="{4AD3E735-D16D-44C7-B448-F2DDCAFD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106">
              <a:extLst>
                <a:ext uri="{FF2B5EF4-FFF2-40B4-BE49-F238E27FC236}">
                  <a16:creationId xmlns:a16="http://schemas.microsoft.com/office/drawing/2014/main" id="{BF075369-7D35-4997-8276-DDCC52A1B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07">
              <a:extLst>
                <a:ext uri="{FF2B5EF4-FFF2-40B4-BE49-F238E27FC236}">
                  <a16:creationId xmlns:a16="http://schemas.microsoft.com/office/drawing/2014/main" id="{C30775B6-D461-42DA-A105-DD0F65C2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08">
              <a:extLst>
                <a:ext uri="{FF2B5EF4-FFF2-40B4-BE49-F238E27FC236}">
                  <a16:creationId xmlns:a16="http://schemas.microsoft.com/office/drawing/2014/main" id="{F372A946-AED3-4103-85DF-E348C3CC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109">
              <a:extLst>
                <a:ext uri="{FF2B5EF4-FFF2-40B4-BE49-F238E27FC236}">
                  <a16:creationId xmlns:a16="http://schemas.microsoft.com/office/drawing/2014/main" id="{2C939151-D47F-4319-A2BF-64C134C3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0">
              <a:extLst>
                <a:ext uri="{FF2B5EF4-FFF2-40B4-BE49-F238E27FC236}">
                  <a16:creationId xmlns:a16="http://schemas.microsoft.com/office/drawing/2014/main" id="{D8B34FB9-13AA-499D-B480-B0DA5F11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1">
              <a:extLst>
                <a:ext uri="{FF2B5EF4-FFF2-40B4-BE49-F238E27FC236}">
                  <a16:creationId xmlns:a16="http://schemas.microsoft.com/office/drawing/2014/main" id="{50346419-6235-4169-8911-9128CDE67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2">
              <a:extLst>
                <a:ext uri="{FF2B5EF4-FFF2-40B4-BE49-F238E27FC236}">
                  <a16:creationId xmlns:a16="http://schemas.microsoft.com/office/drawing/2014/main" id="{5A2A2286-854D-471D-AA0C-367C00471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13">
              <a:extLst>
                <a:ext uri="{FF2B5EF4-FFF2-40B4-BE49-F238E27FC236}">
                  <a16:creationId xmlns:a16="http://schemas.microsoft.com/office/drawing/2014/main" id="{0033E43A-241C-4F03-87B7-2B077F68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Rectangle 114">
              <a:extLst>
                <a:ext uri="{FF2B5EF4-FFF2-40B4-BE49-F238E27FC236}">
                  <a16:creationId xmlns:a16="http://schemas.microsoft.com/office/drawing/2014/main" id="{71817314-5BDB-431E-B539-55236C61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15">
              <a:extLst>
                <a:ext uri="{FF2B5EF4-FFF2-40B4-BE49-F238E27FC236}">
                  <a16:creationId xmlns:a16="http://schemas.microsoft.com/office/drawing/2014/main" id="{4C6AFA95-4371-4356-AEC1-35C281AF1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16">
              <a:extLst>
                <a:ext uri="{FF2B5EF4-FFF2-40B4-BE49-F238E27FC236}">
                  <a16:creationId xmlns:a16="http://schemas.microsoft.com/office/drawing/2014/main" id="{99CFC9F5-9941-4EE2-B017-B5A531E4F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Rectangle 117">
              <a:extLst>
                <a:ext uri="{FF2B5EF4-FFF2-40B4-BE49-F238E27FC236}">
                  <a16:creationId xmlns:a16="http://schemas.microsoft.com/office/drawing/2014/main" id="{575C5BDB-C0EB-4D34-9437-027FE83D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8">
              <a:extLst>
                <a:ext uri="{FF2B5EF4-FFF2-40B4-BE49-F238E27FC236}">
                  <a16:creationId xmlns:a16="http://schemas.microsoft.com/office/drawing/2014/main" id="{C009027E-E577-454B-A427-A311E01DD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9">
              <a:extLst>
                <a:ext uri="{FF2B5EF4-FFF2-40B4-BE49-F238E27FC236}">
                  <a16:creationId xmlns:a16="http://schemas.microsoft.com/office/drawing/2014/main" id="{7D47BCA5-83CA-464E-84FD-9C0D76971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Rectangle 120">
              <a:extLst>
                <a:ext uri="{FF2B5EF4-FFF2-40B4-BE49-F238E27FC236}">
                  <a16:creationId xmlns:a16="http://schemas.microsoft.com/office/drawing/2014/main" id="{034B2512-CD8F-4F12-9018-9BA973E0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21">
              <a:extLst>
                <a:ext uri="{FF2B5EF4-FFF2-40B4-BE49-F238E27FC236}">
                  <a16:creationId xmlns:a16="http://schemas.microsoft.com/office/drawing/2014/main" id="{40C6ADB1-056D-46E3-AB5B-270C964A4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22">
              <a:extLst>
                <a:ext uri="{FF2B5EF4-FFF2-40B4-BE49-F238E27FC236}">
                  <a16:creationId xmlns:a16="http://schemas.microsoft.com/office/drawing/2014/main" id="{544531AB-2F89-4721-BE1A-88022C7F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Rectangle 124">
              <a:extLst>
                <a:ext uri="{FF2B5EF4-FFF2-40B4-BE49-F238E27FC236}">
                  <a16:creationId xmlns:a16="http://schemas.microsoft.com/office/drawing/2014/main" id="{84B64B5D-EA28-46BF-8EE4-834870A3C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5">
              <a:extLst>
                <a:ext uri="{FF2B5EF4-FFF2-40B4-BE49-F238E27FC236}">
                  <a16:creationId xmlns:a16="http://schemas.microsoft.com/office/drawing/2014/main" id="{B8305407-F7B1-499D-B3AE-FABA69985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0FC6646F-0CFF-45EF-A7D6-36499EE17705}"/>
              </a:ext>
            </a:extLst>
          </p:cNvPr>
          <p:cNvGrpSpPr/>
          <p:nvPr/>
        </p:nvGrpSpPr>
        <p:grpSpPr>
          <a:xfrm>
            <a:off x="1927903" y="2390215"/>
            <a:ext cx="608342" cy="63988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515" name="Rectangle 5">
              <a:extLst>
                <a:ext uri="{FF2B5EF4-FFF2-40B4-BE49-F238E27FC236}">
                  <a16:creationId xmlns:a16="http://schemas.microsoft.com/office/drawing/2014/main" id="{38FCAD64-5C59-4679-85F2-6106ACD4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6">
              <a:extLst>
                <a:ext uri="{FF2B5EF4-FFF2-40B4-BE49-F238E27FC236}">
                  <a16:creationId xmlns:a16="http://schemas.microsoft.com/office/drawing/2014/main" id="{E77BAC90-8A64-47CA-AEAF-48A2F84E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Rectangle 7">
              <a:extLst>
                <a:ext uri="{FF2B5EF4-FFF2-40B4-BE49-F238E27FC236}">
                  <a16:creationId xmlns:a16="http://schemas.microsoft.com/office/drawing/2014/main" id="{E2A950F7-3179-4A34-9E57-E92E0C057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8">
              <a:extLst>
                <a:ext uri="{FF2B5EF4-FFF2-40B4-BE49-F238E27FC236}">
                  <a16:creationId xmlns:a16="http://schemas.microsoft.com/office/drawing/2014/main" id="{F226472A-1439-42BD-85CA-83F3AA6C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9">
              <a:extLst>
                <a:ext uri="{FF2B5EF4-FFF2-40B4-BE49-F238E27FC236}">
                  <a16:creationId xmlns:a16="http://schemas.microsoft.com/office/drawing/2014/main" id="{7361290A-23FB-4306-8351-A10BE75DA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Rectangle 10">
              <a:extLst>
                <a:ext uri="{FF2B5EF4-FFF2-40B4-BE49-F238E27FC236}">
                  <a16:creationId xmlns:a16="http://schemas.microsoft.com/office/drawing/2014/main" id="{BD83B059-DB14-4C89-A366-05A355BD7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1">
              <a:extLst>
                <a:ext uri="{FF2B5EF4-FFF2-40B4-BE49-F238E27FC236}">
                  <a16:creationId xmlns:a16="http://schemas.microsoft.com/office/drawing/2014/main" id="{0586021E-ED0C-4B09-9C52-3C06F356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2">
              <a:extLst>
                <a:ext uri="{FF2B5EF4-FFF2-40B4-BE49-F238E27FC236}">
                  <a16:creationId xmlns:a16="http://schemas.microsoft.com/office/drawing/2014/main" id="{4A4EF8B0-D701-4211-96B4-7D59DCACC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Rectangle 13">
              <a:extLst>
                <a:ext uri="{FF2B5EF4-FFF2-40B4-BE49-F238E27FC236}">
                  <a16:creationId xmlns:a16="http://schemas.microsoft.com/office/drawing/2014/main" id="{D1B5EA22-B19D-45C3-B158-63AC90F65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4">
              <a:extLst>
                <a:ext uri="{FF2B5EF4-FFF2-40B4-BE49-F238E27FC236}">
                  <a16:creationId xmlns:a16="http://schemas.microsoft.com/office/drawing/2014/main" id="{25A38604-5B8E-4C37-A17C-399FB7D2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5">
              <a:extLst>
                <a:ext uri="{FF2B5EF4-FFF2-40B4-BE49-F238E27FC236}">
                  <a16:creationId xmlns:a16="http://schemas.microsoft.com/office/drawing/2014/main" id="{FAA2300E-6F71-46E0-94B6-1ED3D73B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Rectangle 16">
              <a:extLst>
                <a:ext uri="{FF2B5EF4-FFF2-40B4-BE49-F238E27FC236}">
                  <a16:creationId xmlns:a16="http://schemas.microsoft.com/office/drawing/2014/main" id="{041DA32E-0F06-4A47-869B-4EC9D46A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7">
              <a:extLst>
                <a:ext uri="{FF2B5EF4-FFF2-40B4-BE49-F238E27FC236}">
                  <a16:creationId xmlns:a16="http://schemas.microsoft.com/office/drawing/2014/main" id="{BF5CEE3E-60D7-4593-8AA9-70D3032B8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8">
              <a:extLst>
                <a:ext uri="{FF2B5EF4-FFF2-40B4-BE49-F238E27FC236}">
                  <a16:creationId xmlns:a16="http://schemas.microsoft.com/office/drawing/2014/main" id="{27D2E527-054E-47A1-9308-E78058A5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Rectangle 19">
              <a:extLst>
                <a:ext uri="{FF2B5EF4-FFF2-40B4-BE49-F238E27FC236}">
                  <a16:creationId xmlns:a16="http://schemas.microsoft.com/office/drawing/2014/main" id="{F97D965C-4F49-43F5-B106-2189A6FB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Rectangle 20">
              <a:extLst>
                <a:ext uri="{FF2B5EF4-FFF2-40B4-BE49-F238E27FC236}">
                  <a16:creationId xmlns:a16="http://schemas.microsoft.com/office/drawing/2014/main" id="{98ED0317-C1C9-4553-80A0-144DE220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Rectangle 21">
              <a:extLst>
                <a:ext uri="{FF2B5EF4-FFF2-40B4-BE49-F238E27FC236}">
                  <a16:creationId xmlns:a16="http://schemas.microsoft.com/office/drawing/2014/main" id="{A8F0826F-F02A-46E9-B02F-09E9B5E1D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">
              <a:extLst>
                <a:ext uri="{FF2B5EF4-FFF2-40B4-BE49-F238E27FC236}">
                  <a16:creationId xmlns:a16="http://schemas.microsoft.com/office/drawing/2014/main" id="{82E6983E-0AE2-471D-87B5-C9F946470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3">
              <a:extLst>
                <a:ext uri="{FF2B5EF4-FFF2-40B4-BE49-F238E27FC236}">
                  <a16:creationId xmlns:a16="http://schemas.microsoft.com/office/drawing/2014/main" id="{22A51CD4-3DE4-4F9B-B73B-A250487F8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24">
              <a:extLst>
                <a:ext uri="{FF2B5EF4-FFF2-40B4-BE49-F238E27FC236}">
                  <a16:creationId xmlns:a16="http://schemas.microsoft.com/office/drawing/2014/main" id="{6BA756AF-FE24-4294-887E-EB2CD139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5">
              <a:extLst>
                <a:ext uri="{FF2B5EF4-FFF2-40B4-BE49-F238E27FC236}">
                  <a16:creationId xmlns:a16="http://schemas.microsoft.com/office/drawing/2014/main" id="{3B9DBC69-76F7-4652-B7DE-E2D37E17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6">
              <a:extLst>
                <a:ext uri="{FF2B5EF4-FFF2-40B4-BE49-F238E27FC236}">
                  <a16:creationId xmlns:a16="http://schemas.microsoft.com/office/drawing/2014/main" id="{1BB8AFA4-354F-4150-B233-9FFCCF7B7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Rectangle 27">
              <a:extLst>
                <a:ext uri="{FF2B5EF4-FFF2-40B4-BE49-F238E27FC236}">
                  <a16:creationId xmlns:a16="http://schemas.microsoft.com/office/drawing/2014/main" id="{F6F636F7-7706-4239-82CB-E8A64D7ED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8">
              <a:extLst>
                <a:ext uri="{FF2B5EF4-FFF2-40B4-BE49-F238E27FC236}">
                  <a16:creationId xmlns:a16="http://schemas.microsoft.com/office/drawing/2014/main" id="{D4862D8C-C2AC-4BC7-8FE6-F5D9E2460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69402A2E-A81A-4AF2-9A53-813C0B837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Rectangle 30">
              <a:extLst>
                <a:ext uri="{FF2B5EF4-FFF2-40B4-BE49-F238E27FC236}">
                  <a16:creationId xmlns:a16="http://schemas.microsoft.com/office/drawing/2014/main" id="{E932B494-F2F1-4807-8177-FC90CF7D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3919FEC7-8E3E-489F-BF58-08B615F6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C79FA510-0A2E-4BDC-B74E-403C86B9F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Rectangle 33">
              <a:extLst>
                <a:ext uri="{FF2B5EF4-FFF2-40B4-BE49-F238E27FC236}">
                  <a16:creationId xmlns:a16="http://schemas.microsoft.com/office/drawing/2014/main" id="{90A095DC-43FC-44C7-ACCB-E35D9843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Rectangle 34">
              <a:extLst>
                <a:ext uri="{FF2B5EF4-FFF2-40B4-BE49-F238E27FC236}">
                  <a16:creationId xmlns:a16="http://schemas.microsoft.com/office/drawing/2014/main" id="{BB394773-CAA7-4EFC-9FB2-5FB4E8F8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Rectangle 35">
              <a:extLst>
                <a:ext uri="{FF2B5EF4-FFF2-40B4-BE49-F238E27FC236}">
                  <a16:creationId xmlns:a16="http://schemas.microsoft.com/office/drawing/2014/main" id="{6A282625-DE18-4828-B8DF-EBAB66EC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36">
              <a:extLst>
                <a:ext uri="{FF2B5EF4-FFF2-40B4-BE49-F238E27FC236}">
                  <a16:creationId xmlns:a16="http://schemas.microsoft.com/office/drawing/2014/main" id="{09EB2872-7E38-4A21-96FC-16D03D88C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37">
              <a:extLst>
                <a:ext uri="{FF2B5EF4-FFF2-40B4-BE49-F238E27FC236}">
                  <a16:creationId xmlns:a16="http://schemas.microsoft.com/office/drawing/2014/main" id="{C0630174-28D8-4956-900A-45EA95442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Rectangle 38">
              <a:extLst>
                <a:ext uri="{FF2B5EF4-FFF2-40B4-BE49-F238E27FC236}">
                  <a16:creationId xmlns:a16="http://schemas.microsoft.com/office/drawing/2014/main" id="{CFBDEAE9-102D-4417-AE1E-91693A1C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39">
              <a:extLst>
                <a:ext uri="{FF2B5EF4-FFF2-40B4-BE49-F238E27FC236}">
                  <a16:creationId xmlns:a16="http://schemas.microsoft.com/office/drawing/2014/main" id="{A44E0BEC-17C7-4713-8144-0C1ACF7E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40">
              <a:extLst>
                <a:ext uri="{FF2B5EF4-FFF2-40B4-BE49-F238E27FC236}">
                  <a16:creationId xmlns:a16="http://schemas.microsoft.com/office/drawing/2014/main" id="{42416E38-86BC-48F9-BCED-E54CCEB8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Rectangle 41">
              <a:extLst>
                <a:ext uri="{FF2B5EF4-FFF2-40B4-BE49-F238E27FC236}">
                  <a16:creationId xmlns:a16="http://schemas.microsoft.com/office/drawing/2014/main" id="{B131980B-2066-4613-ABE8-CD2E517A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42">
              <a:extLst>
                <a:ext uri="{FF2B5EF4-FFF2-40B4-BE49-F238E27FC236}">
                  <a16:creationId xmlns:a16="http://schemas.microsoft.com/office/drawing/2014/main" id="{CB2E7536-B67E-4017-AC3A-7CF424593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43">
              <a:extLst>
                <a:ext uri="{FF2B5EF4-FFF2-40B4-BE49-F238E27FC236}">
                  <a16:creationId xmlns:a16="http://schemas.microsoft.com/office/drawing/2014/main" id="{B15339A9-B0C8-4BEB-96C6-1857CE144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Rectangle 44">
              <a:extLst>
                <a:ext uri="{FF2B5EF4-FFF2-40B4-BE49-F238E27FC236}">
                  <a16:creationId xmlns:a16="http://schemas.microsoft.com/office/drawing/2014/main" id="{4BA7E56E-D32E-4ADD-A582-F8139C23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45">
              <a:extLst>
                <a:ext uri="{FF2B5EF4-FFF2-40B4-BE49-F238E27FC236}">
                  <a16:creationId xmlns:a16="http://schemas.microsoft.com/office/drawing/2014/main" id="{90D6F51B-567C-4BFD-97B8-361509342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46">
              <a:extLst>
                <a:ext uri="{FF2B5EF4-FFF2-40B4-BE49-F238E27FC236}">
                  <a16:creationId xmlns:a16="http://schemas.microsoft.com/office/drawing/2014/main" id="{BE068E69-9010-4EC3-9D36-E2B426E2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C90F7BAE-11C5-4105-A766-E0FCDBE9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Rectangle 48">
              <a:extLst>
                <a:ext uri="{FF2B5EF4-FFF2-40B4-BE49-F238E27FC236}">
                  <a16:creationId xmlns:a16="http://schemas.microsoft.com/office/drawing/2014/main" id="{B433D4D9-EA08-4B2C-93CF-BAFFA9A9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9">
              <a:extLst>
                <a:ext uri="{FF2B5EF4-FFF2-40B4-BE49-F238E27FC236}">
                  <a16:creationId xmlns:a16="http://schemas.microsoft.com/office/drawing/2014/main" id="{836DD6F4-8C9E-4FF0-83E7-91A271CE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0">
              <a:extLst>
                <a:ext uri="{FF2B5EF4-FFF2-40B4-BE49-F238E27FC236}">
                  <a16:creationId xmlns:a16="http://schemas.microsoft.com/office/drawing/2014/main" id="{A2258C2C-8048-48FF-94F9-3C9BF80A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1">
              <a:extLst>
                <a:ext uri="{FF2B5EF4-FFF2-40B4-BE49-F238E27FC236}">
                  <a16:creationId xmlns:a16="http://schemas.microsoft.com/office/drawing/2014/main" id="{02308939-F057-4C56-9480-A3C909026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52">
              <a:extLst>
                <a:ext uri="{FF2B5EF4-FFF2-40B4-BE49-F238E27FC236}">
                  <a16:creationId xmlns:a16="http://schemas.microsoft.com/office/drawing/2014/main" id="{B91C0645-7841-4467-AC7B-295BF4C4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3">
              <a:extLst>
                <a:ext uri="{FF2B5EF4-FFF2-40B4-BE49-F238E27FC236}">
                  <a16:creationId xmlns:a16="http://schemas.microsoft.com/office/drawing/2014/main" id="{900170F7-AF97-4869-97A9-F527A2C7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4">
              <a:extLst>
                <a:ext uri="{FF2B5EF4-FFF2-40B4-BE49-F238E27FC236}">
                  <a16:creationId xmlns:a16="http://schemas.microsoft.com/office/drawing/2014/main" id="{834BA77E-C5C2-40E1-B22E-E6F257A66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Rectangle 55">
              <a:extLst>
                <a:ext uri="{FF2B5EF4-FFF2-40B4-BE49-F238E27FC236}">
                  <a16:creationId xmlns:a16="http://schemas.microsoft.com/office/drawing/2014/main" id="{9986D8C3-7EAC-4D7D-9D6B-CD77C70C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6">
              <a:extLst>
                <a:ext uri="{FF2B5EF4-FFF2-40B4-BE49-F238E27FC236}">
                  <a16:creationId xmlns:a16="http://schemas.microsoft.com/office/drawing/2014/main" id="{DF295A51-E4B4-49DB-B2FC-9FCF4F0DC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7">
              <a:extLst>
                <a:ext uri="{FF2B5EF4-FFF2-40B4-BE49-F238E27FC236}">
                  <a16:creationId xmlns:a16="http://schemas.microsoft.com/office/drawing/2014/main" id="{686DBB93-0383-4F71-B74D-585032653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Rectangle 58">
              <a:extLst>
                <a:ext uri="{FF2B5EF4-FFF2-40B4-BE49-F238E27FC236}">
                  <a16:creationId xmlns:a16="http://schemas.microsoft.com/office/drawing/2014/main" id="{931B41F8-8C9F-4446-970E-BE1BB2B3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Rectangle 59">
              <a:extLst>
                <a:ext uri="{FF2B5EF4-FFF2-40B4-BE49-F238E27FC236}">
                  <a16:creationId xmlns:a16="http://schemas.microsoft.com/office/drawing/2014/main" id="{23590399-F0AC-4799-A44D-3E4D555F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Rectangle 60">
              <a:extLst>
                <a:ext uri="{FF2B5EF4-FFF2-40B4-BE49-F238E27FC236}">
                  <a16:creationId xmlns:a16="http://schemas.microsoft.com/office/drawing/2014/main" id="{7CDCC890-0A84-4042-9196-62302369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61">
              <a:extLst>
                <a:ext uri="{FF2B5EF4-FFF2-40B4-BE49-F238E27FC236}">
                  <a16:creationId xmlns:a16="http://schemas.microsoft.com/office/drawing/2014/main" id="{69E6CD74-BECC-453E-905F-8E68422E7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62">
              <a:extLst>
                <a:ext uri="{FF2B5EF4-FFF2-40B4-BE49-F238E27FC236}">
                  <a16:creationId xmlns:a16="http://schemas.microsoft.com/office/drawing/2014/main" id="{10E6AE7C-7ED8-43FC-AF62-35362AA2E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Rectangle 63">
              <a:extLst>
                <a:ext uri="{FF2B5EF4-FFF2-40B4-BE49-F238E27FC236}">
                  <a16:creationId xmlns:a16="http://schemas.microsoft.com/office/drawing/2014/main" id="{9A57C2D3-1F62-4019-9504-56AAA3C1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64">
              <a:extLst>
                <a:ext uri="{FF2B5EF4-FFF2-40B4-BE49-F238E27FC236}">
                  <a16:creationId xmlns:a16="http://schemas.microsoft.com/office/drawing/2014/main" id="{F0F45B9B-5389-4580-9714-EA6FE9D24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65">
              <a:extLst>
                <a:ext uri="{FF2B5EF4-FFF2-40B4-BE49-F238E27FC236}">
                  <a16:creationId xmlns:a16="http://schemas.microsoft.com/office/drawing/2014/main" id="{75D5488B-B335-441C-B0A8-86C6B6888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Rectangle 66">
              <a:extLst>
                <a:ext uri="{FF2B5EF4-FFF2-40B4-BE49-F238E27FC236}">
                  <a16:creationId xmlns:a16="http://schemas.microsoft.com/office/drawing/2014/main" id="{609913CF-DDE4-44FC-B123-48307ADB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67">
              <a:extLst>
                <a:ext uri="{FF2B5EF4-FFF2-40B4-BE49-F238E27FC236}">
                  <a16:creationId xmlns:a16="http://schemas.microsoft.com/office/drawing/2014/main" id="{13A32589-7AC8-4184-AAF8-3F91C1CB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68">
              <a:extLst>
                <a:ext uri="{FF2B5EF4-FFF2-40B4-BE49-F238E27FC236}">
                  <a16:creationId xmlns:a16="http://schemas.microsoft.com/office/drawing/2014/main" id="{7F871CC3-1502-44F8-9358-7B671003C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Rectangle 69">
              <a:extLst>
                <a:ext uri="{FF2B5EF4-FFF2-40B4-BE49-F238E27FC236}">
                  <a16:creationId xmlns:a16="http://schemas.microsoft.com/office/drawing/2014/main" id="{D77C49F2-E555-49B5-A42B-AD887C28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70">
              <a:extLst>
                <a:ext uri="{FF2B5EF4-FFF2-40B4-BE49-F238E27FC236}">
                  <a16:creationId xmlns:a16="http://schemas.microsoft.com/office/drawing/2014/main" id="{780CFFA6-A258-42F1-8360-CDD71E82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71">
              <a:extLst>
                <a:ext uri="{FF2B5EF4-FFF2-40B4-BE49-F238E27FC236}">
                  <a16:creationId xmlns:a16="http://schemas.microsoft.com/office/drawing/2014/main" id="{336DAC98-C16F-4DBA-BF63-407B969E5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Rectangle 72">
              <a:extLst>
                <a:ext uri="{FF2B5EF4-FFF2-40B4-BE49-F238E27FC236}">
                  <a16:creationId xmlns:a16="http://schemas.microsoft.com/office/drawing/2014/main" id="{C48E9F57-D502-4D84-BE18-01132F25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Rectangle 73">
              <a:extLst>
                <a:ext uri="{FF2B5EF4-FFF2-40B4-BE49-F238E27FC236}">
                  <a16:creationId xmlns:a16="http://schemas.microsoft.com/office/drawing/2014/main" id="{B26E1085-9FA8-45C4-B23D-BF8F750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Rectangle 74">
              <a:extLst>
                <a:ext uri="{FF2B5EF4-FFF2-40B4-BE49-F238E27FC236}">
                  <a16:creationId xmlns:a16="http://schemas.microsoft.com/office/drawing/2014/main" id="{A8D8C0DF-C9CE-4022-9EED-7A94301A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5">
              <a:extLst>
                <a:ext uri="{FF2B5EF4-FFF2-40B4-BE49-F238E27FC236}">
                  <a16:creationId xmlns:a16="http://schemas.microsoft.com/office/drawing/2014/main" id="{E2566DB9-87CB-4787-9E2A-E9A34C44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76">
              <a:extLst>
                <a:ext uri="{FF2B5EF4-FFF2-40B4-BE49-F238E27FC236}">
                  <a16:creationId xmlns:a16="http://schemas.microsoft.com/office/drawing/2014/main" id="{E165D720-08F4-42C9-AE7A-047A3FC1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Rectangle 77">
              <a:extLst>
                <a:ext uri="{FF2B5EF4-FFF2-40B4-BE49-F238E27FC236}">
                  <a16:creationId xmlns:a16="http://schemas.microsoft.com/office/drawing/2014/main" id="{478AFFB0-1A7F-49B2-BB50-92C779621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8">
              <a:extLst>
                <a:ext uri="{FF2B5EF4-FFF2-40B4-BE49-F238E27FC236}">
                  <a16:creationId xmlns:a16="http://schemas.microsoft.com/office/drawing/2014/main" id="{DA3BB5DF-0C65-4CD0-B7B4-B3AB79E7E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9">
              <a:extLst>
                <a:ext uri="{FF2B5EF4-FFF2-40B4-BE49-F238E27FC236}">
                  <a16:creationId xmlns:a16="http://schemas.microsoft.com/office/drawing/2014/main" id="{65F42C70-DB43-456B-B732-DB575683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Rectangle 80">
              <a:extLst>
                <a:ext uri="{FF2B5EF4-FFF2-40B4-BE49-F238E27FC236}">
                  <a16:creationId xmlns:a16="http://schemas.microsoft.com/office/drawing/2014/main" id="{3B74E803-8AA9-4287-8141-E626F262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81">
              <a:extLst>
                <a:ext uri="{FF2B5EF4-FFF2-40B4-BE49-F238E27FC236}">
                  <a16:creationId xmlns:a16="http://schemas.microsoft.com/office/drawing/2014/main" id="{ADEF97F0-BAF5-43E3-AA82-F2E23DC9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82">
              <a:extLst>
                <a:ext uri="{FF2B5EF4-FFF2-40B4-BE49-F238E27FC236}">
                  <a16:creationId xmlns:a16="http://schemas.microsoft.com/office/drawing/2014/main" id="{307E3894-7A3F-4A5F-A07F-252B23F4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Rectangle 83">
              <a:extLst>
                <a:ext uri="{FF2B5EF4-FFF2-40B4-BE49-F238E27FC236}">
                  <a16:creationId xmlns:a16="http://schemas.microsoft.com/office/drawing/2014/main" id="{8627B043-FB38-4036-AA0F-4FF915A0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84">
              <a:extLst>
                <a:ext uri="{FF2B5EF4-FFF2-40B4-BE49-F238E27FC236}">
                  <a16:creationId xmlns:a16="http://schemas.microsoft.com/office/drawing/2014/main" id="{C4E2F9F2-DEEC-497E-9545-870F6F171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85">
              <a:extLst>
                <a:ext uri="{FF2B5EF4-FFF2-40B4-BE49-F238E27FC236}">
                  <a16:creationId xmlns:a16="http://schemas.microsoft.com/office/drawing/2014/main" id="{4AB031BA-D544-424D-A63D-D3F155BA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Rectangle 86">
              <a:extLst>
                <a:ext uri="{FF2B5EF4-FFF2-40B4-BE49-F238E27FC236}">
                  <a16:creationId xmlns:a16="http://schemas.microsoft.com/office/drawing/2014/main" id="{609EB989-C3AA-4124-BF12-EE54B1978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7">
              <a:extLst>
                <a:ext uri="{FF2B5EF4-FFF2-40B4-BE49-F238E27FC236}">
                  <a16:creationId xmlns:a16="http://schemas.microsoft.com/office/drawing/2014/main" id="{04F69E57-31A5-4D84-B9C7-D99B6C99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8">
              <a:extLst>
                <a:ext uri="{FF2B5EF4-FFF2-40B4-BE49-F238E27FC236}">
                  <a16:creationId xmlns:a16="http://schemas.microsoft.com/office/drawing/2014/main" id="{43899934-8839-4E21-B576-07FCE832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Rectangle 89">
              <a:extLst>
                <a:ext uri="{FF2B5EF4-FFF2-40B4-BE49-F238E27FC236}">
                  <a16:creationId xmlns:a16="http://schemas.microsoft.com/office/drawing/2014/main" id="{3A547007-962A-4859-8EF0-E3835B42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90">
              <a:extLst>
                <a:ext uri="{FF2B5EF4-FFF2-40B4-BE49-F238E27FC236}">
                  <a16:creationId xmlns:a16="http://schemas.microsoft.com/office/drawing/2014/main" id="{6D4531AB-67F7-4414-8AE1-C1A7F4C83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91">
              <a:extLst>
                <a:ext uri="{FF2B5EF4-FFF2-40B4-BE49-F238E27FC236}">
                  <a16:creationId xmlns:a16="http://schemas.microsoft.com/office/drawing/2014/main" id="{AB47AAE3-5AC4-4D70-846B-5016B4D9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Rectangle 92">
              <a:extLst>
                <a:ext uri="{FF2B5EF4-FFF2-40B4-BE49-F238E27FC236}">
                  <a16:creationId xmlns:a16="http://schemas.microsoft.com/office/drawing/2014/main" id="{72D66BC9-6A3D-44E7-B159-1474E682E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93">
              <a:extLst>
                <a:ext uri="{FF2B5EF4-FFF2-40B4-BE49-F238E27FC236}">
                  <a16:creationId xmlns:a16="http://schemas.microsoft.com/office/drawing/2014/main" id="{C771350C-7647-4ED2-9C45-226657DB6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94">
              <a:extLst>
                <a:ext uri="{FF2B5EF4-FFF2-40B4-BE49-F238E27FC236}">
                  <a16:creationId xmlns:a16="http://schemas.microsoft.com/office/drawing/2014/main" id="{153FFCFF-6D2F-4403-A056-ED8EF797C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Rectangle 95">
              <a:extLst>
                <a:ext uri="{FF2B5EF4-FFF2-40B4-BE49-F238E27FC236}">
                  <a16:creationId xmlns:a16="http://schemas.microsoft.com/office/drawing/2014/main" id="{D9529107-5D8E-4864-AE1A-9965A6720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96">
              <a:extLst>
                <a:ext uri="{FF2B5EF4-FFF2-40B4-BE49-F238E27FC236}">
                  <a16:creationId xmlns:a16="http://schemas.microsoft.com/office/drawing/2014/main" id="{9818548D-7A7C-4A5D-ACD0-096A1FDAB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97">
              <a:extLst>
                <a:ext uri="{FF2B5EF4-FFF2-40B4-BE49-F238E27FC236}">
                  <a16:creationId xmlns:a16="http://schemas.microsoft.com/office/drawing/2014/main" id="{79A152FC-C82C-4FAC-BEBA-04198D2E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Rectangle 98">
              <a:extLst>
                <a:ext uri="{FF2B5EF4-FFF2-40B4-BE49-F238E27FC236}">
                  <a16:creationId xmlns:a16="http://schemas.microsoft.com/office/drawing/2014/main" id="{4E1C45EC-79CE-428D-A47F-FFFF9EC7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99">
              <a:extLst>
                <a:ext uri="{FF2B5EF4-FFF2-40B4-BE49-F238E27FC236}">
                  <a16:creationId xmlns:a16="http://schemas.microsoft.com/office/drawing/2014/main" id="{6F10D84E-8E4F-4F18-96BE-40655506F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00">
              <a:extLst>
                <a:ext uri="{FF2B5EF4-FFF2-40B4-BE49-F238E27FC236}">
                  <a16:creationId xmlns:a16="http://schemas.microsoft.com/office/drawing/2014/main" id="{3CFF6E1D-E909-4FBC-9853-C3724287C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01">
              <a:extLst>
                <a:ext uri="{FF2B5EF4-FFF2-40B4-BE49-F238E27FC236}">
                  <a16:creationId xmlns:a16="http://schemas.microsoft.com/office/drawing/2014/main" id="{A99B665C-0E5C-4FFF-BA78-77A5B0745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" name="Rectangle 102">
              <a:extLst>
                <a:ext uri="{FF2B5EF4-FFF2-40B4-BE49-F238E27FC236}">
                  <a16:creationId xmlns:a16="http://schemas.microsoft.com/office/drawing/2014/main" id="{B974D30D-4AFF-4CC4-A9F4-4F068DD7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03">
              <a:extLst>
                <a:ext uri="{FF2B5EF4-FFF2-40B4-BE49-F238E27FC236}">
                  <a16:creationId xmlns:a16="http://schemas.microsoft.com/office/drawing/2014/main" id="{194CDACC-7B64-424A-B7B7-5FC78105E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Rectangle 104">
              <a:extLst>
                <a:ext uri="{FF2B5EF4-FFF2-40B4-BE49-F238E27FC236}">
                  <a16:creationId xmlns:a16="http://schemas.microsoft.com/office/drawing/2014/main" id="{D384D77B-19FF-4A4C-919B-F2C842BC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Rectangle 106">
              <a:extLst>
                <a:ext uri="{FF2B5EF4-FFF2-40B4-BE49-F238E27FC236}">
                  <a16:creationId xmlns:a16="http://schemas.microsoft.com/office/drawing/2014/main" id="{9C19AC21-D1C4-4E82-AA94-91628E74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Rectangle 107">
              <a:extLst>
                <a:ext uri="{FF2B5EF4-FFF2-40B4-BE49-F238E27FC236}">
                  <a16:creationId xmlns:a16="http://schemas.microsoft.com/office/drawing/2014/main" id="{1896C681-F7B5-443C-8208-6766A83F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08">
              <a:extLst>
                <a:ext uri="{FF2B5EF4-FFF2-40B4-BE49-F238E27FC236}">
                  <a16:creationId xmlns:a16="http://schemas.microsoft.com/office/drawing/2014/main" id="{446E1571-4E88-4932-ABCA-BC7A5268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Rectangle 109">
              <a:extLst>
                <a:ext uri="{FF2B5EF4-FFF2-40B4-BE49-F238E27FC236}">
                  <a16:creationId xmlns:a16="http://schemas.microsoft.com/office/drawing/2014/main" id="{09454984-3D2E-4CFF-A097-F9E3D62A2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Rectangle 110">
              <a:extLst>
                <a:ext uri="{FF2B5EF4-FFF2-40B4-BE49-F238E27FC236}">
                  <a16:creationId xmlns:a16="http://schemas.microsoft.com/office/drawing/2014/main" id="{C26BFF5D-8621-4E6E-B808-8010A448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111">
              <a:extLst>
                <a:ext uri="{FF2B5EF4-FFF2-40B4-BE49-F238E27FC236}">
                  <a16:creationId xmlns:a16="http://schemas.microsoft.com/office/drawing/2014/main" id="{037CB93C-3247-4820-9A14-EBFA4B59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12">
              <a:extLst>
                <a:ext uri="{FF2B5EF4-FFF2-40B4-BE49-F238E27FC236}">
                  <a16:creationId xmlns:a16="http://schemas.microsoft.com/office/drawing/2014/main" id="{DE4B601E-E703-4D3D-B3F1-6127F9F49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13">
              <a:extLst>
                <a:ext uri="{FF2B5EF4-FFF2-40B4-BE49-F238E27FC236}">
                  <a16:creationId xmlns:a16="http://schemas.microsoft.com/office/drawing/2014/main" id="{574109E1-5B87-4AA6-879D-810D9ADE0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Rectangle 114">
              <a:extLst>
                <a:ext uri="{FF2B5EF4-FFF2-40B4-BE49-F238E27FC236}">
                  <a16:creationId xmlns:a16="http://schemas.microsoft.com/office/drawing/2014/main" id="{5A6A4423-CE21-48FF-92E0-B225745A3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115">
              <a:extLst>
                <a:ext uri="{FF2B5EF4-FFF2-40B4-BE49-F238E27FC236}">
                  <a16:creationId xmlns:a16="http://schemas.microsoft.com/office/drawing/2014/main" id="{769BCA61-B2F8-4C09-ADE5-E8ABC731E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116">
              <a:extLst>
                <a:ext uri="{FF2B5EF4-FFF2-40B4-BE49-F238E27FC236}">
                  <a16:creationId xmlns:a16="http://schemas.microsoft.com/office/drawing/2014/main" id="{F5A1C68A-5770-43CB-8EC9-012944E96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Rectangle 117">
              <a:extLst>
                <a:ext uri="{FF2B5EF4-FFF2-40B4-BE49-F238E27FC236}">
                  <a16:creationId xmlns:a16="http://schemas.microsoft.com/office/drawing/2014/main" id="{FC862A23-7644-441F-B977-77C2387D4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18">
              <a:extLst>
                <a:ext uri="{FF2B5EF4-FFF2-40B4-BE49-F238E27FC236}">
                  <a16:creationId xmlns:a16="http://schemas.microsoft.com/office/drawing/2014/main" id="{F6298B22-39C5-4E7F-A5E6-AAF85D201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19">
              <a:extLst>
                <a:ext uri="{FF2B5EF4-FFF2-40B4-BE49-F238E27FC236}">
                  <a16:creationId xmlns:a16="http://schemas.microsoft.com/office/drawing/2014/main" id="{DCA08310-D2EA-4BB8-B850-2C098C75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Rectangle 120">
              <a:extLst>
                <a:ext uri="{FF2B5EF4-FFF2-40B4-BE49-F238E27FC236}">
                  <a16:creationId xmlns:a16="http://schemas.microsoft.com/office/drawing/2014/main" id="{84BBEA96-0343-4932-B34F-13B63AE3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21">
              <a:extLst>
                <a:ext uri="{FF2B5EF4-FFF2-40B4-BE49-F238E27FC236}">
                  <a16:creationId xmlns:a16="http://schemas.microsoft.com/office/drawing/2014/main" id="{519AD5CD-442F-42BA-9387-A7A89B4B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122">
              <a:extLst>
                <a:ext uri="{FF2B5EF4-FFF2-40B4-BE49-F238E27FC236}">
                  <a16:creationId xmlns:a16="http://schemas.microsoft.com/office/drawing/2014/main" id="{BA7498D6-BC0F-4CC5-9DE0-74C4F281C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Rectangle 124">
              <a:extLst>
                <a:ext uri="{FF2B5EF4-FFF2-40B4-BE49-F238E27FC236}">
                  <a16:creationId xmlns:a16="http://schemas.microsoft.com/office/drawing/2014/main" id="{DCC0D9F8-0015-4C19-9160-97B4BAFD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125">
              <a:extLst>
                <a:ext uri="{FF2B5EF4-FFF2-40B4-BE49-F238E27FC236}">
                  <a16:creationId xmlns:a16="http://schemas.microsoft.com/office/drawing/2014/main" id="{6E1F13AD-660F-45DB-978A-9390A022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5" name="Freeform: Shape 664">
            <a:extLst>
              <a:ext uri="{FF2B5EF4-FFF2-40B4-BE49-F238E27FC236}">
                <a16:creationId xmlns:a16="http://schemas.microsoft.com/office/drawing/2014/main" id="{CC097BC3-1EEF-4E29-9940-EE203D998676}"/>
              </a:ext>
            </a:extLst>
          </p:cNvPr>
          <p:cNvSpPr/>
          <p:nvPr/>
        </p:nvSpPr>
        <p:spPr>
          <a:xfrm>
            <a:off x="2786157" y="3758831"/>
            <a:ext cx="575221" cy="452438"/>
          </a:xfrm>
          <a:custGeom>
            <a:avLst/>
            <a:gdLst/>
            <a:ahLst/>
            <a:cxnLst/>
            <a:rect l="l" t="t" r="r" b="b"/>
            <a:pathLst>
              <a:path w="575221" h="452438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2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7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8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5020" y="200177"/>
            <a:ext cx="9226979" cy="77577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2965020" y="1005381"/>
            <a:ext cx="9226979" cy="419379"/>
          </a:xfrm>
        </p:spPr>
        <p:txBody>
          <a:bodyPr/>
          <a:lstStyle/>
          <a:p>
            <a:pPr algn="l"/>
            <a:r>
              <a:rPr lang="en-US" sz="2000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F816A719-B704-4AE4-9EFB-B95065F4C406}"/>
              </a:ext>
            </a:extLst>
          </p:cNvPr>
          <p:cNvSpPr txBox="1"/>
          <p:nvPr/>
        </p:nvSpPr>
        <p:spPr>
          <a:xfrm>
            <a:off x="1620986" y="4221314"/>
            <a:ext cx="29055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D9A1AB5D-9753-484F-ADA3-8EF747983A4B}"/>
              </a:ext>
            </a:extLst>
          </p:cNvPr>
          <p:cNvSpPr/>
          <p:nvPr/>
        </p:nvSpPr>
        <p:spPr>
          <a:xfrm>
            <a:off x="6303724" y="4190385"/>
            <a:ext cx="816226" cy="81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768DA7A9-E09C-4962-A3AA-8DADA617E050}"/>
              </a:ext>
            </a:extLst>
          </p:cNvPr>
          <p:cNvSpPr/>
          <p:nvPr/>
        </p:nvSpPr>
        <p:spPr>
          <a:xfrm>
            <a:off x="6303724" y="3009272"/>
            <a:ext cx="816226" cy="816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4D0C7B9-34FB-4AD0-9B1C-7BA710A9DB01}"/>
              </a:ext>
            </a:extLst>
          </p:cNvPr>
          <p:cNvSpPr/>
          <p:nvPr/>
        </p:nvSpPr>
        <p:spPr>
          <a:xfrm>
            <a:off x="6303724" y="1828159"/>
            <a:ext cx="816226" cy="8162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198AF66F-E235-4D92-8ADF-1FFC4181C0D9}"/>
              </a:ext>
            </a:extLst>
          </p:cNvPr>
          <p:cNvGrpSpPr/>
          <p:nvPr/>
        </p:nvGrpSpPr>
        <p:grpSpPr>
          <a:xfrm rot="19735476">
            <a:off x="6397144" y="4513016"/>
            <a:ext cx="585583" cy="177624"/>
            <a:chOff x="115511" y="1655618"/>
            <a:chExt cx="2541413" cy="770883"/>
          </a:xfrm>
        </p:grpSpPr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A685E06-24BA-49D4-B35F-095BF364475A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7828F5EB-EED4-495F-92B2-C2E0D665AE7B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88D0B7D8-748A-4DFB-B2B7-88EDCE7E0AC2}"/>
              </a:ext>
            </a:extLst>
          </p:cNvPr>
          <p:cNvGrpSpPr/>
          <p:nvPr/>
        </p:nvGrpSpPr>
        <p:grpSpPr>
          <a:xfrm>
            <a:off x="6496664" y="1938552"/>
            <a:ext cx="389810" cy="639440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58799B83-C880-41F6-9E3A-422EB50C8B32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001127C0-CF68-42FD-BC0D-D31F0F72CE8E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CC7E5D82-41FE-404A-A685-C082ECB7268D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9026D71F-4C25-4C8F-ABEF-BD64CAA84726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5DE906DF-5FFB-4D7C-AC14-87E5CFEDB1FA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21F6269-0783-4820-BDF5-706F7E628868}"/>
              </a:ext>
            </a:extLst>
          </p:cNvPr>
          <p:cNvGrpSpPr/>
          <p:nvPr/>
        </p:nvGrpSpPr>
        <p:grpSpPr>
          <a:xfrm>
            <a:off x="6551752" y="3183511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DA786135-0609-4DAB-834F-DAD637C863F3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7DD8AB9B-2CE1-454D-B8FD-292189944DF9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1" name="Rectangle 650">
            <a:extLst>
              <a:ext uri="{FF2B5EF4-FFF2-40B4-BE49-F238E27FC236}">
                <a16:creationId xmlns:a16="http://schemas.microsoft.com/office/drawing/2014/main" id="{46F78AEF-E42A-47CE-9DEB-3CF1E962CE12}"/>
              </a:ext>
            </a:extLst>
          </p:cNvPr>
          <p:cNvSpPr/>
          <p:nvPr/>
        </p:nvSpPr>
        <p:spPr>
          <a:xfrm>
            <a:off x="6303724" y="5371497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2" name="Oval 21">
            <a:extLst>
              <a:ext uri="{FF2B5EF4-FFF2-40B4-BE49-F238E27FC236}">
                <a16:creationId xmlns:a16="http://schemas.microsoft.com/office/drawing/2014/main" id="{7886E8F3-3E42-4398-8E95-EA42008B495B}"/>
              </a:ext>
            </a:extLst>
          </p:cNvPr>
          <p:cNvSpPr>
            <a:spLocks noChangeAspect="1"/>
          </p:cNvSpPr>
          <p:nvPr/>
        </p:nvSpPr>
        <p:spPr>
          <a:xfrm>
            <a:off x="6514422" y="5560877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3" name="Group 78">
            <a:extLst>
              <a:ext uri="{FF2B5EF4-FFF2-40B4-BE49-F238E27FC236}">
                <a16:creationId xmlns:a16="http://schemas.microsoft.com/office/drawing/2014/main" id="{17560523-E8FD-4E6E-9EA0-B9B7FE599ADD}"/>
              </a:ext>
            </a:extLst>
          </p:cNvPr>
          <p:cNvGrpSpPr/>
          <p:nvPr/>
        </p:nvGrpSpPr>
        <p:grpSpPr>
          <a:xfrm>
            <a:off x="7676910" y="4146946"/>
            <a:ext cx="4113575" cy="921261"/>
            <a:chOff x="270025" y="1633792"/>
            <a:chExt cx="3180927" cy="930473"/>
          </a:xfrm>
        </p:grpSpPr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1AB3908D-F843-44D0-9176-876AA24A9502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59E4D8C-8BB0-4BE1-B87E-769EEB4326B2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6" name="Group 78">
            <a:extLst>
              <a:ext uri="{FF2B5EF4-FFF2-40B4-BE49-F238E27FC236}">
                <a16:creationId xmlns:a16="http://schemas.microsoft.com/office/drawing/2014/main" id="{3FCC173E-D18F-4EAB-BCE0-D5734A234DF3}"/>
              </a:ext>
            </a:extLst>
          </p:cNvPr>
          <p:cNvGrpSpPr/>
          <p:nvPr/>
        </p:nvGrpSpPr>
        <p:grpSpPr>
          <a:xfrm>
            <a:off x="7676910" y="1771972"/>
            <a:ext cx="4113575" cy="921261"/>
            <a:chOff x="270025" y="1633792"/>
            <a:chExt cx="3180927" cy="930473"/>
          </a:xfrm>
        </p:grpSpPr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D4F4ACEF-041D-4C70-80A5-214C41B23721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AE40BA9-17DB-494F-9BCF-A1477D3F63B7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9" name="Group 78">
            <a:extLst>
              <a:ext uri="{FF2B5EF4-FFF2-40B4-BE49-F238E27FC236}">
                <a16:creationId xmlns:a16="http://schemas.microsoft.com/office/drawing/2014/main" id="{6D4A722C-9673-416B-A447-3A64B14BAA0F}"/>
              </a:ext>
            </a:extLst>
          </p:cNvPr>
          <p:cNvGrpSpPr/>
          <p:nvPr/>
        </p:nvGrpSpPr>
        <p:grpSpPr>
          <a:xfrm>
            <a:off x="7676910" y="2959459"/>
            <a:ext cx="4113575" cy="921261"/>
            <a:chOff x="270025" y="1633792"/>
            <a:chExt cx="3180927" cy="930473"/>
          </a:xfrm>
        </p:grpSpPr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0B31177F-C145-41B0-B9B8-28A66C496512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87ECA35D-7635-46D1-84AB-E4E93A5B8476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2" name="Group 78">
            <a:extLst>
              <a:ext uri="{FF2B5EF4-FFF2-40B4-BE49-F238E27FC236}">
                <a16:creationId xmlns:a16="http://schemas.microsoft.com/office/drawing/2014/main" id="{DB37C79B-0D9C-4791-8050-F47012026EF1}"/>
              </a:ext>
            </a:extLst>
          </p:cNvPr>
          <p:cNvGrpSpPr/>
          <p:nvPr/>
        </p:nvGrpSpPr>
        <p:grpSpPr>
          <a:xfrm>
            <a:off x="7676910" y="5334434"/>
            <a:ext cx="4113575" cy="921261"/>
            <a:chOff x="270025" y="1633792"/>
            <a:chExt cx="3180927" cy="930473"/>
          </a:xfrm>
        </p:grpSpPr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885829A0-16A4-465C-96C6-DFC4D69A121E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141A1746-B45D-4AE0-B812-86B17B78AEE6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141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16</cp:revision>
  <dcterms:created xsi:type="dcterms:W3CDTF">2018-02-18T19:39:47Z</dcterms:created>
  <dcterms:modified xsi:type="dcterms:W3CDTF">2019-01-02T03:01:31Z</dcterms:modified>
</cp:coreProperties>
</file>