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56F00D-1FCD-47A0-A3A9-96795539BAB3}"/>
              </a:ext>
            </a:extLst>
          </p:cNvPr>
          <p:cNvSpPr/>
          <p:nvPr/>
        </p:nvSpPr>
        <p:spPr>
          <a:xfrm>
            <a:off x="983099" y="2771627"/>
            <a:ext cx="4680488" cy="516610"/>
          </a:xfrm>
          <a:custGeom>
            <a:avLst/>
            <a:gdLst>
              <a:gd name="connsiteX0" fmla="*/ 0 w 7020732"/>
              <a:gd name="connsiteY0" fmla="*/ 0 h 774915"/>
              <a:gd name="connsiteX1" fmla="*/ 5672380 w 7020732"/>
              <a:gd name="connsiteY1" fmla="*/ 0 h 774915"/>
              <a:gd name="connsiteX2" fmla="*/ 7020732 w 7020732"/>
              <a:gd name="connsiteY2" fmla="*/ 774915 h 7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0732" h="774915">
                <a:moveTo>
                  <a:pt x="0" y="0"/>
                </a:moveTo>
                <a:lnTo>
                  <a:pt x="5672380" y="0"/>
                </a:lnTo>
                <a:lnTo>
                  <a:pt x="7020732" y="774915"/>
                </a:lnTo>
              </a:path>
            </a:pathLst>
          </a:custGeom>
          <a:noFill/>
          <a:ln w="19050">
            <a:solidFill>
              <a:schemeClr val="accent3"/>
            </a:solidFill>
            <a:headEnd type="oval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8897CD-2BD8-4C68-9D1F-D94EEEDB2E73}"/>
              </a:ext>
            </a:extLst>
          </p:cNvPr>
          <p:cNvSpPr/>
          <p:nvPr/>
        </p:nvSpPr>
        <p:spPr>
          <a:xfrm>
            <a:off x="972768" y="4641756"/>
            <a:ext cx="3967566" cy="289302"/>
          </a:xfrm>
          <a:custGeom>
            <a:avLst/>
            <a:gdLst>
              <a:gd name="connsiteX0" fmla="*/ 0 w 5951349"/>
              <a:gd name="connsiteY0" fmla="*/ 0 h 433953"/>
              <a:gd name="connsiteX1" fmla="*/ 5300420 w 5951349"/>
              <a:gd name="connsiteY1" fmla="*/ 30997 h 433953"/>
              <a:gd name="connsiteX2" fmla="*/ 5951349 w 5951349"/>
              <a:gd name="connsiteY2" fmla="*/ 433953 h 433953"/>
              <a:gd name="connsiteX0" fmla="*/ 0 w 5951349"/>
              <a:gd name="connsiteY0" fmla="*/ 0 h 433953"/>
              <a:gd name="connsiteX1" fmla="*/ 5300420 w 5951349"/>
              <a:gd name="connsiteY1" fmla="*/ 0 h 433953"/>
              <a:gd name="connsiteX2" fmla="*/ 5951349 w 5951349"/>
              <a:gd name="connsiteY2" fmla="*/ 433953 h 43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1349" h="433953">
                <a:moveTo>
                  <a:pt x="0" y="0"/>
                </a:moveTo>
                <a:lnTo>
                  <a:pt x="5300420" y="0"/>
                </a:lnTo>
                <a:lnTo>
                  <a:pt x="5951349" y="433953"/>
                </a:lnTo>
              </a:path>
            </a:pathLst>
          </a:custGeom>
          <a:noFill/>
          <a:ln w="19050">
            <a:solidFill>
              <a:schemeClr val="accent1"/>
            </a:solidFill>
            <a:headEnd type="oval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E7D883-A936-4FF1-8577-BA9FBB288A4F}"/>
              </a:ext>
            </a:extLst>
          </p:cNvPr>
          <p:cNvSpPr/>
          <p:nvPr/>
        </p:nvSpPr>
        <p:spPr>
          <a:xfrm>
            <a:off x="6572822" y="2771627"/>
            <a:ext cx="4639159" cy="464949"/>
          </a:xfrm>
          <a:custGeom>
            <a:avLst/>
            <a:gdLst>
              <a:gd name="connsiteX0" fmla="*/ 0 w 6958739"/>
              <a:gd name="connsiteY0" fmla="*/ 697423 h 697423"/>
              <a:gd name="connsiteX1" fmla="*/ 1255363 w 6958739"/>
              <a:gd name="connsiteY1" fmla="*/ 0 h 697423"/>
              <a:gd name="connsiteX2" fmla="*/ 6958739 w 6958739"/>
              <a:gd name="connsiteY2" fmla="*/ 0 h 69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8739" h="697423">
                <a:moveTo>
                  <a:pt x="0" y="697423"/>
                </a:moveTo>
                <a:lnTo>
                  <a:pt x="1255363" y="0"/>
                </a:lnTo>
                <a:lnTo>
                  <a:pt x="6958739" y="0"/>
                </a:lnTo>
              </a:path>
            </a:pathLst>
          </a:custGeom>
          <a:noFill/>
          <a:ln w="19050">
            <a:headEnd type="oval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DA6897-1012-4D49-A0AD-0ED2C278BF12}"/>
              </a:ext>
            </a:extLst>
          </p:cNvPr>
          <p:cNvSpPr/>
          <p:nvPr/>
        </p:nvSpPr>
        <p:spPr>
          <a:xfrm>
            <a:off x="7081063" y="4641756"/>
            <a:ext cx="4112217" cy="392623"/>
          </a:xfrm>
          <a:custGeom>
            <a:avLst/>
            <a:gdLst>
              <a:gd name="connsiteX0" fmla="*/ 0 w 6168326"/>
              <a:gd name="connsiteY0" fmla="*/ 588935 h 588935"/>
              <a:gd name="connsiteX1" fmla="*/ 1022888 w 6168326"/>
              <a:gd name="connsiteY1" fmla="*/ 0 h 588935"/>
              <a:gd name="connsiteX2" fmla="*/ 6168326 w 6168326"/>
              <a:gd name="connsiteY2" fmla="*/ 46495 h 588935"/>
              <a:gd name="connsiteX0" fmla="*/ 0 w 6168326"/>
              <a:gd name="connsiteY0" fmla="*/ 588935 h 588935"/>
              <a:gd name="connsiteX1" fmla="*/ 1022888 w 6168326"/>
              <a:gd name="connsiteY1" fmla="*/ 0 h 588935"/>
              <a:gd name="connsiteX2" fmla="*/ 6168326 w 6168326"/>
              <a:gd name="connsiteY2" fmla="*/ 0 h 58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8326" h="588935">
                <a:moveTo>
                  <a:pt x="0" y="588935"/>
                </a:moveTo>
                <a:lnTo>
                  <a:pt x="1022888" y="0"/>
                </a:lnTo>
                <a:lnTo>
                  <a:pt x="6168326" y="0"/>
                </a:lnTo>
              </a:path>
            </a:pathLst>
          </a:custGeom>
          <a:noFill/>
          <a:ln w="19050">
            <a:solidFill>
              <a:schemeClr val="accent2"/>
            </a:solidFill>
            <a:headEnd type="oval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9" name="그룹 4">
            <a:extLst>
              <a:ext uri="{FF2B5EF4-FFF2-40B4-BE49-F238E27FC236}">
                <a16:creationId xmlns:a16="http://schemas.microsoft.com/office/drawing/2014/main" id="{AEB6424C-EF0A-4FDD-BAF2-4336E7F3CA50}"/>
              </a:ext>
            </a:extLst>
          </p:cNvPr>
          <p:cNvGrpSpPr/>
          <p:nvPr/>
        </p:nvGrpSpPr>
        <p:grpSpPr>
          <a:xfrm>
            <a:off x="4380538" y="2681681"/>
            <a:ext cx="2987325" cy="3504804"/>
            <a:chOff x="4389329" y="2708921"/>
            <a:chExt cx="2987325" cy="3504804"/>
          </a:xfrm>
        </p:grpSpPr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89F43B78-B159-44FD-9F71-A176BF505550}"/>
                </a:ext>
              </a:extLst>
            </p:cNvPr>
            <p:cNvSpPr/>
            <p:nvPr/>
          </p:nvSpPr>
          <p:spPr>
            <a:xfrm flipH="1">
              <a:off x="5804264" y="4676931"/>
              <a:ext cx="1572390" cy="1536794"/>
            </a:xfrm>
            <a:custGeom>
              <a:avLst/>
              <a:gdLst/>
              <a:ahLst/>
              <a:cxnLst/>
              <a:rect l="l" t="t" r="r" b="b"/>
              <a:pathLst>
                <a:path w="1572390" h="1536794">
                  <a:moveTo>
                    <a:pt x="1248143" y="0"/>
                  </a:moveTo>
                  <a:lnTo>
                    <a:pt x="879865" y="0"/>
                  </a:lnTo>
                  <a:cubicBezTo>
                    <a:pt x="929255" y="93876"/>
                    <a:pt x="906134" y="209735"/>
                    <a:pt x="824277" y="278532"/>
                  </a:cubicBezTo>
                  <a:cubicBezTo>
                    <a:pt x="739889" y="349455"/>
                    <a:pt x="616971" y="350279"/>
                    <a:pt x="531641" y="280492"/>
                  </a:cubicBezTo>
                  <a:cubicBezTo>
                    <a:pt x="448125" y="212189"/>
                    <a:pt x="423759" y="95175"/>
                    <a:pt x="473243" y="0"/>
                  </a:cubicBezTo>
                  <a:lnTo>
                    <a:pt x="0" y="0"/>
                  </a:lnTo>
                  <a:cubicBezTo>
                    <a:pt x="2104" y="26248"/>
                    <a:pt x="3963" y="56656"/>
                    <a:pt x="4027" y="94549"/>
                  </a:cubicBezTo>
                  <a:cubicBezTo>
                    <a:pt x="44267" y="236414"/>
                    <a:pt x="12272" y="293089"/>
                    <a:pt x="45740" y="420046"/>
                  </a:cubicBezTo>
                  <a:cubicBezTo>
                    <a:pt x="90589" y="583297"/>
                    <a:pt x="144467" y="663488"/>
                    <a:pt x="187059" y="752198"/>
                  </a:cubicBezTo>
                  <a:cubicBezTo>
                    <a:pt x="238977" y="877719"/>
                    <a:pt x="220919" y="903144"/>
                    <a:pt x="234462" y="971163"/>
                  </a:cubicBezTo>
                  <a:lnTo>
                    <a:pt x="284499" y="1004352"/>
                  </a:lnTo>
                  <a:cubicBezTo>
                    <a:pt x="262756" y="1087515"/>
                    <a:pt x="272618" y="1085489"/>
                    <a:pt x="268934" y="1153744"/>
                  </a:cubicBezTo>
                  <a:cubicBezTo>
                    <a:pt x="301414" y="1226245"/>
                    <a:pt x="306806" y="1243371"/>
                    <a:pt x="325743" y="1298834"/>
                  </a:cubicBezTo>
                  <a:lnTo>
                    <a:pt x="292823" y="1532264"/>
                  </a:lnTo>
                  <a:lnTo>
                    <a:pt x="1248143" y="1536794"/>
                  </a:lnTo>
                  <a:lnTo>
                    <a:pt x="1248143" y="816303"/>
                  </a:lnTo>
                  <a:lnTo>
                    <a:pt x="1250048" y="816303"/>
                  </a:lnTo>
                  <a:cubicBezTo>
                    <a:pt x="1280289" y="862546"/>
                    <a:pt x="1332969" y="891312"/>
                    <a:pt x="1392366" y="891312"/>
                  </a:cubicBezTo>
                  <a:cubicBezTo>
                    <a:pt x="1491791" y="891312"/>
                    <a:pt x="1572390" y="810714"/>
                    <a:pt x="1572390" y="711292"/>
                  </a:cubicBezTo>
                  <a:cubicBezTo>
                    <a:pt x="1572390" y="611869"/>
                    <a:pt x="1491791" y="531272"/>
                    <a:pt x="1392366" y="531272"/>
                  </a:cubicBezTo>
                  <a:cubicBezTo>
                    <a:pt x="1332969" y="531272"/>
                    <a:pt x="1280289" y="560037"/>
                    <a:pt x="1250048" y="606280"/>
                  </a:cubicBezTo>
                  <a:lnTo>
                    <a:pt x="1248143" y="6062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AC588C-9F45-4A45-B4AD-605360EAD08C}"/>
                </a:ext>
              </a:extLst>
            </p:cNvPr>
            <p:cNvSpPr/>
            <p:nvPr/>
          </p:nvSpPr>
          <p:spPr>
            <a:xfrm flipH="1">
              <a:off x="4389329" y="4349265"/>
              <a:ext cx="1699617" cy="1864460"/>
            </a:xfrm>
            <a:custGeom>
              <a:avLst/>
              <a:gdLst/>
              <a:ahLst/>
              <a:cxnLst/>
              <a:rect l="l" t="t" r="r" b="b"/>
              <a:pathLst>
                <a:path w="1699617" h="1864460">
                  <a:moveTo>
                    <a:pt x="376148" y="1079562"/>
                  </a:moveTo>
                  <a:lnTo>
                    <a:pt x="473212" y="1132806"/>
                  </a:lnTo>
                  <a:cubicBezTo>
                    <a:pt x="540933" y="1181790"/>
                    <a:pt x="518358" y="1303186"/>
                    <a:pt x="457411" y="1313834"/>
                  </a:cubicBezTo>
                  <a:cubicBezTo>
                    <a:pt x="477727" y="1229354"/>
                    <a:pt x="489015" y="1200247"/>
                    <a:pt x="376148" y="1079562"/>
                  </a:cubicBezTo>
                  <a:close/>
                  <a:moveTo>
                    <a:pt x="652259" y="0"/>
                  </a:moveTo>
                  <a:cubicBezTo>
                    <a:pt x="552836" y="0"/>
                    <a:pt x="472239" y="80599"/>
                    <a:pt x="472239" y="180023"/>
                  </a:cubicBezTo>
                  <a:cubicBezTo>
                    <a:pt x="472239" y="239421"/>
                    <a:pt x="501005" y="292100"/>
                    <a:pt x="547247" y="322341"/>
                  </a:cubicBezTo>
                  <a:lnTo>
                    <a:pt x="547247" y="322657"/>
                  </a:lnTo>
                  <a:lnTo>
                    <a:pt x="0" y="322657"/>
                  </a:lnTo>
                  <a:lnTo>
                    <a:pt x="0" y="843255"/>
                  </a:lnTo>
                  <a:lnTo>
                    <a:pt x="6954" y="843255"/>
                  </a:lnTo>
                  <a:lnTo>
                    <a:pt x="6926" y="839169"/>
                  </a:lnTo>
                  <a:cubicBezTo>
                    <a:pt x="30943" y="825654"/>
                    <a:pt x="56514" y="816890"/>
                    <a:pt x="82470" y="812665"/>
                  </a:cubicBezTo>
                  <a:cubicBezTo>
                    <a:pt x="101937" y="809497"/>
                    <a:pt x="121620" y="808881"/>
                    <a:pt x="141026" y="810730"/>
                  </a:cubicBezTo>
                  <a:cubicBezTo>
                    <a:pt x="199244" y="816274"/>
                    <a:pt x="254964" y="843991"/>
                    <a:pt x="294859" y="891459"/>
                  </a:cubicBezTo>
                  <a:cubicBezTo>
                    <a:pt x="365782" y="975847"/>
                    <a:pt x="366606" y="1098765"/>
                    <a:pt x="296819" y="1184095"/>
                  </a:cubicBezTo>
                  <a:cubicBezTo>
                    <a:pt x="227032" y="1269425"/>
                    <a:pt x="106396" y="1293008"/>
                    <a:pt x="9613" y="1240238"/>
                  </a:cubicBezTo>
                  <a:lnTo>
                    <a:pt x="9613" y="1240154"/>
                  </a:lnTo>
                  <a:lnTo>
                    <a:pt x="0" y="1240154"/>
                  </a:lnTo>
                  <a:lnTo>
                    <a:pt x="0" y="1859451"/>
                  </a:lnTo>
                  <a:lnTo>
                    <a:pt x="1056476" y="1864460"/>
                  </a:lnTo>
                  <a:lnTo>
                    <a:pt x="1021064" y="1732948"/>
                  </a:lnTo>
                  <a:cubicBezTo>
                    <a:pt x="1062668" y="1770381"/>
                    <a:pt x="1045582" y="1769478"/>
                    <a:pt x="1096215" y="1779224"/>
                  </a:cubicBezTo>
                  <a:lnTo>
                    <a:pt x="1387597" y="1775455"/>
                  </a:lnTo>
                  <a:cubicBezTo>
                    <a:pt x="1620023" y="1726544"/>
                    <a:pt x="1631232" y="1630779"/>
                    <a:pt x="1698873" y="1477511"/>
                  </a:cubicBezTo>
                  <a:cubicBezTo>
                    <a:pt x="1704015" y="1325249"/>
                    <a:pt x="1682068" y="1279474"/>
                    <a:pt x="1646578" y="1174066"/>
                  </a:cubicBezTo>
                  <a:lnTo>
                    <a:pt x="1541989" y="1112392"/>
                  </a:lnTo>
                  <a:cubicBezTo>
                    <a:pt x="1474833" y="972375"/>
                    <a:pt x="1362532" y="772726"/>
                    <a:pt x="1295376" y="743457"/>
                  </a:cubicBezTo>
                  <a:cubicBezTo>
                    <a:pt x="1296959" y="711836"/>
                    <a:pt x="1318859" y="678086"/>
                    <a:pt x="1300126" y="648594"/>
                  </a:cubicBezTo>
                  <a:cubicBezTo>
                    <a:pt x="1273821" y="619636"/>
                    <a:pt x="1265576" y="631142"/>
                    <a:pt x="1243787" y="619222"/>
                  </a:cubicBezTo>
                  <a:lnTo>
                    <a:pt x="1253521" y="570548"/>
                  </a:lnTo>
                  <a:cubicBezTo>
                    <a:pt x="1220884" y="541841"/>
                    <a:pt x="1240165" y="564247"/>
                    <a:pt x="1214300" y="524891"/>
                  </a:cubicBezTo>
                  <a:lnTo>
                    <a:pt x="1216699" y="409841"/>
                  </a:lnTo>
                  <a:cubicBezTo>
                    <a:pt x="1196257" y="384432"/>
                    <a:pt x="1191618" y="386709"/>
                    <a:pt x="1155374" y="333613"/>
                  </a:cubicBezTo>
                  <a:cubicBezTo>
                    <a:pt x="1154246" y="330251"/>
                    <a:pt x="1153164" y="326621"/>
                    <a:pt x="1152469" y="322657"/>
                  </a:cubicBezTo>
                  <a:lnTo>
                    <a:pt x="757271" y="322657"/>
                  </a:lnTo>
                  <a:lnTo>
                    <a:pt x="757271" y="322341"/>
                  </a:lnTo>
                  <a:cubicBezTo>
                    <a:pt x="803514" y="292100"/>
                    <a:pt x="832279" y="239421"/>
                    <a:pt x="832279" y="180023"/>
                  </a:cubicBezTo>
                  <a:cubicBezTo>
                    <a:pt x="832279" y="80599"/>
                    <a:pt x="751682" y="0"/>
                    <a:pt x="65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8E82F13-DC94-4C62-B9CB-CE406A1CCA24}"/>
                </a:ext>
              </a:extLst>
            </p:cNvPr>
            <p:cNvSpPr/>
            <p:nvPr/>
          </p:nvSpPr>
          <p:spPr>
            <a:xfrm flipH="1">
              <a:off x="4923562" y="2708921"/>
              <a:ext cx="1470219" cy="1921729"/>
            </a:xfrm>
            <a:custGeom>
              <a:avLst/>
              <a:gdLst/>
              <a:ahLst/>
              <a:cxnLst/>
              <a:rect l="l" t="t" r="r" b="b"/>
              <a:pathLst>
                <a:path w="1470219" h="1921729">
                  <a:moveTo>
                    <a:pt x="317750" y="0"/>
                  </a:moveTo>
                  <a:lnTo>
                    <a:pt x="317750" y="519295"/>
                  </a:lnTo>
                  <a:cubicBezTo>
                    <a:pt x="287598" y="476035"/>
                    <a:pt x="236890" y="449670"/>
                    <a:pt x="180024" y="449670"/>
                  </a:cubicBezTo>
                  <a:cubicBezTo>
                    <a:pt x="80599" y="449670"/>
                    <a:pt x="0" y="530267"/>
                    <a:pt x="0" y="629690"/>
                  </a:cubicBezTo>
                  <a:cubicBezTo>
                    <a:pt x="0" y="729112"/>
                    <a:pt x="80599" y="809710"/>
                    <a:pt x="180024" y="809710"/>
                  </a:cubicBezTo>
                  <a:cubicBezTo>
                    <a:pt x="236890" y="809710"/>
                    <a:pt x="287598" y="783344"/>
                    <a:pt x="317750" y="740084"/>
                  </a:cubicBezTo>
                  <a:lnTo>
                    <a:pt x="317750" y="1366266"/>
                  </a:lnTo>
                  <a:cubicBezTo>
                    <a:pt x="334104" y="1364723"/>
                    <a:pt x="350498" y="1361676"/>
                    <a:pt x="369339" y="1360802"/>
                  </a:cubicBezTo>
                  <a:cubicBezTo>
                    <a:pt x="402266" y="1377733"/>
                    <a:pt x="435193" y="1387415"/>
                    <a:pt x="467827" y="1410291"/>
                  </a:cubicBezTo>
                  <a:lnTo>
                    <a:pt x="455870" y="1410142"/>
                  </a:lnTo>
                  <a:lnTo>
                    <a:pt x="317750" y="1534494"/>
                  </a:lnTo>
                  <a:lnTo>
                    <a:pt x="317750" y="1615990"/>
                  </a:lnTo>
                  <a:cubicBezTo>
                    <a:pt x="386499" y="1670478"/>
                    <a:pt x="389428" y="1688371"/>
                    <a:pt x="408089" y="1738922"/>
                  </a:cubicBezTo>
                  <a:cubicBezTo>
                    <a:pt x="379727" y="1707581"/>
                    <a:pt x="349150" y="1673825"/>
                    <a:pt x="317750" y="1638805"/>
                  </a:cubicBezTo>
                  <a:lnTo>
                    <a:pt x="317750" y="1921729"/>
                  </a:lnTo>
                  <a:lnTo>
                    <a:pt x="755913" y="1921729"/>
                  </a:lnTo>
                  <a:cubicBezTo>
                    <a:pt x="706403" y="1827798"/>
                    <a:pt x="729495" y="1711808"/>
                    <a:pt x="811417" y="1642956"/>
                  </a:cubicBezTo>
                  <a:cubicBezTo>
                    <a:pt x="895805" y="1572033"/>
                    <a:pt x="1018723" y="1571209"/>
                    <a:pt x="1104053" y="1640996"/>
                  </a:cubicBezTo>
                  <a:cubicBezTo>
                    <a:pt x="1187635" y="1709353"/>
                    <a:pt x="1211974" y="1826497"/>
                    <a:pt x="1162370" y="1921729"/>
                  </a:cubicBezTo>
                  <a:lnTo>
                    <a:pt x="1470219" y="1921729"/>
                  </a:lnTo>
                  <a:cubicBezTo>
                    <a:pt x="1451557" y="1854186"/>
                    <a:pt x="1443779" y="1713479"/>
                    <a:pt x="1383490" y="1654709"/>
                  </a:cubicBezTo>
                  <a:cubicBezTo>
                    <a:pt x="1345256" y="1600370"/>
                    <a:pt x="1270906" y="1605665"/>
                    <a:pt x="1214613" y="1581143"/>
                  </a:cubicBezTo>
                  <a:cubicBezTo>
                    <a:pt x="1023979" y="1516260"/>
                    <a:pt x="855919" y="1498231"/>
                    <a:pt x="667541" y="1420569"/>
                  </a:cubicBezTo>
                  <a:cubicBezTo>
                    <a:pt x="641002" y="1406060"/>
                    <a:pt x="628007" y="1359605"/>
                    <a:pt x="596953" y="1264165"/>
                  </a:cubicBezTo>
                  <a:lnTo>
                    <a:pt x="605982" y="1483707"/>
                  </a:lnTo>
                  <a:cubicBezTo>
                    <a:pt x="633003" y="1532193"/>
                    <a:pt x="647443" y="1570873"/>
                    <a:pt x="655559" y="1604936"/>
                  </a:cubicBezTo>
                  <a:lnTo>
                    <a:pt x="669187" y="1618813"/>
                  </a:lnTo>
                  <a:lnTo>
                    <a:pt x="658716" y="1618119"/>
                  </a:lnTo>
                  <a:cubicBezTo>
                    <a:pt x="671015" y="1675268"/>
                    <a:pt x="667528" y="1720297"/>
                    <a:pt x="683108" y="1780186"/>
                  </a:cubicBezTo>
                  <a:lnTo>
                    <a:pt x="591592" y="1613666"/>
                  </a:lnTo>
                  <a:lnTo>
                    <a:pt x="658716" y="1618119"/>
                  </a:lnTo>
                  <a:cubicBezTo>
                    <a:pt x="657988" y="1613751"/>
                    <a:pt x="656981" y="1609350"/>
                    <a:pt x="655559" y="1604936"/>
                  </a:cubicBezTo>
                  <a:cubicBezTo>
                    <a:pt x="595208" y="1543644"/>
                    <a:pt x="572037" y="1416889"/>
                    <a:pt x="482935" y="1410479"/>
                  </a:cubicBezTo>
                  <a:cubicBezTo>
                    <a:pt x="535122" y="1370544"/>
                    <a:pt x="588839" y="1317812"/>
                    <a:pt x="588628" y="1233771"/>
                  </a:cubicBezTo>
                  <a:cubicBezTo>
                    <a:pt x="593535" y="1201617"/>
                    <a:pt x="591670" y="1173724"/>
                    <a:pt x="603348" y="1137311"/>
                  </a:cubicBezTo>
                  <a:cubicBezTo>
                    <a:pt x="681305" y="1043677"/>
                    <a:pt x="723143" y="969209"/>
                    <a:pt x="728865" y="818070"/>
                  </a:cubicBezTo>
                  <a:cubicBezTo>
                    <a:pt x="757787" y="830627"/>
                    <a:pt x="777680" y="847444"/>
                    <a:pt x="802088" y="759902"/>
                  </a:cubicBezTo>
                  <a:cubicBezTo>
                    <a:pt x="810208" y="713002"/>
                    <a:pt x="879277" y="465908"/>
                    <a:pt x="776787" y="510588"/>
                  </a:cubicBezTo>
                  <a:cubicBezTo>
                    <a:pt x="737961" y="316337"/>
                    <a:pt x="730052" y="30689"/>
                    <a:pt x="317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DC6DACD4-98FE-4FDB-B213-46551AF7AAB0}"/>
                </a:ext>
              </a:extLst>
            </p:cNvPr>
            <p:cNvSpPr/>
            <p:nvPr/>
          </p:nvSpPr>
          <p:spPr>
            <a:xfrm>
              <a:off x="6118916" y="2711957"/>
              <a:ext cx="1252757" cy="2246116"/>
            </a:xfrm>
            <a:custGeom>
              <a:avLst/>
              <a:gdLst/>
              <a:ahLst/>
              <a:cxnLst/>
              <a:rect l="l" t="t" r="r" b="b"/>
              <a:pathLst>
                <a:path w="1252757" h="2246116">
                  <a:moveTo>
                    <a:pt x="0" y="1537931"/>
                  </a:moveTo>
                  <a:lnTo>
                    <a:pt x="48955" y="1582006"/>
                  </a:lnTo>
                  <a:cubicBezTo>
                    <a:pt x="29607" y="1596227"/>
                    <a:pt x="13459" y="1608472"/>
                    <a:pt x="0" y="1619427"/>
                  </a:cubicBezTo>
                  <a:close/>
                  <a:moveTo>
                    <a:pt x="378777" y="1138883"/>
                  </a:moveTo>
                  <a:cubicBezTo>
                    <a:pt x="411277" y="1129216"/>
                    <a:pt x="503171" y="1342067"/>
                    <a:pt x="652602" y="1380835"/>
                  </a:cubicBezTo>
                  <a:cubicBezTo>
                    <a:pt x="847829" y="1434107"/>
                    <a:pt x="1074660" y="1515068"/>
                    <a:pt x="1177337" y="1610936"/>
                  </a:cubicBezTo>
                  <a:cubicBezTo>
                    <a:pt x="1265071" y="1783698"/>
                    <a:pt x="1255683" y="1823052"/>
                    <a:pt x="1248143" y="1925166"/>
                  </a:cubicBezTo>
                  <a:lnTo>
                    <a:pt x="682623" y="1925166"/>
                  </a:lnTo>
                  <a:cubicBezTo>
                    <a:pt x="727970" y="1955371"/>
                    <a:pt x="756000" y="2007459"/>
                    <a:pt x="756000" y="2066093"/>
                  </a:cubicBezTo>
                  <a:cubicBezTo>
                    <a:pt x="756000" y="2165517"/>
                    <a:pt x="675403" y="2246116"/>
                    <a:pt x="575980" y="2246116"/>
                  </a:cubicBezTo>
                  <a:cubicBezTo>
                    <a:pt x="476558" y="2246116"/>
                    <a:pt x="395960" y="2165517"/>
                    <a:pt x="395960" y="2066093"/>
                  </a:cubicBezTo>
                  <a:cubicBezTo>
                    <a:pt x="395960" y="2007459"/>
                    <a:pt x="423991" y="1955371"/>
                    <a:pt x="469338" y="1925166"/>
                  </a:cubicBezTo>
                  <a:lnTo>
                    <a:pt x="0" y="1925166"/>
                  </a:lnTo>
                  <a:lnTo>
                    <a:pt x="0" y="1642242"/>
                  </a:lnTo>
                  <a:cubicBezTo>
                    <a:pt x="181585" y="1440372"/>
                    <a:pt x="392125" y="1197753"/>
                    <a:pt x="373070" y="1143900"/>
                  </a:cubicBezTo>
                  <a:cubicBezTo>
                    <a:pt x="374708" y="1141161"/>
                    <a:pt x="376611" y="1139527"/>
                    <a:pt x="378777" y="1138883"/>
                  </a:cubicBezTo>
                  <a:close/>
                  <a:moveTo>
                    <a:pt x="60149" y="0"/>
                  </a:moveTo>
                  <a:cubicBezTo>
                    <a:pt x="424660" y="15130"/>
                    <a:pt x="592784" y="258144"/>
                    <a:pt x="528403" y="582088"/>
                  </a:cubicBezTo>
                  <a:cubicBezTo>
                    <a:pt x="564457" y="581792"/>
                    <a:pt x="595997" y="564458"/>
                    <a:pt x="593677" y="642963"/>
                  </a:cubicBezTo>
                  <a:cubicBezTo>
                    <a:pt x="586216" y="751211"/>
                    <a:pt x="524577" y="902053"/>
                    <a:pt x="487771" y="897424"/>
                  </a:cubicBezTo>
                  <a:cubicBezTo>
                    <a:pt x="464712" y="892973"/>
                    <a:pt x="450682" y="871482"/>
                    <a:pt x="432137" y="858512"/>
                  </a:cubicBezTo>
                  <a:cubicBezTo>
                    <a:pt x="401632" y="940744"/>
                    <a:pt x="393700" y="1031495"/>
                    <a:pt x="340621" y="1105208"/>
                  </a:cubicBezTo>
                  <a:cubicBezTo>
                    <a:pt x="299535" y="1169456"/>
                    <a:pt x="256191" y="1203886"/>
                    <a:pt x="206076" y="1253225"/>
                  </a:cubicBezTo>
                  <a:cubicBezTo>
                    <a:pt x="96325" y="1366844"/>
                    <a:pt x="48367" y="1374569"/>
                    <a:pt x="0" y="1369703"/>
                  </a:cubicBezTo>
                  <a:lnTo>
                    <a:pt x="0" y="835934"/>
                  </a:lnTo>
                  <a:cubicBezTo>
                    <a:pt x="94059" y="885724"/>
                    <a:pt x="210348" y="862698"/>
                    <a:pt x="279327" y="780625"/>
                  </a:cubicBezTo>
                  <a:cubicBezTo>
                    <a:pt x="350250" y="696237"/>
                    <a:pt x="351074" y="573319"/>
                    <a:pt x="281287" y="487989"/>
                  </a:cubicBezTo>
                  <a:cubicBezTo>
                    <a:pt x="212806" y="404257"/>
                    <a:pt x="95363" y="379981"/>
                    <a:pt x="0" y="429858"/>
                  </a:cubicBezTo>
                  <a:lnTo>
                    <a:pt x="0" y="34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6B5296-12DA-4135-AF92-A9CB51649ACF}"/>
              </a:ext>
            </a:extLst>
          </p:cNvPr>
          <p:cNvGrpSpPr/>
          <p:nvPr/>
        </p:nvGrpSpPr>
        <p:grpSpPr>
          <a:xfrm>
            <a:off x="1430930" y="1838035"/>
            <a:ext cx="2652566" cy="865838"/>
            <a:chOff x="2079596" y="4282215"/>
            <a:chExt cx="3303213" cy="8658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86D5C7-4635-4CA5-9398-40C11E6A8BDB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F74A9-FABE-4A27-9D6F-CC00FF9C9E53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6D3200-438F-472F-9981-D46D65E825E1}"/>
              </a:ext>
            </a:extLst>
          </p:cNvPr>
          <p:cNvGrpSpPr/>
          <p:nvPr/>
        </p:nvGrpSpPr>
        <p:grpSpPr>
          <a:xfrm>
            <a:off x="8109928" y="1838035"/>
            <a:ext cx="2652566" cy="865838"/>
            <a:chOff x="2079596" y="4282215"/>
            <a:chExt cx="3303213" cy="8658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F12319-9E1E-4592-B0A8-52BFD98821B0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BEF42E-F776-4630-B051-5E64036E355C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C72A35-B2CB-4AF7-8D33-2081774578DA}"/>
              </a:ext>
            </a:extLst>
          </p:cNvPr>
          <p:cNvGrpSpPr/>
          <p:nvPr/>
        </p:nvGrpSpPr>
        <p:grpSpPr>
          <a:xfrm>
            <a:off x="8109928" y="4790608"/>
            <a:ext cx="2652566" cy="865838"/>
            <a:chOff x="2079596" y="4282215"/>
            <a:chExt cx="3303213" cy="8658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EADEDC-9580-4876-A610-4E86D6E1FA26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5EBB13-8792-4E00-AF1B-FBA35E8429F5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E347FB-30B5-45A6-A44E-1696C7BC2008}"/>
              </a:ext>
            </a:extLst>
          </p:cNvPr>
          <p:cNvGrpSpPr/>
          <p:nvPr/>
        </p:nvGrpSpPr>
        <p:grpSpPr>
          <a:xfrm>
            <a:off x="1430930" y="4790608"/>
            <a:ext cx="2652566" cy="865838"/>
            <a:chOff x="2079596" y="4282215"/>
            <a:chExt cx="3303213" cy="8658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10E25E-20E3-4E82-93DF-EC23101831D0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271C93-8C78-429A-A961-6D8F1639CCB3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7">
            <a:extLst>
              <a:ext uri="{FF2B5EF4-FFF2-40B4-BE49-F238E27FC236}">
                <a16:creationId xmlns:a16="http://schemas.microsoft.com/office/drawing/2014/main" id="{A8956681-4458-4D00-A2FC-45F443AD9499}"/>
              </a:ext>
            </a:extLst>
          </p:cNvPr>
          <p:cNvSpPr/>
          <p:nvPr/>
        </p:nvSpPr>
        <p:spPr>
          <a:xfrm>
            <a:off x="1963968" y="4064053"/>
            <a:ext cx="375598" cy="493372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F9803CBD-8D86-4D95-80C8-B6C7702F40DC}"/>
              </a:ext>
            </a:extLst>
          </p:cNvPr>
          <p:cNvSpPr>
            <a:spLocks noChangeAspect="1"/>
          </p:cNvSpPr>
          <p:nvPr/>
        </p:nvSpPr>
        <p:spPr>
          <a:xfrm>
            <a:off x="1941706" y="2941571"/>
            <a:ext cx="420120" cy="42166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ABCA0-78AD-4065-89CA-C3F7A692FD76}"/>
              </a:ext>
            </a:extLst>
          </p:cNvPr>
          <p:cNvSpPr txBox="1"/>
          <p:nvPr/>
        </p:nvSpPr>
        <p:spPr>
          <a:xfrm>
            <a:off x="2575413" y="2998514"/>
            <a:ext cx="9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FA30E2-404B-4C65-8C70-486BF586AE61}"/>
              </a:ext>
            </a:extLst>
          </p:cNvPr>
          <p:cNvSpPr txBox="1"/>
          <p:nvPr/>
        </p:nvSpPr>
        <p:spPr>
          <a:xfrm>
            <a:off x="2575413" y="4156852"/>
            <a:ext cx="9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rapezoid 10">
            <a:extLst>
              <a:ext uri="{FF2B5EF4-FFF2-40B4-BE49-F238E27FC236}">
                <a16:creationId xmlns:a16="http://schemas.microsoft.com/office/drawing/2014/main" id="{8A52E59A-282F-4E1B-85D5-DE21DE4F863D}"/>
              </a:ext>
            </a:extLst>
          </p:cNvPr>
          <p:cNvSpPr>
            <a:spLocks noChangeAspect="1"/>
          </p:cNvSpPr>
          <p:nvPr/>
        </p:nvSpPr>
        <p:spPr>
          <a:xfrm>
            <a:off x="8635136" y="2941571"/>
            <a:ext cx="422158" cy="42166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C000740B-5E59-4A4C-947B-CC85F5F23A5F}"/>
              </a:ext>
            </a:extLst>
          </p:cNvPr>
          <p:cNvSpPr>
            <a:spLocks noChangeAspect="1"/>
          </p:cNvSpPr>
          <p:nvPr/>
        </p:nvSpPr>
        <p:spPr>
          <a:xfrm>
            <a:off x="8649854" y="4076739"/>
            <a:ext cx="392723" cy="468000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5EADC8-B6C9-40B9-B501-02256D96A757}"/>
              </a:ext>
            </a:extLst>
          </p:cNvPr>
          <p:cNvSpPr txBox="1"/>
          <p:nvPr/>
        </p:nvSpPr>
        <p:spPr>
          <a:xfrm>
            <a:off x="9239980" y="4156852"/>
            <a:ext cx="9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A3C3B5-3853-4F6E-BF01-14B918609DC7}"/>
              </a:ext>
            </a:extLst>
          </p:cNvPr>
          <p:cNvSpPr txBox="1"/>
          <p:nvPr/>
        </p:nvSpPr>
        <p:spPr>
          <a:xfrm>
            <a:off x="9239980" y="2998514"/>
            <a:ext cx="9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11150</TotalTime>
  <Words>100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10</cp:revision>
  <dcterms:created xsi:type="dcterms:W3CDTF">2018-02-18T19:39:47Z</dcterms:created>
  <dcterms:modified xsi:type="dcterms:W3CDTF">2018-12-28T02:07:36Z</dcterms:modified>
</cp:coreProperties>
</file>