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Oval 53">
            <a:extLst>
              <a:ext uri="{FF2B5EF4-FFF2-40B4-BE49-F238E27FC236}">
                <a16:creationId xmlns:a16="http://schemas.microsoft.com/office/drawing/2014/main" id="{D5C8FDE0-373D-464E-8E8B-E176E5635733}"/>
              </a:ext>
            </a:extLst>
          </p:cNvPr>
          <p:cNvSpPr/>
          <p:nvPr/>
        </p:nvSpPr>
        <p:spPr>
          <a:xfrm>
            <a:off x="7884283" y="3604344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Oval 54">
            <a:extLst>
              <a:ext uri="{FF2B5EF4-FFF2-40B4-BE49-F238E27FC236}">
                <a16:creationId xmlns:a16="http://schemas.microsoft.com/office/drawing/2014/main" id="{76891077-8163-4CD3-B08A-7A25818D97BE}"/>
              </a:ext>
            </a:extLst>
          </p:cNvPr>
          <p:cNvSpPr/>
          <p:nvPr/>
        </p:nvSpPr>
        <p:spPr>
          <a:xfrm>
            <a:off x="7026797" y="1902929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5B7881A-9168-4DB3-99AC-50C8FE59E960}"/>
              </a:ext>
            </a:extLst>
          </p:cNvPr>
          <p:cNvSpPr txBox="1"/>
          <p:nvPr/>
        </p:nvSpPr>
        <p:spPr>
          <a:xfrm>
            <a:off x="7051951" y="2221630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3722124-3D53-49B0-858A-B291FE3823C5}"/>
              </a:ext>
            </a:extLst>
          </p:cNvPr>
          <p:cNvSpPr txBox="1"/>
          <p:nvPr/>
        </p:nvSpPr>
        <p:spPr>
          <a:xfrm>
            <a:off x="7909436" y="391445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Oval 3">
            <a:extLst>
              <a:ext uri="{FF2B5EF4-FFF2-40B4-BE49-F238E27FC236}">
                <a16:creationId xmlns:a16="http://schemas.microsoft.com/office/drawing/2014/main" id="{9071D665-65DD-4451-A23C-0523E8A3187B}"/>
              </a:ext>
            </a:extLst>
          </p:cNvPr>
          <p:cNvSpPr/>
          <p:nvPr/>
        </p:nvSpPr>
        <p:spPr>
          <a:xfrm>
            <a:off x="4171281" y="1902929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Oval 50">
            <a:extLst>
              <a:ext uri="{FF2B5EF4-FFF2-40B4-BE49-F238E27FC236}">
                <a16:creationId xmlns:a16="http://schemas.microsoft.com/office/drawing/2014/main" id="{56582316-C541-49C8-A985-97460AB83B71}"/>
              </a:ext>
            </a:extLst>
          </p:cNvPr>
          <p:cNvSpPr/>
          <p:nvPr/>
        </p:nvSpPr>
        <p:spPr>
          <a:xfrm>
            <a:off x="3451762" y="3592689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Oval 51">
            <a:extLst>
              <a:ext uri="{FF2B5EF4-FFF2-40B4-BE49-F238E27FC236}">
                <a16:creationId xmlns:a16="http://schemas.microsoft.com/office/drawing/2014/main" id="{EA2AB8F9-A764-432E-BD39-4D69E6C84B49}"/>
              </a:ext>
            </a:extLst>
          </p:cNvPr>
          <p:cNvSpPr/>
          <p:nvPr/>
        </p:nvSpPr>
        <p:spPr>
          <a:xfrm>
            <a:off x="4171281" y="5204288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Oval 52">
            <a:extLst>
              <a:ext uri="{FF2B5EF4-FFF2-40B4-BE49-F238E27FC236}">
                <a16:creationId xmlns:a16="http://schemas.microsoft.com/office/drawing/2014/main" id="{0A9B1DAB-501D-46C5-98C0-C89A56EDEBC8}"/>
              </a:ext>
            </a:extLst>
          </p:cNvPr>
          <p:cNvSpPr/>
          <p:nvPr/>
        </p:nvSpPr>
        <p:spPr>
          <a:xfrm>
            <a:off x="7026797" y="52042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Pie 14">
            <a:extLst>
              <a:ext uri="{FF2B5EF4-FFF2-40B4-BE49-F238E27FC236}">
                <a16:creationId xmlns:a16="http://schemas.microsoft.com/office/drawing/2014/main" id="{F0F93B28-A0D0-466C-B128-146F80A5632B}"/>
              </a:ext>
            </a:extLst>
          </p:cNvPr>
          <p:cNvSpPr/>
          <p:nvPr/>
        </p:nvSpPr>
        <p:spPr>
          <a:xfrm rot="10800000">
            <a:off x="5774255" y="3337708"/>
            <a:ext cx="1430440" cy="1430440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Pie 15">
            <a:extLst>
              <a:ext uri="{FF2B5EF4-FFF2-40B4-BE49-F238E27FC236}">
                <a16:creationId xmlns:a16="http://schemas.microsoft.com/office/drawing/2014/main" id="{1489680E-B195-4202-9DD8-AD7897AAB1A0}"/>
              </a:ext>
            </a:extLst>
          </p:cNvPr>
          <p:cNvSpPr/>
          <p:nvPr/>
        </p:nvSpPr>
        <p:spPr>
          <a:xfrm>
            <a:off x="5059017" y="3337691"/>
            <a:ext cx="1430456" cy="1430521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13">
            <a:extLst>
              <a:ext uri="{FF2B5EF4-FFF2-40B4-BE49-F238E27FC236}">
                <a16:creationId xmlns:a16="http://schemas.microsoft.com/office/drawing/2014/main" id="{7E8E2FE7-5CB9-482C-A929-6517E24ED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202" y="2715389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31" name="직사각형 113">
            <a:extLst>
              <a:ext uri="{FF2B5EF4-FFF2-40B4-BE49-F238E27FC236}">
                <a16:creationId xmlns:a16="http://schemas.microsoft.com/office/drawing/2014/main" id="{114EF77E-95F2-4CDD-8A51-D8A710ACC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071" y="5081911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E3B09C-A983-4A33-A4F3-8D27E9811CD1}"/>
              </a:ext>
            </a:extLst>
          </p:cNvPr>
          <p:cNvSpPr txBox="1"/>
          <p:nvPr/>
        </p:nvSpPr>
        <p:spPr>
          <a:xfrm>
            <a:off x="7051951" y="5522989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01100E-F9E6-430F-8ABC-8BCA0DC17A3B}"/>
              </a:ext>
            </a:extLst>
          </p:cNvPr>
          <p:cNvSpPr txBox="1"/>
          <p:nvPr/>
        </p:nvSpPr>
        <p:spPr>
          <a:xfrm>
            <a:off x="4200848" y="5522989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F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096014-AEBD-43A3-9470-B102C17FC3EA}"/>
              </a:ext>
            </a:extLst>
          </p:cNvPr>
          <p:cNvSpPr txBox="1"/>
          <p:nvPr/>
        </p:nvSpPr>
        <p:spPr>
          <a:xfrm>
            <a:off x="3476915" y="39113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9AF12D-463D-44BD-AC7D-7A2522048265}"/>
              </a:ext>
            </a:extLst>
          </p:cNvPr>
          <p:cNvSpPr txBox="1"/>
          <p:nvPr/>
        </p:nvSpPr>
        <p:spPr>
          <a:xfrm>
            <a:off x="4200848" y="2221630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36" name="Straight Arrow Connector 26">
            <a:extLst>
              <a:ext uri="{FF2B5EF4-FFF2-40B4-BE49-F238E27FC236}">
                <a16:creationId xmlns:a16="http://schemas.microsoft.com/office/drawing/2014/main" id="{767D4677-871E-4062-AC7D-25B719BFB9AA}"/>
              </a:ext>
            </a:extLst>
          </p:cNvPr>
          <p:cNvCxnSpPr>
            <a:cxnSpLocks/>
          </p:cNvCxnSpPr>
          <p:nvPr/>
        </p:nvCxnSpPr>
        <p:spPr>
          <a:xfrm flipH="1" flipV="1">
            <a:off x="5029782" y="2754934"/>
            <a:ext cx="405233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27">
            <a:extLst>
              <a:ext uri="{FF2B5EF4-FFF2-40B4-BE49-F238E27FC236}">
                <a16:creationId xmlns:a16="http://schemas.microsoft.com/office/drawing/2014/main" id="{761228AE-13B9-4ECE-81FB-CDF23D6EF59D}"/>
              </a:ext>
            </a:extLst>
          </p:cNvPr>
          <p:cNvCxnSpPr/>
          <p:nvPr/>
        </p:nvCxnSpPr>
        <p:spPr>
          <a:xfrm flipH="1">
            <a:off x="4409815" y="4049889"/>
            <a:ext cx="648000" cy="2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28">
            <a:extLst>
              <a:ext uri="{FF2B5EF4-FFF2-40B4-BE49-F238E27FC236}">
                <a16:creationId xmlns:a16="http://schemas.microsoft.com/office/drawing/2014/main" id="{B379F141-8CB3-4B6B-8479-3578825FA30C}"/>
              </a:ext>
            </a:extLst>
          </p:cNvPr>
          <p:cNvCxnSpPr/>
          <p:nvPr/>
        </p:nvCxnSpPr>
        <p:spPr>
          <a:xfrm flipH="1">
            <a:off x="5054312" y="4695802"/>
            <a:ext cx="405235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A7B4186E-93A0-4252-A6EB-4F854C111C44}"/>
              </a:ext>
            </a:extLst>
          </p:cNvPr>
          <p:cNvCxnSpPr>
            <a:cxnSpLocks/>
          </p:cNvCxnSpPr>
          <p:nvPr/>
        </p:nvCxnSpPr>
        <p:spPr>
          <a:xfrm flipV="1">
            <a:off x="6819168" y="2753519"/>
            <a:ext cx="338080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30">
            <a:extLst>
              <a:ext uri="{FF2B5EF4-FFF2-40B4-BE49-F238E27FC236}">
                <a16:creationId xmlns:a16="http://schemas.microsoft.com/office/drawing/2014/main" id="{D9769A27-0482-4830-9142-55413755FA77}"/>
              </a:ext>
            </a:extLst>
          </p:cNvPr>
          <p:cNvCxnSpPr/>
          <p:nvPr/>
        </p:nvCxnSpPr>
        <p:spPr>
          <a:xfrm>
            <a:off x="7184135" y="4052593"/>
            <a:ext cx="648000" cy="2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31">
            <a:extLst>
              <a:ext uri="{FF2B5EF4-FFF2-40B4-BE49-F238E27FC236}">
                <a16:creationId xmlns:a16="http://schemas.microsoft.com/office/drawing/2014/main" id="{D8B7FA0E-A3C6-4FD0-8318-4F790AC0985C}"/>
              </a:ext>
            </a:extLst>
          </p:cNvPr>
          <p:cNvCxnSpPr/>
          <p:nvPr/>
        </p:nvCxnSpPr>
        <p:spPr>
          <a:xfrm>
            <a:off x="6709949" y="4679952"/>
            <a:ext cx="360587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32">
            <a:extLst>
              <a:ext uri="{FF2B5EF4-FFF2-40B4-BE49-F238E27FC236}">
                <a16:creationId xmlns:a16="http://schemas.microsoft.com/office/drawing/2014/main" id="{92AF4D00-7A9E-47E4-9965-A097222118E3}"/>
              </a:ext>
            </a:extLst>
          </p:cNvPr>
          <p:cNvGrpSpPr/>
          <p:nvPr/>
        </p:nvGrpSpPr>
        <p:grpSpPr>
          <a:xfrm>
            <a:off x="8089742" y="1898464"/>
            <a:ext cx="2357003" cy="923330"/>
            <a:chOff x="2551705" y="4283314"/>
            <a:chExt cx="2357003" cy="92333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02ED1EE-F526-4914-99C0-E928E8DA44D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75D34E0-3B89-4E47-B30D-A682A596666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5" name="Group 35">
            <a:extLst>
              <a:ext uri="{FF2B5EF4-FFF2-40B4-BE49-F238E27FC236}">
                <a16:creationId xmlns:a16="http://schemas.microsoft.com/office/drawing/2014/main" id="{2A14906D-696A-42B1-8908-24B9D30A6C89}"/>
              </a:ext>
            </a:extLst>
          </p:cNvPr>
          <p:cNvGrpSpPr/>
          <p:nvPr/>
        </p:nvGrpSpPr>
        <p:grpSpPr>
          <a:xfrm>
            <a:off x="8978813" y="3570171"/>
            <a:ext cx="2336966" cy="923330"/>
            <a:chOff x="2551705" y="4283314"/>
            <a:chExt cx="2357003" cy="923330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FEB4645-C427-404D-8D6E-41F2EBEE27C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722EB7F-0D87-42E2-B722-5E43A6344BC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8" name="Group 38">
            <a:extLst>
              <a:ext uri="{FF2B5EF4-FFF2-40B4-BE49-F238E27FC236}">
                <a16:creationId xmlns:a16="http://schemas.microsoft.com/office/drawing/2014/main" id="{6B647C8E-28B5-4B6B-8C57-1B1370EAFAC0}"/>
              </a:ext>
            </a:extLst>
          </p:cNvPr>
          <p:cNvGrpSpPr/>
          <p:nvPr/>
        </p:nvGrpSpPr>
        <p:grpSpPr>
          <a:xfrm>
            <a:off x="8089742" y="5199823"/>
            <a:ext cx="2357003" cy="923330"/>
            <a:chOff x="2551705" y="4283314"/>
            <a:chExt cx="2357003" cy="92333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A5F3226-24C8-4384-A03B-75CF87E8412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E132B8-77EA-41EC-AF56-3E20D7689BA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1" name="Group 41">
            <a:extLst>
              <a:ext uri="{FF2B5EF4-FFF2-40B4-BE49-F238E27FC236}">
                <a16:creationId xmlns:a16="http://schemas.microsoft.com/office/drawing/2014/main" id="{74F4423A-98CB-4CC1-ABCC-7B5434842BEA}"/>
              </a:ext>
            </a:extLst>
          </p:cNvPr>
          <p:cNvGrpSpPr/>
          <p:nvPr/>
        </p:nvGrpSpPr>
        <p:grpSpPr>
          <a:xfrm>
            <a:off x="1670713" y="1898464"/>
            <a:ext cx="2357003" cy="923330"/>
            <a:chOff x="2551705" y="4283314"/>
            <a:chExt cx="2357003" cy="923330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6F08D87-56B9-4041-BD17-790930914E5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177F453-DCAE-49CA-A66C-254254AF82C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4" name="Group 44">
            <a:extLst>
              <a:ext uri="{FF2B5EF4-FFF2-40B4-BE49-F238E27FC236}">
                <a16:creationId xmlns:a16="http://schemas.microsoft.com/office/drawing/2014/main" id="{4AD43C64-E86F-4D44-91CF-B683EEE0A51D}"/>
              </a:ext>
            </a:extLst>
          </p:cNvPr>
          <p:cNvGrpSpPr/>
          <p:nvPr/>
        </p:nvGrpSpPr>
        <p:grpSpPr>
          <a:xfrm>
            <a:off x="948837" y="3578798"/>
            <a:ext cx="2336966" cy="923330"/>
            <a:chOff x="2551705" y="4283314"/>
            <a:chExt cx="2357003" cy="923330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CDE6393-9CF9-4D06-A574-680EC9A3108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29FAC57-9807-4826-A9AF-5D2B60293CE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7" name="Group 47">
            <a:extLst>
              <a:ext uri="{FF2B5EF4-FFF2-40B4-BE49-F238E27FC236}">
                <a16:creationId xmlns:a16="http://schemas.microsoft.com/office/drawing/2014/main" id="{CF070C75-554E-4366-839C-7E6C183E3C73}"/>
              </a:ext>
            </a:extLst>
          </p:cNvPr>
          <p:cNvGrpSpPr/>
          <p:nvPr/>
        </p:nvGrpSpPr>
        <p:grpSpPr>
          <a:xfrm>
            <a:off x="1670713" y="5199823"/>
            <a:ext cx="2357003" cy="923330"/>
            <a:chOff x="2551705" y="4283314"/>
            <a:chExt cx="2357003" cy="923330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5726547-CA15-45A5-BEC1-580228BB464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4027248-A337-46AF-A13B-DC0108AF2C0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0" name="Rectangle 9">
            <a:extLst>
              <a:ext uri="{FF2B5EF4-FFF2-40B4-BE49-F238E27FC236}">
                <a16:creationId xmlns:a16="http://schemas.microsoft.com/office/drawing/2014/main" id="{3BEF9CD5-B7CF-4109-B767-2FDD74513168}"/>
              </a:ext>
            </a:extLst>
          </p:cNvPr>
          <p:cNvSpPr/>
          <p:nvPr/>
        </p:nvSpPr>
        <p:spPr>
          <a:xfrm>
            <a:off x="5772134" y="420704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C47ED231-B162-4462-AFB4-0C2D97BE9744}"/>
              </a:ext>
            </a:extLst>
          </p:cNvPr>
          <p:cNvSpPr/>
          <p:nvPr/>
        </p:nvSpPr>
        <p:spPr>
          <a:xfrm flipH="1">
            <a:off x="6134091" y="35926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11159</TotalTime>
  <Words>146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14</cp:revision>
  <dcterms:created xsi:type="dcterms:W3CDTF">2018-02-18T19:39:47Z</dcterms:created>
  <dcterms:modified xsi:type="dcterms:W3CDTF">2018-04-12T01:44:46Z</dcterms:modified>
</cp:coreProperties>
</file>