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2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72" name="Group 5">
            <a:extLst>
              <a:ext uri="{FF2B5EF4-FFF2-40B4-BE49-F238E27FC236}">
                <a16:creationId xmlns:a16="http://schemas.microsoft.com/office/drawing/2014/main" id="{B87A1CB5-6CE1-4E98-988E-B19E08908BEB}"/>
              </a:ext>
            </a:extLst>
          </p:cNvPr>
          <p:cNvGrpSpPr/>
          <p:nvPr/>
        </p:nvGrpSpPr>
        <p:grpSpPr>
          <a:xfrm flipH="1">
            <a:off x="934531" y="4398076"/>
            <a:ext cx="3234241" cy="1672960"/>
            <a:chOff x="783426" y="4293096"/>
            <a:chExt cx="2956243" cy="15291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3" name="Round Diagonal Corner Rectangle 6">
              <a:extLst>
                <a:ext uri="{FF2B5EF4-FFF2-40B4-BE49-F238E27FC236}">
                  <a16:creationId xmlns:a16="http://schemas.microsoft.com/office/drawing/2014/main" id="{079EB8A3-B7FF-413D-BF05-1C632068F93E}"/>
                </a:ext>
              </a:extLst>
            </p:cNvPr>
            <p:cNvSpPr/>
            <p:nvPr/>
          </p:nvSpPr>
          <p:spPr>
            <a:xfrm flipH="1">
              <a:off x="783426" y="4293096"/>
              <a:ext cx="2956243" cy="1529162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Round Diagonal Corner Rectangle 7">
              <a:extLst>
                <a:ext uri="{FF2B5EF4-FFF2-40B4-BE49-F238E27FC236}">
                  <a16:creationId xmlns:a16="http://schemas.microsoft.com/office/drawing/2014/main" id="{FE2B22E6-57BA-4468-9EE8-030CF4EA0993}"/>
                </a:ext>
              </a:extLst>
            </p:cNvPr>
            <p:cNvSpPr/>
            <p:nvPr/>
          </p:nvSpPr>
          <p:spPr>
            <a:xfrm flipH="1">
              <a:off x="857391" y="4373601"/>
              <a:ext cx="2808312" cy="1368152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Group 8">
            <a:extLst>
              <a:ext uri="{FF2B5EF4-FFF2-40B4-BE49-F238E27FC236}">
                <a16:creationId xmlns:a16="http://schemas.microsoft.com/office/drawing/2014/main" id="{D566D7BA-1A59-4A73-A726-FAEF6E9C1FD1}"/>
              </a:ext>
            </a:extLst>
          </p:cNvPr>
          <p:cNvGrpSpPr/>
          <p:nvPr/>
        </p:nvGrpSpPr>
        <p:grpSpPr>
          <a:xfrm flipH="1">
            <a:off x="3287533" y="3551158"/>
            <a:ext cx="3234241" cy="1672960"/>
            <a:chOff x="783426" y="4293096"/>
            <a:chExt cx="2956243" cy="15291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6" name="Round Diagonal Corner Rectangle 9">
              <a:extLst>
                <a:ext uri="{FF2B5EF4-FFF2-40B4-BE49-F238E27FC236}">
                  <a16:creationId xmlns:a16="http://schemas.microsoft.com/office/drawing/2014/main" id="{949FACCC-0871-4378-85B7-BB2D32C8B37C}"/>
                </a:ext>
              </a:extLst>
            </p:cNvPr>
            <p:cNvSpPr/>
            <p:nvPr/>
          </p:nvSpPr>
          <p:spPr>
            <a:xfrm flipH="1">
              <a:off x="783426" y="4293096"/>
              <a:ext cx="2956243" cy="1529162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7" name="Round Diagonal Corner Rectangle 10">
              <a:extLst>
                <a:ext uri="{FF2B5EF4-FFF2-40B4-BE49-F238E27FC236}">
                  <a16:creationId xmlns:a16="http://schemas.microsoft.com/office/drawing/2014/main" id="{93EFD8DA-2BD1-4C48-BC5A-B2D788B0DCD9}"/>
                </a:ext>
              </a:extLst>
            </p:cNvPr>
            <p:cNvSpPr/>
            <p:nvPr/>
          </p:nvSpPr>
          <p:spPr>
            <a:xfrm flipH="1">
              <a:off x="857391" y="4373601"/>
              <a:ext cx="2808312" cy="1368152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Group 11">
            <a:extLst>
              <a:ext uri="{FF2B5EF4-FFF2-40B4-BE49-F238E27FC236}">
                <a16:creationId xmlns:a16="http://schemas.microsoft.com/office/drawing/2014/main" id="{ACE93EE6-FBEF-4CB3-9883-F4B541C38639}"/>
              </a:ext>
            </a:extLst>
          </p:cNvPr>
          <p:cNvGrpSpPr/>
          <p:nvPr/>
        </p:nvGrpSpPr>
        <p:grpSpPr>
          <a:xfrm flipH="1">
            <a:off x="5640535" y="2704239"/>
            <a:ext cx="3234241" cy="1672960"/>
            <a:chOff x="783426" y="4293096"/>
            <a:chExt cx="2956243" cy="15291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9" name="Round Diagonal Corner Rectangle 12">
              <a:extLst>
                <a:ext uri="{FF2B5EF4-FFF2-40B4-BE49-F238E27FC236}">
                  <a16:creationId xmlns:a16="http://schemas.microsoft.com/office/drawing/2014/main" id="{845D7C6C-05FF-4F1C-BACA-ED2AF41439C2}"/>
                </a:ext>
              </a:extLst>
            </p:cNvPr>
            <p:cNvSpPr/>
            <p:nvPr/>
          </p:nvSpPr>
          <p:spPr>
            <a:xfrm flipH="1">
              <a:off x="783426" y="4293096"/>
              <a:ext cx="2956243" cy="1529162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0" name="Round Diagonal Corner Rectangle 13">
              <a:extLst>
                <a:ext uri="{FF2B5EF4-FFF2-40B4-BE49-F238E27FC236}">
                  <a16:creationId xmlns:a16="http://schemas.microsoft.com/office/drawing/2014/main" id="{E18AD0F1-5799-4C2E-9CBF-CEA2DE8D31D9}"/>
                </a:ext>
              </a:extLst>
            </p:cNvPr>
            <p:cNvSpPr/>
            <p:nvPr/>
          </p:nvSpPr>
          <p:spPr>
            <a:xfrm flipH="1">
              <a:off x="857391" y="4373601"/>
              <a:ext cx="2808312" cy="1368152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Group 14">
            <a:extLst>
              <a:ext uri="{FF2B5EF4-FFF2-40B4-BE49-F238E27FC236}">
                <a16:creationId xmlns:a16="http://schemas.microsoft.com/office/drawing/2014/main" id="{494966B0-FECC-4ED5-AFCB-7BD603FCABF9}"/>
              </a:ext>
            </a:extLst>
          </p:cNvPr>
          <p:cNvGrpSpPr/>
          <p:nvPr/>
        </p:nvGrpSpPr>
        <p:grpSpPr>
          <a:xfrm flipH="1">
            <a:off x="7993536" y="1857320"/>
            <a:ext cx="3234241" cy="1672960"/>
            <a:chOff x="783426" y="4293096"/>
            <a:chExt cx="2956243" cy="15291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2" name="Round Diagonal Corner Rectangle 15">
              <a:extLst>
                <a:ext uri="{FF2B5EF4-FFF2-40B4-BE49-F238E27FC236}">
                  <a16:creationId xmlns:a16="http://schemas.microsoft.com/office/drawing/2014/main" id="{6C2498E5-597F-4FFB-BBB3-44130C8E30C0}"/>
                </a:ext>
              </a:extLst>
            </p:cNvPr>
            <p:cNvSpPr/>
            <p:nvPr/>
          </p:nvSpPr>
          <p:spPr>
            <a:xfrm flipH="1">
              <a:off x="783426" y="4293096"/>
              <a:ext cx="2956243" cy="1529162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3" name="Round Diagonal Corner Rectangle 16">
              <a:extLst>
                <a:ext uri="{FF2B5EF4-FFF2-40B4-BE49-F238E27FC236}">
                  <a16:creationId xmlns:a16="http://schemas.microsoft.com/office/drawing/2014/main" id="{FBD5026F-AA90-48BE-9BC4-8C6D410BBE22}"/>
                </a:ext>
              </a:extLst>
            </p:cNvPr>
            <p:cNvSpPr/>
            <p:nvPr/>
          </p:nvSpPr>
          <p:spPr>
            <a:xfrm flipH="1">
              <a:off x="857391" y="4373601"/>
              <a:ext cx="2808312" cy="1368152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4" name="Text Placeholder 12">
            <a:extLst>
              <a:ext uri="{FF2B5EF4-FFF2-40B4-BE49-F238E27FC236}">
                <a16:creationId xmlns:a16="http://schemas.microsoft.com/office/drawing/2014/main" id="{F341937D-1AD7-494F-B41E-72ED444948FC}"/>
              </a:ext>
            </a:extLst>
          </p:cNvPr>
          <p:cNvSpPr txBox="1">
            <a:spLocks/>
          </p:cNvSpPr>
          <p:nvPr/>
        </p:nvSpPr>
        <p:spPr>
          <a:xfrm>
            <a:off x="8457325" y="1994599"/>
            <a:ext cx="546843" cy="4069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70C20342-1C71-40EA-AAD6-E036B436DA2E}"/>
              </a:ext>
            </a:extLst>
          </p:cNvPr>
          <p:cNvSpPr txBox="1">
            <a:spLocks/>
          </p:cNvSpPr>
          <p:nvPr/>
        </p:nvSpPr>
        <p:spPr>
          <a:xfrm>
            <a:off x="6098499" y="2842612"/>
            <a:ext cx="546843" cy="4069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86" name="Text Placeholder 12">
            <a:extLst>
              <a:ext uri="{FF2B5EF4-FFF2-40B4-BE49-F238E27FC236}">
                <a16:creationId xmlns:a16="http://schemas.microsoft.com/office/drawing/2014/main" id="{ACF8C3F6-AA25-4365-8C5B-71CC7ECA8A67}"/>
              </a:ext>
            </a:extLst>
          </p:cNvPr>
          <p:cNvSpPr txBox="1">
            <a:spLocks/>
          </p:cNvSpPr>
          <p:nvPr/>
        </p:nvSpPr>
        <p:spPr>
          <a:xfrm>
            <a:off x="3739672" y="3690625"/>
            <a:ext cx="546843" cy="4069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87" name="Text Placeholder 12">
            <a:extLst>
              <a:ext uri="{FF2B5EF4-FFF2-40B4-BE49-F238E27FC236}">
                <a16:creationId xmlns:a16="http://schemas.microsoft.com/office/drawing/2014/main" id="{65EEF560-473D-4263-BCB1-08F9696E517B}"/>
              </a:ext>
            </a:extLst>
          </p:cNvPr>
          <p:cNvSpPr txBox="1">
            <a:spLocks/>
          </p:cNvSpPr>
          <p:nvPr/>
        </p:nvSpPr>
        <p:spPr>
          <a:xfrm>
            <a:off x="1380845" y="4538639"/>
            <a:ext cx="546843" cy="4069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6A991BE-D997-4259-A79E-3CC7EEAEB8D7}"/>
              </a:ext>
            </a:extLst>
          </p:cNvPr>
          <p:cNvSpPr txBox="1"/>
          <p:nvPr/>
        </p:nvSpPr>
        <p:spPr>
          <a:xfrm>
            <a:off x="1079311" y="5259345"/>
            <a:ext cx="2587905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B5F153-2769-46D5-975D-19C955A5C668}"/>
              </a:ext>
            </a:extLst>
          </p:cNvPr>
          <p:cNvSpPr txBox="1"/>
          <p:nvPr/>
        </p:nvSpPr>
        <p:spPr>
          <a:xfrm>
            <a:off x="1079311" y="4898151"/>
            <a:ext cx="1394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0F1317C-BF2F-4B49-9687-79CB35447E94}"/>
              </a:ext>
            </a:extLst>
          </p:cNvPr>
          <p:cNvSpPr txBox="1"/>
          <p:nvPr/>
        </p:nvSpPr>
        <p:spPr>
          <a:xfrm>
            <a:off x="3434700" y="4410775"/>
            <a:ext cx="2587905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836AF00-79A1-4B84-B7C3-ED0B5FE452F9}"/>
              </a:ext>
            </a:extLst>
          </p:cNvPr>
          <p:cNvSpPr txBox="1"/>
          <p:nvPr/>
        </p:nvSpPr>
        <p:spPr>
          <a:xfrm>
            <a:off x="3434700" y="4049581"/>
            <a:ext cx="1394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9006C8B-7A9A-4F7F-A1BF-D578F98431AE}"/>
              </a:ext>
            </a:extLst>
          </p:cNvPr>
          <p:cNvSpPr txBox="1"/>
          <p:nvPr/>
        </p:nvSpPr>
        <p:spPr>
          <a:xfrm>
            <a:off x="5790089" y="3562206"/>
            <a:ext cx="2587905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22890A8-18D8-4413-9580-E9D9F5C3665B}"/>
              </a:ext>
            </a:extLst>
          </p:cNvPr>
          <p:cNvSpPr txBox="1"/>
          <p:nvPr/>
        </p:nvSpPr>
        <p:spPr>
          <a:xfrm>
            <a:off x="5790089" y="3201012"/>
            <a:ext cx="1394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D7ED30-C41F-49CD-A73D-9A84BEBE5D74}"/>
              </a:ext>
            </a:extLst>
          </p:cNvPr>
          <p:cNvSpPr txBox="1"/>
          <p:nvPr/>
        </p:nvSpPr>
        <p:spPr>
          <a:xfrm>
            <a:off x="8145477" y="2713637"/>
            <a:ext cx="2587905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BB47B41-B9C3-4321-B78F-4CEEAA4476EC}"/>
              </a:ext>
            </a:extLst>
          </p:cNvPr>
          <p:cNvSpPr txBox="1"/>
          <p:nvPr/>
        </p:nvSpPr>
        <p:spPr>
          <a:xfrm>
            <a:off x="8145477" y="2352443"/>
            <a:ext cx="1394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96" name="Straight Connector 37">
            <a:extLst>
              <a:ext uri="{FF2B5EF4-FFF2-40B4-BE49-F238E27FC236}">
                <a16:creationId xmlns:a16="http://schemas.microsoft.com/office/drawing/2014/main" id="{7B3CC526-5D7D-4E08-8899-0F1714FEF329}"/>
              </a:ext>
            </a:extLst>
          </p:cNvPr>
          <p:cNvCxnSpPr/>
          <p:nvPr/>
        </p:nvCxnSpPr>
        <p:spPr>
          <a:xfrm flipV="1">
            <a:off x="8189451" y="2693827"/>
            <a:ext cx="1440000" cy="113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38">
            <a:extLst>
              <a:ext uri="{FF2B5EF4-FFF2-40B4-BE49-F238E27FC236}">
                <a16:creationId xmlns:a16="http://schemas.microsoft.com/office/drawing/2014/main" id="{32DA6FAB-7BFA-4CAE-AA69-36021338CF56}"/>
              </a:ext>
            </a:extLst>
          </p:cNvPr>
          <p:cNvCxnSpPr/>
          <p:nvPr/>
        </p:nvCxnSpPr>
        <p:spPr>
          <a:xfrm>
            <a:off x="5832503" y="3541543"/>
            <a:ext cx="1440000" cy="62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39">
            <a:extLst>
              <a:ext uri="{FF2B5EF4-FFF2-40B4-BE49-F238E27FC236}">
                <a16:creationId xmlns:a16="http://schemas.microsoft.com/office/drawing/2014/main" id="{5E8D158C-07E0-482A-8A2C-F4F1D39EA547}"/>
              </a:ext>
            </a:extLst>
          </p:cNvPr>
          <p:cNvCxnSpPr/>
          <p:nvPr/>
        </p:nvCxnSpPr>
        <p:spPr>
          <a:xfrm>
            <a:off x="3475555" y="4384165"/>
            <a:ext cx="1440000" cy="62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40">
            <a:extLst>
              <a:ext uri="{FF2B5EF4-FFF2-40B4-BE49-F238E27FC236}">
                <a16:creationId xmlns:a16="http://schemas.microsoft.com/office/drawing/2014/main" id="{2D83306C-C9B2-4031-8870-520671400870}"/>
              </a:ext>
            </a:extLst>
          </p:cNvPr>
          <p:cNvCxnSpPr/>
          <p:nvPr/>
        </p:nvCxnSpPr>
        <p:spPr>
          <a:xfrm>
            <a:off x="1118607" y="5226786"/>
            <a:ext cx="1440000" cy="62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41">
            <a:extLst>
              <a:ext uri="{FF2B5EF4-FFF2-40B4-BE49-F238E27FC236}">
                <a16:creationId xmlns:a16="http://schemas.microsoft.com/office/drawing/2014/main" id="{805BEAC9-D7C7-4C6D-ABED-6365A93553DA}"/>
              </a:ext>
            </a:extLst>
          </p:cNvPr>
          <p:cNvGrpSpPr/>
          <p:nvPr/>
        </p:nvGrpSpPr>
        <p:grpSpPr>
          <a:xfrm>
            <a:off x="849911" y="1802824"/>
            <a:ext cx="3163182" cy="1425878"/>
            <a:chOff x="-475009" y="1114177"/>
            <a:chExt cx="3131959" cy="1425878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7565094-1311-47D0-9ACD-1FCC2C9D70B6}"/>
                </a:ext>
              </a:extLst>
            </p:cNvPr>
            <p:cNvSpPr txBox="1"/>
            <p:nvPr/>
          </p:nvSpPr>
          <p:spPr>
            <a:xfrm>
              <a:off x="-475009" y="1114177"/>
              <a:ext cx="312930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CF869F3-36F7-4F7B-A85B-9AF005327713}"/>
                </a:ext>
              </a:extLst>
            </p:cNvPr>
            <p:cNvSpPr txBox="1"/>
            <p:nvPr/>
          </p:nvSpPr>
          <p:spPr>
            <a:xfrm>
              <a:off x="-460976" y="1339726"/>
              <a:ext cx="31179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id="{9DB1C317-1720-464C-A207-C23A1C182AEF}"/>
              </a:ext>
            </a:extLst>
          </p:cNvPr>
          <p:cNvSpPr/>
          <p:nvPr/>
        </p:nvSpPr>
        <p:spPr>
          <a:xfrm flipH="1">
            <a:off x="5001874" y="3857857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4" name="Rectangle 9">
            <a:extLst>
              <a:ext uri="{FF2B5EF4-FFF2-40B4-BE49-F238E27FC236}">
                <a16:creationId xmlns:a16="http://schemas.microsoft.com/office/drawing/2014/main" id="{09F904AC-5617-4A5E-BD4A-30A1A31C20C1}"/>
              </a:ext>
            </a:extLst>
          </p:cNvPr>
          <p:cNvSpPr/>
          <p:nvPr/>
        </p:nvSpPr>
        <p:spPr>
          <a:xfrm>
            <a:off x="10578035" y="2093748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5" name="Freeform 18">
            <a:extLst>
              <a:ext uri="{FF2B5EF4-FFF2-40B4-BE49-F238E27FC236}">
                <a16:creationId xmlns:a16="http://schemas.microsoft.com/office/drawing/2014/main" id="{4DE009E2-854F-4531-9B28-8860890880DB}"/>
              </a:ext>
            </a:extLst>
          </p:cNvPr>
          <p:cNvSpPr/>
          <p:nvPr/>
        </p:nvSpPr>
        <p:spPr>
          <a:xfrm>
            <a:off x="2605915" y="4600575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6" name="Oval 21">
            <a:extLst>
              <a:ext uri="{FF2B5EF4-FFF2-40B4-BE49-F238E27FC236}">
                <a16:creationId xmlns:a16="http://schemas.microsoft.com/office/drawing/2014/main" id="{A081A9A6-74AD-48D0-BBAD-3B47988239E7}"/>
              </a:ext>
            </a:extLst>
          </p:cNvPr>
          <p:cNvSpPr>
            <a:spLocks noChangeAspect="1"/>
          </p:cNvSpPr>
          <p:nvPr/>
        </p:nvSpPr>
        <p:spPr>
          <a:xfrm>
            <a:off x="7475602" y="2964174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11157</TotalTime>
  <Words>144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18</cp:revision>
  <dcterms:created xsi:type="dcterms:W3CDTF">2018-02-18T19:39:47Z</dcterms:created>
  <dcterms:modified xsi:type="dcterms:W3CDTF">2018-05-21T05:06:12Z</dcterms:modified>
</cp:coreProperties>
</file>