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0558317-F2BD-4A7E-B8FF-8A53D91BF121}"/>
              </a:ext>
            </a:extLst>
          </p:cNvPr>
          <p:cNvSpPr/>
          <p:nvPr/>
        </p:nvSpPr>
        <p:spPr>
          <a:xfrm>
            <a:off x="5489542" y="3129475"/>
            <a:ext cx="1137704" cy="11377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0">
              <a:schemeClr val="accent6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E6F0C861-AD9F-4FDB-840D-1065B114BAE3}"/>
              </a:ext>
            </a:extLst>
          </p:cNvPr>
          <p:cNvSpPr/>
          <p:nvPr/>
        </p:nvSpPr>
        <p:spPr>
          <a:xfrm>
            <a:off x="4619836" y="2364980"/>
            <a:ext cx="2952328" cy="2952328"/>
          </a:xfrm>
          <a:prstGeom prst="blockArc">
            <a:avLst>
              <a:gd name="adj1" fmla="val 8400961"/>
              <a:gd name="adj2" fmla="val 3911839"/>
              <a:gd name="adj3" fmla="val 2065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7" name="Picture 2" descr="E:\002-KIMS BUSINESS\007-02-MaxPPT-Contents\150811-Education Templates\161214-Drawing Idea Pencil PowerPoint Template\bulb-item-png-02.png">
            <a:extLst>
              <a:ext uri="{FF2B5EF4-FFF2-40B4-BE49-F238E27FC236}">
                <a16:creationId xmlns:a16="http://schemas.microsoft.com/office/drawing/2014/main" id="{4F9B3344-B346-4B17-904C-D245849B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293" y="2711850"/>
            <a:ext cx="3384329" cy="342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01057B7-5751-4D7C-AD2A-6F61C84D0C8E}"/>
              </a:ext>
            </a:extLst>
          </p:cNvPr>
          <p:cNvSpPr/>
          <p:nvPr/>
        </p:nvSpPr>
        <p:spPr>
          <a:xfrm>
            <a:off x="4340011" y="3183873"/>
            <a:ext cx="634244" cy="63424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9" name="그룹 6">
            <a:extLst>
              <a:ext uri="{FF2B5EF4-FFF2-40B4-BE49-F238E27FC236}">
                <a16:creationId xmlns:a16="http://schemas.microsoft.com/office/drawing/2014/main" id="{514F7EEC-54B7-4492-A22D-AAA6712B838A}"/>
              </a:ext>
            </a:extLst>
          </p:cNvPr>
          <p:cNvGrpSpPr/>
          <p:nvPr/>
        </p:nvGrpSpPr>
        <p:grpSpPr>
          <a:xfrm>
            <a:off x="5136856" y="2227485"/>
            <a:ext cx="1918288" cy="634244"/>
            <a:chOff x="4991839" y="2148357"/>
            <a:chExt cx="1918288" cy="63424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3DC9E49-0086-42B9-8C0D-B6360ADFCF27}"/>
                </a:ext>
              </a:extLst>
            </p:cNvPr>
            <p:cNvSpPr/>
            <p:nvPr/>
          </p:nvSpPr>
          <p:spPr>
            <a:xfrm>
              <a:off x="4991839" y="2148357"/>
              <a:ext cx="634244" cy="6342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B939E82-5571-45E9-AB68-5315828673CA}"/>
                </a:ext>
              </a:extLst>
            </p:cNvPr>
            <p:cNvSpPr/>
            <p:nvPr/>
          </p:nvSpPr>
          <p:spPr>
            <a:xfrm>
              <a:off x="6275883" y="2148357"/>
              <a:ext cx="634244" cy="634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D32BBB4D-5E02-4439-8E6A-59050301FC81}"/>
              </a:ext>
            </a:extLst>
          </p:cNvPr>
          <p:cNvSpPr/>
          <p:nvPr/>
        </p:nvSpPr>
        <p:spPr>
          <a:xfrm>
            <a:off x="7221662" y="3183873"/>
            <a:ext cx="634244" cy="63424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7C9555-BE49-4E0D-AEB6-F99339B820DC}"/>
              </a:ext>
            </a:extLst>
          </p:cNvPr>
          <p:cNvSpPr/>
          <p:nvPr/>
        </p:nvSpPr>
        <p:spPr>
          <a:xfrm>
            <a:off x="6787060" y="4392164"/>
            <a:ext cx="634244" cy="63424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F9088B-3B41-4A1F-A9C1-ABE96D29590E}"/>
              </a:ext>
            </a:extLst>
          </p:cNvPr>
          <p:cNvSpPr/>
          <p:nvPr/>
        </p:nvSpPr>
        <p:spPr>
          <a:xfrm>
            <a:off x="4764296" y="4392164"/>
            <a:ext cx="634244" cy="63424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748EE31-E167-4505-A9E0-F8EA3EA59576}"/>
              </a:ext>
            </a:extLst>
          </p:cNvPr>
          <p:cNvSpPr/>
          <p:nvPr/>
        </p:nvSpPr>
        <p:spPr>
          <a:xfrm rot="14485673">
            <a:off x="6540297" y="5088118"/>
            <a:ext cx="210809" cy="207122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FB5699-60F0-4635-9977-61DDE068F798}"/>
              </a:ext>
            </a:extLst>
          </p:cNvPr>
          <p:cNvGrpSpPr/>
          <p:nvPr/>
        </p:nvGrpSpPr>
        <p:grpSpPr>
          <a:xfrm>
            <a:off x="1182448" y="4253539"/>
            <a:ext cx="3384329" cy="923330"/>
            <a:chOff x="2551705" y="4283314"/>
            <a:chExt cx="2357003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37AE3F-E675-4ABB-AE18-9C8D7869BCE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9ACAD8-C7CF-4622-BFA0-F53B9DA7D00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58D39E-89B9-4707-A53D-669B7F674E17}"/>
              </a:ext>
            </a:extLst>
          </p:cNvPr>
          <p:cNvGrpSpPr/>
          <p:nvPr/>
        </p:nvGrpSpPr>
        <p:grpSpPr>
          <a:xfrm>
            <a:off x="784651" y="3050876"/>
            <a:ext cx="3384329" cy="923330"/>
            <a:chOff x="2551705" y="4283314"/>
            <a:chExt cx="2357003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A3A495-A197-4BE1-8A3B-CF64BA9BCF17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743C68-B2A6-484C-8383-78C77B85A16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E421B6-23E0-4745-9159-4D7728722F39}"/>
              </a:ext>
            </a:extLst>
          </p:cNvPr>
          <p:cNvGrpSpPr/>
          <p:nvPr/>
        </p:nvGrpSpPr>
        <p:grpSpPr>
          <a:xfrm>
            <a:off x="7211321" y="1848212"/>
            <a:ext cx="3384000" cy="923330"/>
            <a:chOff x="2551705" y="4283314"/>
            <a:chExt cx="2357003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78A9F5-A950-4EA7-8BB8-CBA4CFAF3F8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863B8E-0A1D-46CA-8D54-C9EBDE033D4A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CDC0A6-3A35-4511-A59A-B3E493DDEE4A}"/>
              </a:ext>
            </a:extLst>
          </p:cNvPr>
          <p:cNvGrpSpPr/>
          <p:nvPr/>
        </p:nvGrpSpPr>
        <p:grpSpPr>
          <a:xfrm>
            <a:off x="1595496" y="1848212"/>
            <a:ext cx="3384329" cy="923330"/>
            <a:chOff x="2551705" y="4283314"/>
            <a:chExt cx="2357003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42F21A-9529-45E8-9738-BD90FAC0F5DC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80CC24-D149-4DAC-AD0A-E260EEECCBB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7B5A4C-5D60-460A-A8C1-0BC835468EE0}"/>
              </a:ext>
            </a:extLst>
          </p:cNvPr>
          <p:cNvGrpSpPr/>
          <p:nvPr/>
        </p:nvGrpSpPr>
        <p:grpSpPr>
          <a:xfrm>
            <a:off x="8014833" y="3050876"/>
            <a:ext cx="3384000" cy="923330"/>
            <a:chOff x="2551705" y="4283314"/>
            <a:chExt cx="2357003" cy="9233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2704D9-2D5E-4346-BAE6-F9F27407F3F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298BA9-273C-41C1-98D8-9864A969B805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56B737-DA8A-45AA-AD1C-7BD6D69A7AF2}"/>
              </a:ext>
            </a:extLst>
          </p:cNvPr>
          <p:cNvGrpSpPr/>
          <p:nvPr/>
        </p:nvGrpSpPr>
        <p:grpSpPr>
          <a:xfrm>
            <a:off x="7646069" y="4253539"/>
            <a:ext cx="3384000" cy="923330"/>
            <a:chOff x="2551705" y="4283314"/>
            <a:chExt cx="2357003" cy="9233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D9E4069-2EF4-458C-B426-29205CE7ACDD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A553C50-7312-4225-863E-D3DD8869D79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110">
            <a:extLst>
              <a:ext uri="{FF2B5EF4-FFF2-40B4-BE49-F238E27FC236}">
                <a16:creationId xmlns:a16="http://schemas.microsoft.com/office/drawing/2014/main" id="{0CA89CAA-55A2-4521-B610-3758DCE122D8}"/>
              </a:ext>
            </a:extLst>
          </p:cNvPr>
          <p:cNvGrpSpPr/>
          <p:nvPr/>
        </p:nvGrpSpPr>
        <p:grpSpPr>
          <a:xfrm>
            <a:off x="5741272" y="3347906"/>
            <a:ext cx="634244" cy="700842"/>
            <a:chOff x="4835382" y="73243"/>
            <a:chExt cx="2920830" cy="322753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5" name="Freeform 111">
              <a:extLst>
                <a:ext uri="{FF2B5EF4-FFF2-40B4-BE49-F238E27FC236}">
                  <a16:creationId xmlns:a16="http://schemas.microsoft.com/office/drawing/2014/main" id="{9C6220C9-9197-4ED2-A009-A75E7997AB24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" name="Oval 37">
              <a:extLst>
                <a:ext uri="{FF2B5EF4-FFF2-40B4-BE49-F238E27FC236}">
                  <a16:creationId xmlns:a16="http://schemas.microsoft.com/office/drawing/2014/main" id="{7B3FC7E1-5B7B-41EA-B496-875E003AB88B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37" name="Rectangle 130">
            <a:extLst>
              <a:ext uri="{FF2B5EF4-FFF2-40B4-BE49-F238E27FC236}">
                <a16:creationId xmlns:a16="http://schemas.microsoft.com/office/drawing/2014/main" id="{0D4D7DFB-F446-4E72-9065-EBAD8049F331}"/>
              </a:ext>
            </a:extLst>
          </p:cNvPr>
          <p:cNvSpPr/>
          <p:nvPr/>
        </p:nvSpPr>
        <p:spPr>
          <a:xfrm>
            <a:off x="7392161" y="3385770"/>
            <a:ext cx="290915" cy="292236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34398146-2474-4B1E-9C44-EA976199216F}"/>
              </a:ext>
            </a:extLst>
          </p:cNvPr>
          <p:cNvSpPr/>
          <p:nvPr/>
        </p:nvSpPr>
        <p:spPr>
          <a:xfrm>
            <a:off x="6583102" y="2364980"/>
            <a:ext cx="307273" cy="30677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Freeform 18">
            <a:extLst>
              <a:ext uri="{FF2B5EF4-FFF2-40B4-BE49-F238E27FC236}">
                <a16:creationId xmlns:a16="http://schemas.microsoft.com/office/drawing/2014/main" id="{FAD99BB5-9316-46B7-8838-B0229D5E98D4}"/>
              </a:ext>
            </a:extLst>
          </p:cNvPr>
          <p:cNvSpPr/>
          <p:nvPr/>
        </p:nvSpPr>
        <p:spPr>
          <a:xfrm>
            <a:off x="6927527" y="4545077"/>
            <a:ext cx="353271" cy="28511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7">
            <a:extLst>
              <a:ext uri="{FF2B5EF4-FFF2-40B4-BE49-F238E27FC236}">
                <a16:creationId xmlns:a16="http://schemas.microsoft.com/office/drawing/2014/main" id="{2A2C1B2D-49C3-4C7B-BD1F-362293DF13A9}"/>
              </a:ext>
            </a:extLst>
          </p:cNvPr>
          <p:cNvSpPr/>
          <p:nvPr/>
        </p:nvSpPr>
        <p:spPr>
          <a:xfrm>
            <a:off x="5309555" y="2372904"/>
            <a:ext cx="291069" cy="25118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Block Arc 10">
            <a:extLst>
              <a:ext uri="{FF2B5EF4-FFF2-40B4-BE49-F238E27FC236}">
                <a16:creationId xmlns:a16="http://schemas.microsoft.com/office/drawing/2014/main" id="{5F73A9FF-3A1B-4FAF-BB8E-CB833EF17A71}"/>
              </a:ext>
            </a:extLst>
          </p:cNvPr>
          <p:cNvSpPr/>
          <p:nvPr/>
        </p:nvSpPr>
        <p:spPr>
          <a:xfrm>
            <a:off x="4487684" y="3387346"/>
            <a:ext cx="356636" cy="24156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Round Same Side Corner Rectangle 36">
            <a:extLst>
              <a:ext uri="{FF2B5EF4-FFF2-40B4-BE49-F238E27FC236}">
                <a16:creationId xmlns:a16="http://schemas.microsoft.com/office/drawing/2014/main" id="{CB832A0C-FB64-4F47-A734-76D21689E32B}"/>
              </a:ext>
            </a:extLst>
          </p:cNvPr>
          <p:cNvSpPr>
            <a:spLocks noChangeAspect="1"/>
          </p:cNvSpPr>
          <p:nvPr/>
        </p:nvSpPr>
        <p:spPr>
          <a:xfrm>
            <a:off x="4909739" y="4577065"/>
            <a:ext cx="327289" cy="25876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11151</TotalTime>
  <Words>182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Allppt.com</cp:lastModifiedBy>
  <cp:revision>10</cp:revision>
  <dcterms:created xsi:type="dcterms:W3CDTF">2018-02-18T19:39:47Z</dcterms:created>
  <dcterms:modified xsi:type="dcterms:W3CDTF">2018-12-17T01:30:54Z</dcterms:modified>
</cp:coreProperties>
</file>