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357" name="Straight Connector 101">
            <a:extLst>
              <a:ext uri="{FF2B5EF4-FFF2-40B4-BE49-F238E27FC236}">
                <a16:creationId xmlns:a16="http://schemas.microsoft.com/office/drawing/2014/main" id="{D4195F10-1B9B-493A-BE71-8ACD2B2E41A2}"/>
              </a:ext>
            </a:extLst>
          </p:cNvPr>
          <p:cNvCxnSpPr>
            <a:cxnSpLocks/>
          </p:cNvCxnSpPr>
          <p:nvPr/>
        </p:nvCxnSpPr>
        <p:spPr>
          <a:xfrm flipV="1">
            <a:off x="914400" y="3932994"/>
            <a:ext cx="10392508" cy="70335"/>
          </a:xfrm>
          <a:prstGeom prst="line">
            <a:avLst/>
          </a:prstGeom>
          <a:ln w="1016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7F9E7977-DF61-4AFD-979B-FF07562A547B}"/>
              </a:ext>
            </a:extLst>
          </p:cNvPr>
          <p:cNvGrpSpPr/>
          <p:nvPr/>
        </p:nvGrpSpPr>
        <p:grpSpPr>
          <a:xfrm>
            <a:off x="1234621" y="3584899"/>
            <a:ext cx="648072" cy="1133328"/>
            <a:chOff x="1234621" y="3594272"/>
            <a:chExt cx="648072" cy="1133328"/>
          </a:xfrm>
        </p:grpSpPr>
        <p:cxnSp>
          <p:nvCxnSpPr>
            <p:cNvPr id="359" name="Straight Connector 125">
              <a:extLst>
                <a:ext uri="{FF2B5EF4-FFF2-40B4-BE49-F238E27FC236}">
                  <a16:creationId xmlns:a16="http://schemas.microsoft.com/office/drawing/2014/main" id="{2FFE985F-DD4E-45ED-8151-E5D59CD0CA98}"/>
                </a:ext>
              </a:extLst>
            </p:cNvPr>
            <p:cNvCxnSpPr/>
            <p:nvPr/>
          </p:nvCxnSpPr>
          <p:spPr>
            <a:xfrm flipV="1">
              <a:off x="1558657" y="3946745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107">
              <a:extLst>
                <a:ext uri="{FF2B5EF4-FFF2-40B4-BE49-F238E27FC236}">
                  <a16:creationId xmlns:a16="http://schemas.microsoft.com/office/drawing/2014/main" id="{8FEFD946-D165-4184-9AF6-563BFEC73B13}"/>
                </a:ext>
              </a:extLst>
            </p:cNvPr>
            <p:cNvSpPr/>
            <p:nvPr/>
          </p:nvSpPr>
          <p:spPr>
            <a:xfrm>
              <a:off x="1234621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61" name="그룹 360">
            <a:extLst>
              <a:ext uri="{FF2B5EF4-FFF2-40B4-BE49-F238E27FC236}">
                <a16:creationId xmlns:a16="http://schemas.microsoft.com/office/drawing/2014/main" id="{DA342FF7-68DE-40A0-BA39-44019C0843AC}"/>
              </a:ext>
            </a:extLst>
          </p:cNvPr>
          <p:cNvGrpSpPr/>
          <p:nvPr/>
        </p:nvGrpSpPr>
        <p:grpSpPr>
          <a:xfrm>
            <a:off x="3483218" y="3123859"/>
            <a:ext cx="648072" cy="1109112"/>
            <a:chOff x="4137552" y="3133232"/>
            <a:chExt cx="648072" cy="1109112"/>
          </a:xfrm>
        </p:grpSpPr>
        <p:cxnSp>
          <p:nvCxnSpPr>
            <p:cNvPr id="362" name="Straight Connector 133">
              <a:extLst>
                <a:ext uri="{FF2B5EF4-FFF2-40B4-BE49-F238E27FC236}">
                  <a16:creationId xmlns:a16="http://schemas.microsoft.com/office/drawing/2014/main" id="{8449F25E-C688-4587-B802-68BA2EF8C1A5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Oval 108">
              <a:extLst>
                <a:ext uri="{FF2B5EF4-FFF2-40B4-BE49-F238E27FC236}">
                  <a16:creationId xmlns:a16="http://schemas.microsoft.com/office/drawing/2014/main" id="{ADF18A47-CFFA-484B-862A-03A6FF6A5E89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64" name="그룹 363">
            <a:extLst>
              <a:ext uri="{FF2B5EF4-FFF2-40B4-BE49-F238E27FC236}">
                <a16:creationId xmlns:a16="http://schemas.microsoft.com/office/drawing/2014/main" id="{6B67A364-6B56-4341-86BB-CD99913682DC}"/>
              </a:ext>
            </a:extLst>
          </p:cNvPr>
          <p:cNvGrpSpPr/>
          <p:nvPr/>
        </p:nvGrpSpPr>
        <p:grpSpPr>
          <a:xfrm>
            <a:off x="5731815" y="3587088"/>
            <a:ext cx="648072" cy="1131139"/>
            <a:chOff x="5757732" y="3594272"/>
            <a:chExt cx="648072" cy="1131139"/>
          </a:xfrm>
        </p:grpSpPr>
        <p:cxnSp>
          <p:nvCxnSpPr>
            <p:cNvPr id="365" name="Straight Connector 120">
              <a:extLst>
                <a:ext uri="{FF2B5EF4-FFF2-40B4-BE49-F238E27FC236}">
                  <a16:creationId xmlns:a16="http://schemas.microsoft.com/office/drawing/2014/main" id="{8BFC13EE-29C6-44E7-9B82-14A8C9A406C4}"/>
                </a:ext>
              </a:extLst>
            </p:cNvPr>
            <p:cNvCxnSpPr/>
            <p:nvPr/>
          </p:nvCxnSpPr>
          <p:spPr>
            <a:xfrm flipV="1">
              <a:off x="6082231" y="3944556"/>
              <a:ext cx="0" cy="780855"/>
            </a:xfrm>
            <a:prstGeom prst="line">
              <a:avLst/>
            </a:prstGeom>
            <a:ln w="101600">
              <a:solidFill>
                <a:schemeClr val="accent3"/>
              </a:solidFill>
              <a:headEnd type="oval" w="sm" len="sm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Oval 109">
              <a:extLst>
                <a:ext uri="{FF2B5EF4-FFF2-40B4-BE49-F238E27FC236}">
                  <a16:creationId xmlns:a16="http://schemas.microsoft.com/office/drawing/2014/main" id="{D9E9A908-604B-4C6B-9D54-7BE6CE8E8A05}"/>
                </a:ext>
              </a:extLst>
            </p:cNvPr>
            <p:cNvSpPr/>
            <p:nvPr/>
          </p:nvSpPr>
          <p:spPr>
            <a:xfrm>
              <a:off x="575773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67" name="그룹 366">
            <a:extLst>
              <a:ext uri="{FF2B5EF4-FFF2-40B4-BE49-F238E27FC236}">
                <a16:creationId xmlns:a16="http://schemas.microsoft.com/office/drawing/2014/main" id="{4C2B6137-22CB-48A7-AF95-B7595EC8D5E5}"/>
              </a:ext>
            </a:extLst>
          </p:cNvPr>
          <p:cNvGrpSpPr/>
          <p:nvPr/>
        </p:nvGrpSpPr>
        <p:grpSpPr>
          <a:xfrm>
            <a:off x="7980412" y="3123859"/>
            <a:ext cx="648072" cy="1109112"/>
            <a:chOff x="7377912" y="3133232"/>
            <a:chExt cx="648072" cy="1109112"/>
          </a:xfrm>
        </p:grpSpPr>
        <p:cxnSp>
          <p:nvCxnSpPr>
            <p:cNvPr id="368" name="Straight Connector 135">
              <a:extLst>
                <a:ext uri="{FF2B5EF4-FFF2-40B4-BE49-F238E27FC236}">
                  <a16:creationId xmlns:a16="http://schemas.microsoft.com/office/drawing/2014/main" id="{8C3B3091-C840-432A-B464-CD99858D8989}"/>
                </a:ext>
              </a:extLst>
            </p:cNvPr>
            <p:cNvCxnSpPr/>
            <p:nvPr/>
          </p:nvCxnSpPr>
          <p:spPr>
            <a:xfrm flipV="1">
              <a:off x="7701948" y="3133232"/>
              <a:ext cx="0" cy="780855"/>
            </a:xfrm>
            <a:prstGeom prst="line">
              <a:avLst/>
            </a:prstGeom>
            <a:ln w="101600">
              <a:solidFill>
                <a:schemeClr val="accent4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Oval 110">
              <a:extLst>
                <a:ext uri="{FF2B5EF4-FFF2-40B4-BE49-F238E27FC236}">
                  <a16:creationId xmlns:a16="http://schemas.microsoft.com/office/drawing/2014/main" id="{08232E99-E57C-484A-8E65-2991E51C337B}"/>
                </a:ext>
              </a:extLst>
            </p:cNvPr>
            <p:cNvSpPr/>
            <p:nvPr/>
          </p:nvSpPr>
          <p:spPr>
            <a:xfrm>
              <a:off x="737791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14E41157-3037-49C6-935D-02CE37B800D7}"/>
              </a:ext>
            </a:extLst>
          </p:cNvPr>
          <p:cNvGrpSpPr/>
          <p:nvPr/>
        </p:nvGrpSpPr>
        <p:grpSpPr>
          <a:xfrm>
            <a:off x="10229008" y="3589277"/>
            <a:ext cx="648072" cy="1128950"/>
            <a:chOff x="10229008" y="3594272"/>
            <a:chExt cx="648072" cy="1128950"/>
          </a:xfrm>
        </p:grpSpPr>
        <p:cxnSp>
          <p:nvCxnSpPr>
            <p:cNvPr id="371" name="Straight Connector 117">
              <a:extLst>
                <a:ext uri="{FF2B5EF4-FFF2-40B4-BE49-F238E27FC236}">
                  <a16:creationId xmlns:a16="http://schemas.microsoft.com/office/drawing/2014/main" id="{B86EC946-72AA-442E-B86F-D28D4A9CC2F1}"/>
                </a:ext>
              </a:extLst>
            </p:cNvPr>
            <p:cNvCxnSpPr/>
            <p:nvPr/>
          </p:nvCxnSpPr>
          <p:spPr>
            <a:xfrm flipV="1">
              <a:off x="10553044" y="3942367"/>
              <a:ext cx="0" cy="780855"/>
            </a:xfrm>
            <a:prstGeom prst="line">
              <a:avLst/>
            </a:prstGeom>
            <a:ln w="101600">
              <a:solidFill>
                <a:schemeClr val="accent5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Oval 111">
              <a:extLst>
                <a:ext uri="{FF2B5EF4-FFF2-40B4-BE49-F238E27FC236}">
                  <a16:creationId xmlns:a16="http://schemas.microsoft.com/office/drawing/2014/main" id="{0AAA76EE-CC19-468A-BF68-3B7DA937B0AE}"/>
                </a:ext>
              </a:extLst>
            </p:cNvPr>
            <p:cNvSpPr/>
            <p:nvPr/>
          </p:nvSpPr>
          <p:spPr>
            <a:xfrm>
              <a:off x="10229008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3" name="TextBox 372">
            <a:extLst>
              <a:ext uri="{FF2B5EF4-FFF2-40B4-BE49-F238E27FC236}">
                <a16:creationId xmlns:a16="http://schemas.microsoft.com/office/drawing/2014/main" id="{03B058ED-4DA5-47F6-9678-D6D21975F987}"/>
              </a:ext>
            </a:extLst>
          </p:cNvPr>
          <p:cNvSpPr txBox="1"/>
          <p:nvPr/>
        </p:nvSpPr>
        <p:spPr>
          <a:xfrm>
            <a:off x="10012984" y="2899337"/>
            <a:ext cx="10801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374" name="Group 116">
            <a:extLst>
              <a:ext uri="{FF2B5EF4-FFF2-40B4-BE49-F238E27FC236}">
                <a16:creationId xmlns:a16="http://schemas.microsoft.com/office/drawing/2014/main" id="{A08DA94B-FA97-42A1-8A41-AB5B6303F5FA}"/>
              </a:ext>
            </a:extLst>
          </p:cNvPr>
          <p:cNvGrpSpPr/>
          <p:nvPr/>
        </p:nvGrpSpPr>
        <p:grpSpPr>
          <a:xfrm>
            <a:off x="9499213" y="4856755"/>
            <a:ext cx="2107662" cy="894132"/>
            <a:chOff x="7026501" y="4509120"/>
            <a:chExt cx="1499710" cy="894132"/>
          </a:xfrm>
        </p:grpSpPr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E218AD41-FED7-4D8C-8946-DAB3F51AFE67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41FB6234-8E73-4B2A-B7C3-E7C4FAF82A1A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7" name="TextBox 376">
            <a:extLst>
              <a:ext uri="{FF2B5EF4-FFF2-40B4-BE49-F238E27FC236}">
                <a16:creationId xmlns:a16="http://schemas.microsoft.com/office/drawing/2014/main" id="{1006D066-CC20-452A-8448-6BFE8632901A}"/>
              </a:ext>
            </a:extLst>
          </p:cNvPr>
          <p:cNvSpPr txBox="1"/>
          <p:nvPr/>
        </p:nvSpPr>
        <p:spPr>
          <a:xfrm>
            <a:off x="5515791" y="2901526"/>
            <a:ext cx="10801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2017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78" name="Group 122">
            <a:extLst>
              <a:ext uri="{FF2B5EF4-FFF2-40B4-BE49-F238E27FC236}">
                <a16:creationId xmlns:a16="http://schemas.microsoft.com/office/drawing/2014/main" id="{0A1EE309-7667-4CBE-B583-9E098B907962}"/>
              </a:ext>
            </a:extLst>
          </p:cNvPr>
          <p:cNvGrpSpPr/>
          <p:nvPr/>
        </p:nvGrpSpPr>
        <p:grpSpPr>
          <a:xfrm>
            <a:off x="5002020" y="4858944"/>
            <a:ext cx="2107662" cy="894132"/>
            <a:chOff x="7026501" y="4509120"/>
            <a:chExt cx="1499710" cy="894132"/>
          </a:xfrm>
        </p:grpSpPr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408523CD-6D46-4BC0-9B0A-F04F53941BAD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50A1F81A-E025-4C8B-AF00-1EE162F21E3B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1" name="TextBox 380">
            <a:extLst>
              <a:ext uri="{FF2B5EF4-FFF2-40B4-BE49-F238E27FC236}">
                <a16:creationId xmlns:a16="http://schemas.microsoft.com/office/drawing/2014/main" id="{D8B155C3-1FDE-40CC-BC3C-ABFBDB1DDB2F}"/>
              </a:ext>
            </a:extLst>
          </p:cNvPr>
          <p:cNvSpPr txBox="1"/>
          <p:nvPr/>
        </p:nvSpPr>
        <p:spPr>
          <a:xfrm>
            <a:off x="1018597" y="2903715"/>
            <a:ext cx="10801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2015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82" name="Group 127">
            <a:extLst>
              <a:ext uri="{FF2B5EF4-FFF2-40B4-BE49-F238E27FC236}">
                <a16:creationId xmlns:a16="http://schemas.microsoft.com/office/drawing/2014/main" id="{6DB532AC-6C35-4712-8DCB-F1FBCF1D166A}"/>
              </a:ext>
            </a:extLst>
          </p:cNvPr>
          <p:cNvGrpSpPr/>
          <p:nvPr/>
        </p:nvGrpSpPr>
        <p:grpSpPr>
          <a:xfrm>
            <a:off x="504826" y="4861133"/>
            <a:ext cx="2107662" cy="894132"/>
            <a:chOff x="7026501" y="4509120"/>
            <a:chExt cx="1499710" cy="894132"/>
          </a:xfrm>
        </p:grpSpPr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62CC2B2B-75DA-4EB2-88E3-47227679B127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74E2A32-539C-4089-8E9B-961776B1C291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5" name="Group 130">
            <a:extLst>
              <a:ext uri="{FF2B5EF4-FFF2-40B4-BE49-F238E27FC236}">
                <a16:creationId xmlns:a16="http://schemas.microsoft.com/office/drawing/2014/main" id="{7A0A5700-E45A-41F8-B946-CA54D65863E4}"/>
              </a:ext>
            </a:extLst>
          </p:cNvPr>
          <p:cNvGrpSpPr/>
          <p:nvPr/>
        </p:nvGrpSpPr>
        <p:grpSpPr>
          <a:xfrm>
            <a:off x="2753423" y="2048443"/>
            <a:ext cx="2107662" cy="894132"/>
            <a:chOff x="7026501" y="4509120"/>
            <a:chExt cx="1499710" cy="894132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FFE993D-6BB8-47FC-AAB6-7C7DD22875DA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25597AE9-479E-4556-A229-1D98466E5111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8" name="TextBox 387">
            <a:extLst>
              <a:ext uri="{FF2B5EF4-FFF2-40B4-BE49-F238E27FC236}">
                <a16:creationId xmlns:a16="http://schemas.microsoft.com/office/drawing/2014/main" id="{CAA89D9D-1C53-44A6-AAA5-6931330DEC13}"/>
              </a:ext>
            </a:extLst>
          </p:cNvPr>
          <p:cNvSpPr txBox="1"/>
          <p:nvPr/>
        </p:nvSpPr>
        <p:spPr>
          <a:xfrm>
            <a:off x="3267194" y="4476411"/>
            <a:ext cx="10801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2016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89" name="Group 136">
            <a:extLst>
              <a:ext uri="{FF2B5EF4-FFF2-40B4-BE49-F238E27FC236}">
                <a16:creationId xmlns:a16="http://schemas.microsoft.com/office/drawing/2014/main" id="{41BB012C-F1DC-4C6D-B4D4-32165F110A02}"/>
              </a:ext>
            </a:extLst>
          </p:cNvPr>
          <p:cNvGrpSpPr/>
          <p:nvPr/>
        </p:nvGrpSpPr>
        <p:grpSpPr>
          <a:xfrm>
            <a:off x="7250617" y="2048443"/>
            <a:ext cx="2107662" cy="894132"/>
            <a:chOff x="7026501" y="4509120"/>
            <a:chExt cx="1499710" cy="894132"/>
          </a:xfrm>
        </p:grpSpPr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05BDB1F7-645E-41C9-88C7-51C3CEFCAC69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E303AD7A-2C42-42AB-8AB5-E735543D5F8A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56B427F0-8B94-49FA-A9D7-ECD52DD94636}"/>
              </a:ext>
            </a:extLst>
          </p:cNvPr>
          <p:cNvSpPr txBox="1"/>
          <p:nvPr/>
        </p:nvSpPr>
        <p:spPr>
          <a:xfrm>
            <a:off x="7764388" y="4476411"/>
            <a:ext cx="10801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2018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93" name="Rounded Rectangle 5">
            <a:extLst>
              <a:ext uri="{FF2B5EF4-FFF2-40B4-BE49-F238E27FC236}">
                <a16:creationId xmlns:a16="http://schemas.microsoft.com/office/drawing/2014/main" id="{E298BB0A-0997-4216-9CD3-60AD50B04865}"/>
              </a:ext>
            </a:extLst>
          </p:cNvPr>
          <p:cNvSpPr/>
          <p:nvPr/>
        </p:nvSpPr>
        <p:spPr>
          <a:xfrm flipH="1">
            <a:off x="1380838" y="3786304"/>
            <a:ext cx="355637" cy="29337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4" name="Rectangle 9">
            <a:extLst>
              <a:ext uri="{FF2B5EF4-FFF2-40B4-BE49-F238E27FC236}">
                <a16:creationId xmlns:a16="http://schemas.microsoft.com/office/drawing/2014/main" id="{4CCE401F-4D41-4461-AD91-DA9616B1BBEC}"/>
              </a:ext>
            </a:extLst>
          </p:cNvPr>
          <p:cNvSpPr/>
          <p:nvPr/>
        </p:nvSpPr>
        <p:spPr>
          <a:xfrm>
            <a:off x="5896179" y="3729151"/>
            <a:ext cx="318414" cy="31789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5" name="Freeform 18">
            <a:extLst>
              <a:ext uri="{FF2B5EF4-FFF2-40B4-BE49-F238E27FC236}">
                <a16:creationId xmlns:a16="http://schemas.microsoft.com/office/drawing/2014/main" id="{63F1A05D-800E-4F28-BB63-8B6AFFDB1AAC}"/>
              </a:ext>
            </a:extLst>
          </p:cNvPr>
          <p:cNvSpPr/>
          <p:nvPr/>
        </p:nvSpPr>
        <p:spPr>
          <a:xfrm>
            <a:off x="10369539" y="3731494"/>
            <a:ext cx="366081" cy="29545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6" name="Block Arc 25">
            <a:extLst>
              <a:ext uri="{FF2B5EF4-FFF2-40B4-BE49-F238E27FC236}">
                <a16:creationId xmlns:a16="http://schemas.microsoft.com/office/drawing/2014/main" id="{ABB089C8-BDB6-4F72-8C76-1BFCD9AFC5D9}"/>
              </a:ext>
            </a:extLst>
          </p:cNvPr>
          <p:cNvSpPr/>
          <p:nvPr/>
        </p:nvSpPr>
        <p:spPr>
          <a:xfrm>
            <a:off x="3685731" y="3729151"/>
            <a:ext cx="243043" cy="35112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7" name="Oval 32">
            <a:extLst>
              <a:ext uri="{FF2B5EF4-FFF2-40B4-BE49-F238E27FC236}">
                <a16:creationId xmlns:a16="http://schemas.microsoft.com/office/drawing/2014/main" id="{EC6F14B1-99FF-477B-8160-92CE5F8714B7}"/>
              </a:ext>
            </a:extLst>
          </p:cNvPr>
          <p:cNvSpPr/>
          <p:nvPr/>
        </p:nvSpPr>
        <p:spPr>
          <a:xfrm>
            <a:off x="8138010" y="3747041"/>
            <a:ext cx="328983" cy="328553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11163</TotalTime>
  <Words>85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20</cp:revision>
  <dcterms:created xsi:type="dcterms:W3CDTF">2018-02-18T19:39:47Z</dcterms:created>
  <dcterms:modified xsi:type="dcterms:W3CDTF">2018-04-26T06:47:07Z</dcterms:modified>
</cp:coreProperties>
</file>