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0" name="Oval 76">
            <a:extLst>
              <a:ext uri="{FF2B5EF4-FFF2-40B4-BE49-F238E27FC236}">
                <a16:creationId xmlns:a16="http://schemas.microsoft.com/office/drawing/2014/main" id="{BC36F559-23F5-4B50-B939-01EB4C4B478A}"/>
              </a:ext>
            </a:extLst>
          </p:cNvPr>
          <p:cNvSpPr/>
          <p:nvPr/>
        </p:nvSpPr>
        <p:spPr>
          <a:xfrm>
            <a:off x="2034534" y="3148623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78">
            <a:extLst>
              <a:ext uri="{FF2B5EF4-FFF2-40B4-BE49-F238E27FC236}">
                <a16:creationId xmlns:a16="http://schemas.microsoft.com/office/drawing/2014/main" id="{4FCFFE7F-7EB4-4522-9DEB-52F0666A5F20}"/>
              </a:ext>
            </a:extLst>
          </p:cNvPr>
          <p:cNvSpPr/>
          <p:nvPr/>
        </p:nvSpPr>
        <p:spPr>
          <a:xfrm>
            <a:off x="3654940" y="4084727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79">
            <a:extLst>
              <a:ext uri="{FF2B5EF4-FFF2-40B4-BE49-F238E27FC236}">
                <a16:creationId xmlns:a16="http://schemas.microsoft.com/office/drawing/2014/main" id="{A993B357-8114-458D-8E13-F395CFEAE41B}"/>
              </a:ext>
            </a:extLst>
          </p:cNvPr>
          <p:cNvSpPr/>
          <p:nvPr/>
        </p:nvSpPr>
        <p:spPr>
          <a:xfrm>
            <a:off x="5275346" y="2788583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val 84">
            <a:extLst>
              <a:ext uri="{FF2B5EF4-FFF2-40B4-BE49-F238E27FC236}">
                <a16:creationId xmlns:a16="http://schemas.microsoft.com/office/drawing/2014/main" id="{ED7230F8-33DB-4D38-8619-43EF1FE03773}"/>
              </a:ext>
            </a:extLst>
          </p:cNvPr>
          <p:cNvSpPr/>
          <p:nvPr/>
        </p:nvSpPr>
        <p:spPr>
          <a:xfrm>
            <a:off x="6895752" y="2788583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105">
            <a:extLst>
              <a:ext uri="{FF2B5EF4-FFF2-40B4-BE49-F238E27FC236}">
                <a16:creationId xmlns:a16="http://schemas.microsoft.com/office/drawing/2014/main" id="{8A704C50-2B89-4115-8604-BD456D18466B}"/>
              </a:ext>
            </a:extLst>
          </p:cNvPr>
          <p:cNvSpPr/>
          <p:nvPr/>
        </p:nvSpPr>
        <p:spPr>
          <a:xfrm>
            <a:off x="8516158" y="4300751"/>
            <a:ext cx="936000" cy="936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Oval 106">
            <a:extLst>
              <a:ext uri="{FF2B5EF4-FFF2-40B4-BE49-F238E27FC236}">
                <a16:creationId xmlns:a16="http://schemas.microsoft.com/office/drawing/2014/main" id="{6F484F0E-695F-4197-A5D8-039B86066D09}"/>
              </a:ext>
            </a:extLst>
          </p:cNvPr>
          <p:cNvSpPr/>
          <p:nvPr/>
        </p:nvSpPr>
        <p:spPr>
          <a:xfrm>
            <a:off x="10136562" y="3148623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36" name="Straight Connector 107">
            <a:extLst>
              <a:ext uri="{FF2B5EF4-FFF2-40B4-BE49-F238E27FC236}">
                <a16:creationId xmlns:a16="http://schemas.microsoft.com/office/drawing/2014/main" id="{987B9452-0A5B-4CE0-81D6-A44B48AFE337}"/>
              </a:ext>
            </a:extLst>
          </p:cNvPr>
          <p:cNvCxnSpPr>
            <a:endCxn id="130" idx="2"/>
          </p:cNvCxnSpPr>
          <p:nvPr/>
        </p:nvCxnSpPr>
        <p:spPr>
          <a:xfrm>
            <a:off x="917330" y="3616623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08">
            <a:extLst>
              <a:ext uri="{FF2B5EF4-FFF2-40B4-BE49-F238E27FC236}">
                <a16:creationId xmlns:a16="http://schemas.microsoft.com/office/drawing/2014/main" id="{E2CA6943-BA53-442E-9904-60DC918CFC56}"/>
              </a:ext>
            </a:extLst>
          </p:cNvPr>
          <p:cNvCxnSpPr>
            <a:stCxn id="130" idx="4"/>
          </p:cNvCxnSpPr>
          <p:nvPr/>
        </p:nvCxnSpPr>
        <p:spPr>
          <a:xfrm>
            <a:off x="2502534" y="4084623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09">
            <a:extLst>
              <a:ext uri="{FF2B5EF4-FFF2-40B4-BE49-F238E27FC236}">
                <a16:creationId xmlns:a16="http://schemas.microsoft.com/office/drawing/2014/main" id="{39492909-5ADC-43D3-B958-22E4B5E1B286}"/>
              </a:ext>
            </a:extLst>
          </p:cNvPr>
          <p:cNvCxnSpPr>
            <a:stCxn id="131" idx="2"/>
          </p:cNvCxnSpPr>
          <p:nvPr/>
        </p:nvCxnSpPr>
        <p:spPr>
          <a:xfrm flipH="1">
            <a:off x="2502534" y="4552727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10">
            <a:extLst>
              <a:ext uri="{FF2B5EF4-FFF2-40B4-BE49-F238E27FC236}">
                <a16:creationId xmlns:a16="http://schemas.microsoft.com/office/drawing/2014/main" id="{C4507934-B206-43DA-8F0E-506AD3F865D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4115175" y="3256583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11">
            <a:extLst>
              <a:ext uri="{FF2B5EF4-FFF2-40B4-BE49-F238E27FC236}">
                <a16:creationId xmlns:a16="http://schemas.microsoft.com/office/drawing/2014/main" id="{8A0711B8-A62E-48D0-BCBB-687761B8B9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4122940" y="3256583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12">
            <a:extLst>
              <a:ext uri="{FF2B5EF4-FFF2-40B4-BE49-F238E27FC236}">
                <a16:creationId xmlns:a16="http://schemas.microsoft.com/office/drawing/2014/main" id="{93502D21-BE05-4C7F-A0E8-AC78E8C72DA4}"/>
              </a:ext>
            </a:extLst>
          </p:cNvPr>
          <p:cNvCxnSpPr>
            <a:stCxn id="133" idx="2"/>
            <a:endCxn id="132" idx="6"/>
          </p:cNvCxnSpPr>
          <p:nvPr/>
        </p:nvCxnSpPr>
        <p:spPr>
          <a:xfrm flipH="1">
            <a:off x="6211346" y="3256583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13">
            <a:extLst>
              <a:ext uri="{FF2B5EF4-FFF2-40B4-BE49-F238E27FC236}">
                <a16:creationId xmlns:a16="http://schemas.microsoft.com/office/drawing/2014/main" id="{BD197C3A-CEC7-4C35-A123-EFAB1D53152D}"/>
              </a:ext>
            </a:extLst>
          </p:cNvPr>
          <p:cNvCxnSpPr>
            <a:cxnSpLocks/>
            <a:stCxn id="133" idx="4"/>
          </p:cNvCxnSpPr>
          <p:nvPr/>
        </p:nvCxnSpPr>
        <p:spPr>
          <a:xfrm>
            <a:off x="7363752" y="3724583"/>
            <a:ext cx="0" cy="104416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14">
            <a:extLst>
              <a:ext uri="{FF2B5EF4-FFF2-40B4-BE49-F238E27FC236}">
                <a16:creationId xmlns:a16="http://schemas.microsoft.com/office/drawing/2014/main" id="{29DA8EB5-C5FF-407C-878C-5917015AE251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7363752" y="4768751"/>
            <a:ext cx="115240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15">
            <a:extLst>
              <a:ext uri="{FF2B5EF4-FFF2-40B4-BE49-F238E27FC236}">
                <a16:creationId xmlns:a16="http://schemas.microsoft.com/office/drawing/2014/main" id="{3B70CA17-C6B1-4FDC-87E1-D4EA2A60A44E}"/>
              </a:ext>
            </a:extLst>
          </p:cNvPr>
          <p:cNvCxnSpPr>
            <a:cxnSpLocks/>
            <a:endCxn id="134" idx="6"/>
          </p:cNvCxnSpPr>
          <p:nvPr/>
        </p:nvCxnSpPr>
        <p:spPr>
          <a:xfrm flipH="1">
            <a:off x="9452158" y="4768751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16">
            <a:extLst>
              <a:ext uri="{FF2B5EF4-FFF2-40B4-BE49-F238E27FC236}">
                <a16:creationId xmlns:a16="http://schemas.microsoft.com/office/drawing/2014/main" id="{B418C70C-0450-4C2B-B0B6-2FF732646E86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604562" y="4084623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17">
            <a:extLst>
              <a:ext uri="{FF2B5EF4-FFF2-40B4-BE49-F238E27FC236}">
                <a16:creationId xmlns:a16="http://schemas.microsoft.com/office/drawing/2014/main" id="{E4F61F04-1771-4789-8EA8-38998807C063}"/>
              </a:ext>
            </a:extLst>
          </p:cNvPr>
          <p:cNvCxnSpPr>
            <a:endCxn id="135" idx="0"/>
          </p:cNvCxnSpPr>
          <p:nvPr/>
        </p:nvCxnSpPr>
        <p:spPr>
          <a:xfrm>
            <a:off x="10604562" y="2241729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24">
            <a:extLst>
              <a:ext uri="{FF2B5EF4-FFF2-40B4-BE49-F238E27FC236}">
                <a16:creationId xmlns:a16="http://schemas.microsoft.com/office/drawing/2014/main" id="{4D46949D-1724-4407-888E-5EAB1D0E8370}"/>
              </a:ext>
            </a:extLst>
          </p:cNvPr>
          <p:cNvGrpSpPr/>
          <p:nvPr/>
        </p:nvGrpSpPr>
        <p:grpSpPr>
          <a:xfrm>
            <a:off x="1515152" y="2163039"/>
            <a:ext cx="1974766" cy="902906"/>
            <a:chOff x="2530759" y="1745937"/>
            <a:chExt cx="1681201" cy="90290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F35D76B-69A8-4CA9-B0EC-9D0F6EB45972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3D5F459-2168-4F48-8E85-EA036CD0216C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0" name="Group 127">
            <a:extLst>
              <a:ext uri="{FF2B5EF4-FFF2-40B4-BE49-F238E27FC236}">
                <a16:creationId xmlns:a16="http://schemas.microsoft.com/office/drawing/2014/main" id="{605F15D3-3F56-47C9-B1EF-2920EFF261E3}"/>
              </a:ext>
            </a:extLst>
          </p:cNvPr>
          <p:cNvGrpSpPr/>
          <p:nvPr/>
        </p:nvGrpSpPr>
        <p:grpSpPr>
          <a:xfrm>
            <a:off x="3128413" y="5104871"/>
            <a:ext cx="1974766" cy="902906"/>
            <a:chOff x="2530759" y="1745937"/>
            <a:chExt cx="1681201" cy="902906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2D4BE3B-C469-417D-B264-C1318CDCFFB5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6655644-EC71-487F-A08B-DBCC725544A2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3" name="Group 130">
            <a:extLst>
              <a:ext uri="{FF2B5EF4-FFF2-40B4-BE49-F238E27FC236}">
                <a16:creationId xmlns:a16="http://schemas.microsoft.com/office/drawing/2014/main" id="{54BC8581-C172-480E-942C-CBFD3656A86D}"/>
              </a:ext>
            </a:extLst>
          </p:cNvPr>
          <p:cNvGrpSpPr/>
          <p:nvPr/>
        </p:nvGrpSpPr>
        <p:grpSpPr>
          <a:xfrm>
            <a:off x="4768787" y="3813120"/>
            <a:ext cx="1974766" cy="902906"/>
            <a:chOff x="2530759" y="1745937"/>
            <a:chExt cx="1681201" cy="90290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965A338-E237-4F36-848E-48F341099B6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C5886DD-8414-4026-91F3-29B6CAB6A70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6" name="Group 133">
            <a:extLst>
              <a:ext uri="{FF2B5EF4-FFF2-40B4-BE49-F238E27FC236}">
                <a16:creationId xmlns:a16="http://schemas.microsoft.com/office/drawing/2014/main" id="{0EC4F3F4-1DFF-4F6F-92C6-568BAB8F247D}"/>
              </a:ext>
            </a:extLst>
          </p:cNvPr>
          <p:cNvGrpSpPr/>
          <p:nvPr/>
        </p:nvGrpSpPr>
        <p:grpSpPr>
          <a:xfrm>
            <a:off x="6378200" y="1800194"/>
            <a:ext cx="1974766" cy="902906"/>
            <a:chOff x="2530759" y="1745937"/>
            <a:chExt cx="1681201" cy="90290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024D17B-4AA3-421B-A6C4-B04C9C4A57A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48BF92-4444-4447-9150-A70A7D7CE8B0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9" name="Group 136">
            <a:extLst>
              <a:ext uri="{FF2B5EF4-FFF2-40B4-BE49-F238E27FC236}">
                <a16:creationId xmlns:a16="http://schemas.microsoft.com/office/drawing/2014/main" id="{B22B4DB8-652E-4607-A2AC-468E4F7C0FE1}"/>
              </a:ext>
            </a:extLst>
          </p:cNvPr>
          <p:cNvGrpSpPr/>
          <p:nvPr/>
        </p:nvGrpSpPr>
        <p:grpSpPr>
          <a:xfrm>
            <a:off x="7975200" y="5323501"/>
            <a:ext cx="2021656" cy="902906"/>
            <a:chOff x="2530759" y="1745937"/>
            <a:chExt cx="1681201" cy="90290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1B4F45-8528-42F8-8CC0-BE84222FD42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6373EAF-81A1-421F-9E85-3920F01A7922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62" name="Group 139">
            <a:extLst>
              <a:ext uri="{FF2B5EF4-FFF2-40B4-BE49-F238E27FC236}">
                <a16:creationId xmlns:a16="http://schemas.microsoft.com/office/drawing/2014/main" id="{4D270ADA-AECA-4A23-809D-DD7108E38A7C}"/>
              </a:ext>
            </a:extLst>
          </p:cNvPr>
          <p:cNvGrpSpPr/>
          <p:nvPr/>
        </p:nvGrpSpPr>
        <p:grpSpPr>
          <a:xfrm>
            <a:off x="8087015" y="3192214"/>
            <a:ext cx="1974766" cy="902906"/>
            <a:chOff x="2530758" y="1745937"/>
            <a:chExt cx="1681202" cy="90290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621382C-4B09-4A99-99E7-70E5AC568A11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A197DA7-9393-424D-9EC0-15947147C923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165" name="Rectangle 16">
            <a:extLst>
              <a:ext uri="{FF2B5EF4-FFF2-40B4-BE49-F238E27FC236}">
                <a16:creationId xmlns:a16="http://schemas.microsoft.com/office/drawing/2014/main" id="{915D83C1-775A-4D8A-A475-C064EE2B3E74}"/>
              </a:ext>
            </a:extLst>
          </p:cNvPr>
          <p:cNvSpPr/>
          <p:nvPr/>
        </p:nvSpPr>
        <p:spPr>
          <a:xfrm rot="2700000">
            <a:off x="3983727" y="4271549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6" name="Rectangle 9">
            <a:extLst>
              <a:ext uri="{FF2B5EF4-FFF2-40B4-BE49-F238E27FC236}">
                <a16:creationId xmlns:a16="http://schemas.microsoft.com/office/drawing/2014/main" id="{1B9A8C47-4D04-4A2C-A015-204A93C567CC}"/>
              </a:ext>
            </a:extLst>
          </p:cNvPr>
          <p:cNvSpPr/>
          <p:nvPr/>
        </p:nvSpPr>
        <p:spPr>
          <a:xfrm>
            <a:off x="2313052" y="3420995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7" name="Rounded Rectangle 5">
            <a:extLst>
              <a:ext uri="{FF2B5EF4-FFF2-40B4-BE49-F238E27FC236}">
                <a16:creationId xmlns:a16="http://schemas.microsoft.com/office/drawing/2014/main" id="{A720C04D-1387-4C41-9B91-6BF8D98C11DA}"/>
              </a:ext>
            </a:extLst>
          </p:cNvPr>
          <p:cNvSpPr/>
          <p:nvPr/>
        </p:nvSpPr>
        <p:spPr>
          <a:xfrm flipH="1">
            <a:off x="5533851" y="3065945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8" name="Freeform 18">
            <a:extLst>
              <a:ext uri="{FF2B5EF4-FFF2-40B4-BE49-F238E27FC236}">
                <a16:creationId xmlns:a16="http://schemas.microsoft.com/office/drawing/2014/main" id="{8C889EEB-7EA9-4534-8D56-038F9AFA8F32}"/>
              </a:ext>
            </a:extLst>
          </p:cNvPr>
          <p:cNvSpPr/>
          <p:nvPr/>
        </p:nvSpPr>
        <p:spPr>
          <a:xfrm>
            <a:off x="10347879" y="3373830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9" name="Oval 7">
            <a:extLst>
              <a:ext uri="{FF2B5EF4-FFF2-40B4-BE49-F238E27FC236}">
                <a16:creationId xmlns:a16="http://schemas.microsoft.com/office/drawing/2014/main" id="{817EE97D-7D62-429B-B786-85568BEA2AFE}"/>
              </a:ext>
            </a:extLst>
          </p:cNvPr>
          <p:cNvSpPr/>
          <p:nvPr/>
        </p:nvSpPr>
        <p:spPr>
          <a:xfrm>
            <a:off x="8772924" y="4552165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0" name="Rounded Rectangle 7">
            <a:extLst>
              <a:ext uri="{FF2B5EF4-FFF2-40B4-BE49-F238E27FC236}">
                <a16:creationId xmlns:a16="http://schemas.microsoft.com/office/drawing/2014/main" id="{BAF90364-7853-4127-8FF6-B358CCFCF755}"/>
              </a:ext>
            </a:extLst>
          </p:cNvPr>
          <p:cNvSpPr/>
          <p:nvPr/>
        </p:nvSpPr>
        <p:spPr>
          <a:xfrm>
            <a:off x="7175258" y="3033539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92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25</cp:revision>
  <dcterms:created xsi:type="dcterms:W3CDTF">2018-02-18T19:39:47Z</dcterms:created>
  <dcterms:modified xsi:type="dcterms:W3CDTF">2018-04-16T02:40:25Z</dcterms:modified>
</cp:coreProperties>
</file>