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자유형 25">
            <a:extLst>
              <a:ext uri="{FF2B5EF4-FFF2-40B4-BE49-F238E27FC236}">
                <a16:creationId xmlns:a16="http://schemas.microsoft.com/office/drawing/2014/main" id="{671F1777-36D7-4796-8F38-A888AA7D9348}"/>
              </a:ext>
            </a:extLst>
          </p:cNvPr>
          <p:cNvSpPr/>
          <p:nvPr/>
        </p:nvSpPr>
        <p:spPr>
          <a:xfrm flipV="1">
            <a:off x="949193" y="254796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27">
            <a:extLst>
              <a:ext uri="{FF2B5EF4-FFF2-40B4-BE49-F238E27FC236}">
                <a16:creationId xmlns:a16="http://schemas.microsoft.com/office/drawing/2014/main" id="{F4BEE73E-F7CE-4A53-92D7-13CD6B760669}"/>
              </a:ext>
            </a:extLst>
          </p:cNvPr>
          <p:cNvSpPr/>
          <p:nvPr/>
        </p:nvSpPr>
        <p:spPr>
          <a:xfrm flipV="1">
            <a:off x="949193" y="345863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29">
            <a:extLst>
              <a:ext uri="{FF2B5EF4-FFF2-40B4-BE49-F238E27FC236}">
                <a16:creationId xmlns:a16="http://schemas.microsoft.com/office/drawing/2014/main" id="{2FCDD39A-A29A-41AB-B28A-663E6FD35BDB}"/>
              </a:ext>
            </a:extLst>
          </p:cNvPr>
          <p:cNvSpPr/>
          <p:nvPr/>
        </p:nvSpPr>
        <p:spPr>
          <a:xfrm flipV="1">
            <a:off x="949193" y="436930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 30">
            <a:extLst>
              <a:ext uri="{FF2B5EF4-FFF2-40B4-BE49-F238E27FC236}">
                <a16:creationId xmlns:a16="http://schemas.microsoft.com/office/drawing/2014/main" id="{4C855599-459A-49B1-B167-8EDF3C576EB8}"/>
              </a:ext>
            </a:extLst>
          </p:cNvPr>
          <p:cNvSpPr/>
          <p:nvPr/>
        </p:nvSpPr>
        <p:spPr>
          <a:xfrm flipV="1">
            <a:off x="949193" y="527997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10">
            <a:extLst>
              <a:ext uri="{FF2B5EF4-FFF2-40B4-BE49-F238E27FC236}">
                <a16:creationId xmlns:a16="http://schemas.microsoft.com/office/drawing/2014/main" id="{E8121227-4F1D-42E2-A0BB-FFF4E56000C6}"/>
              </a:ext>
            </a:extLst>
          </p:cNvPr>
          <p:cNvSpPr/>
          <p:nvPr/>
        </p:nvSpPr>
        <p:spPr>
          <a:xfrm>
            <a:off x="911133" y="273951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" name="Oval 10">
            <a:extLst>
              <a:ext uri="{FF2B5EF4-FFF2-40B4-BE49-F238E27FC236}">
                <a16:creationId xmlns:a16="http://schemas.microsoft.com/office/drawing/2014/main" id="{4A5C0158-E82D-4AC3-B871-CE9115731595}"/>
              </a:ext>
            </a:extLst>
          </p:cNvPr>
          <p:cNvSpPr/>
          <p:nvPr/>
        </p:nvSpPr>
        <p:spPr>
          <a:xfrm>
            <a:off x="911132" y="365018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Oval 10">
            <a:extLst>
              <a:ext uri="{FF2B5EF4-FFF2-40B4-BE49-F238E27FC236}">
                <a16:creationId xmlns:a16="http://schemas.microsoft.com/office/drawing/2014/main" id="{1712AF24-F0E0-46C5-B9DA-A689065CFD20}"/>
              </a:ext>
            </a:extLst>
          </p:cNvPr>
          <p:cNvSpPr/>
          <p:nvPr/>
        </p:nvSpPr>
        <p:spPr>
          <a:xfrm>
            <a:off x="911131" y="456086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4" name="Oval 10">
            <a:extLst>
              <a:ext uri="{FF2B5EF4-FFF2-40B4-BE49-F238E27FC236}">
                <a16:creationId xmlns:a16="http://schemas.microsoft.com/office/drawing/2014/main" id="{F91C5D23-EDA4-4285-BA27-80B352FB6D19}"/>
              </a:ext>
            </a:extLst>
          </p:cNvPr>
          <p:cNvSpPr/>
          <p:nvPr/>
        </p:nvSpPr>
        <p:spPr>
          <a:xfrm>
            <a:off x="911130" y="5471530"/>
            <a:ext cx="573285" cy="573285"/>
          </a:xfrm>
          <a:prstGeom prst="ellipse">
            <a:avLst/>
          </a:prstGeom>
          <a:solidFill>
            <a:schemeClr val="accent6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" name="Oval 10">
            <a:extLst>
              <a:ext uri="{FF2B5EF4-FFF2-40B4-BE49-F238E27FC236}">
                <a16:creationId xmlns:a16="http://schemas.microsoft.com/office/drawing/2014/main" id="{750DBA34-658B-45F5-AB76-F237120717F8}"/>
              </a:ext>
            </a:extLst>
          </p:cNvPr>
          <p:cNvSpPr/>
          <p:nvPr/>
        </p:nvSpPr>
        <p:spPr>
          <a:xfrm>
            <a:off x="903316" y="182884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856087-48F9-4665-9A52-F417FB189511}"/>
              </a:ext>
            </a:extLst>
          </p:cNvPr>
          <p:cNvSpPr txBox="1"/>
          <p:nvPr/>
        </p:nvSpPr>
        <p:spPr>
          <a:xfrm>
            <a:off x="1703219" y="5527340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128F09-C072-471B-AA7B-D1872F40131E}"/>
              </a:ext>
            </a:extLst>
          </p:cNvPr>
          <p:cNvSpPr txBox="1"/>
          <p:nvPr/>
        </p:nvSpPr>
        <p:spPr>
          <a:xfrm>
            <a:off x="1703218" y="461666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FCAEE6-B5F5-4E29-A802-B960556D5189}"/>
              </a:ext>
            </a:extLst>
          </p:cNvPr>
          <p:cNvSpPr txBox="1"/>
          <p:nvPr/>
        </p:nvSpPr>
        <p:spPr>
          <a:xfrm>
            <a:off x="1703217" y="370599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C66906-2CC2-4581-8ABD-0DC3F1E7B495}"/>
              </a:ext>
            </a:extLst>
          </p:cNvPr>
          <p:cNvSpPr txBox="1"/>
          <p:nvPr/>
        </p:nvSpPr>
        <p:spPr>
          <a:xfrm>
            <a:off x="1703216" y="279532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8DAA31-76A3-4F03-A8A5-22AF08F09BE6}"/>
              </a:ext>
            </a:extLst>
          </p:cNvPr>
          <p:cNvSpPr txBox="1"/>
          <p:nvPr/>
        </p:nvSpPr>
        <p:spPr>
          <a:xfrm>
            <a:off x="1703215" y="188465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7F194A-1D8C-45E6-A5EA-04B8E437B6B7}"/>
              </a:ext>
            </a:extLst>
          </p:cNvPr>
          <p:cNvSpPr txBox="1"/>
          <p:nvPr/>
        </p:nvSpPr>
        <p:spPr>
          <a:xfrm>
            <a:off x="9632715" y="1761546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</a:rPr>
              <a:t>A </a:t>
            </a:r>
            <a:r>
              <a:rPr lang="en-US" altLang="ko-KR" sz="2000" dirty="0">
                <a:solidFill>
                  <a:schemeClr val="accent4"/>
                </a:solidFill>
              </a:rPr>
              <a:t>Contents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D51AFF-79B7-40D3-BAA2-B4F77A1E855A}"/>
              </a:ext>
            </a:extLst>
          </p:cNvPr>
          <p:cNvSpPr txBox="1"/>
          <p:nvPr/>
        </p:nvSpPr>
        <p:spPr>
          <a:xfrm>
            <a:off x="9632715" y="2672217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</a:rPr>
              <a:t>B </a:t>
            </a:r>
            <a:r>
              <a:rPr lang="en-US" altLang="ko-KR" sz="2000" dirty="0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819AD6-0359-41FB-81AE-BFBA01574CB9}"/>
              </a:ext>
            </a:extLst>
          </p:cNvPr>
          <p:cNvSpPr txBox="1"/>
          <p:nvPr/>
        </p:nvSpPr>
        <p:spPr>
          <a:xfrm>
            <a:off x="9632715" y="358288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</a:rPr>
              <a:t>C </a:t>
            </a:r>
            <a:r>
              <a:rPr lang="en-US" altLang="ko-KR" sz="2000" dirty="0">
                <a:solidFill>
                  <a:schemeClr val="accent2"/>
                </a:solidFill>
              </a:rPr>
              <a:t>Contents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0D316-FA57-416F-A5CF-DE19B25647C4}"/>
              </a:ext>
            </a:extLst>
          </p:cNvPr>
          <p:cNvSpPr txBox="1"/>
          <p:nvPr/>
        </p:nvSpPr>
        <p:spPr>
          <a:xfrm>
            <a:off x="9632715" y="4493559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D </a:t>
            </a:r>
            <a:r>
              <a:rPr lang="en-US" altLang="ko-KR" sz="20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89E29B-3B93-4B2C-A423-0EB5CF9E62A6}"/>
              </a:ext>
            </a:extLst>
          </p:cNvPr>
          <p:cNvSpPr txBox="1"/>
          <p:nvPr/>
        </p:nvSpPr>
        <p:spPr>
          <a:xfrm>
            <a:off x="9632715" y="5404229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6"/>
                </a:solidFill>
              </a:rPr>
              <a:t>E </a:t>
            </a:r>
            <a:r>
              <a:rPr lang="en-US" altLang="ko-KR" sz="2000" dirty="0">
                <a:solidFill>
                  <a:schemeClr val="accent6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11162</TotalTime>
  <Words>195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14</cp:revision>
  <dcterms:created xsi:type="dcterms:W3CDTF">2018-02-18T19:39:47Z</dcterms:created>
  <dcterms:modified xsi:type="dcterms:W3CDTF">2018-03-29T01:05:17Z</dcterms:modified>
</cp:coreProperties>
</file>