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9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068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PPT Templates: Allppt.com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You can download professional PowerPoint diagrams for free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6476EE-9FD2-4CEA-A6D9-0AD39ADF3D03}"/>
              </a:ext>
            </a:extLst>
          </p:cNvPr>
          <p:cNvSpPr txBox="1"/>
          <p:nvPr/>
        </p:nvSpPr>
        <p:spPr>
          <a:xfrm>
            <a:off x="0" y="6599760"/>
            <a:ext cx="1219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hlinkClick r:id="rId2"/>
              </a:rPr>
              <a:t>www.free-powerpoint-templates-design.com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90" name="Group 3">
            <a:extLst>
              <a:ext uri="{FF2B5EF4-FFF2-40B4-BE49-F238E27FC236}">
                <a16:creationId xmlns:a16="http://schemas.microsoft.com/office/drawing/2014/main" id="{419CDE36-EA6E-4BED-B7AE-4EF4108DD4DA}"/>
              </a:ext>
            </a:extLst>
          </p:cNvPr>
          <p:cNvGrpSpPr/>
          <p:nvPr/>
        </p:nvGrpSpPr>
        <p:grpSpPr>
          <a:xfrm rot="3510818">
            <a:off x="2870953" y="2092943"/>
            <a:ext cx="2230148" cy="4276991"/>
            <a:chOff x="1346080" y="1679019"/>
            <a:chExt cx="2230148" cy="4276991"/>
          </a:xfrm>
        </p:grpSpPr>
        <p:sp>
          <p:nvSpPr>
            <p:cNvPr id="91" name="Oval 4">
              <a:extLst>
                <a:ext uri="{FF2B5EF4-FFF2-40B4-BE49-F238E27FC236}">
                  <a16:creationId xmlns:a16="http://schemas.microsoft.com/office/drawing/2014/main" id="{632DE6AD-75D7-481C-8A18-BDF65F5F62DF}"/>
                </a:ext>
              </a:extLst>
            </p:cNvPr>
            <p:cNvSpPr/>
            <p:nvPr/>
          </p:nvSpPr>
          <p:spPr>
            <a:xfrm>
              <a:off x="1346080" y="3725862"/>
              <a:ext cx="2230148" cy="223014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Oval 5">
              <a:extLst>
                <a:ext uri="{FF2B5EF4-FFF2-40B4-BE49-F238E27FC236}">
                  <a16:creationId xmlns:a16="http://schemas.microsoft.com/office/drawing/2014/main" id="{AAC1774F-6E97-40C6-9DBD-3C90262C3A6D}"/>
                </a:ext>
              </a:extLst>
            </p:cNvPr>
            <p:cNvSpPr/>
            <p:nvPr/>
          </p:nvSpPr>
          <p:spPr>
            <a:xfrm>
              <a:off x="2047154" y="1679019"/>
              <a:ext cx="828000" cy="8280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3" name="Trapezoid 18">
              <a:extLst>
                <a:ext uri="{FF2B5EF4-FFF2-40B4-BE49-F238E27FC236}">
                  <a16:creationId xmlns:a16="http://schemas.microsoft.com/office/drawing/2014/main" id="{A14712F7-860A-4B80-8587-E2170E568C30}"/>
                </a:ext>
              </a:extLst>
            </p:cNvPr>
            <p:cNvSpPr/>
            <p:nvPr/>
          </p:nvSpPr>
          <p:spPr>
            <a:xfrm rot="10800000">
              <a:off x="2181508" y="2446187"/>
              <a:ext cx="561625" cy="1287278"/>
            </a:xfrm>
            <a:custGeom>
              <a:avLst/>
              <a:gdLst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5624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51725 w 561625"/>
                <a:gd name="connsiteY7" fmla="*/ 751601 h 1493920"/>
                <a:gd name="connsiteX8" fmla="*/ 561624 w 561625"/>
                <a:gd name="connsiteY8" fmla="*/ 1493920 h 1493920"/>
                <a:gd name="connsiteX0" fmla="*/ 561624 w 569514"/>
                <a:gd name="connsiteY0" fmla="*/ 1493920 h 1493920"/>
                <a:gd name="connsiteX1" fmla="*/ 0 w 569514"/>
                <a:gd name="connsiteY1" fmla="*/ 1493920 h 1493920"/>
                <a:gd name="connsiteX2" fmla="*/ 217214 w 569514"/>
                <a:gd name="connsiteY2" fmla="*/ 746960 h 1493920"/>
                <a:gd name="connsiteX3" fmla="*/ 217215 w 569514"/>
                <a:gd name="connsiteY3" fmla="*/ 746960 h 1493920"/>
                <a:gd name="connsiteX4" fmla="*/ 1 w 569514"/>
                <a:gd name="connsiteY4" fmla="*/ 0 h 1493920"/>
                <a:gd name="connsiteX5" fmla="*/ 561625 w 569514"/>
                <a:gd name="connsiteY5" fmla="*/ 0 h 1493920"/>
                <a:gd name="connsiteX6" fmla="*/ 344411 w 569514"/>
                <a:gd name="connsiteY6" fmla="*/ 746960 h 1493920"/>
                <a:gd name="connsiteX7" fmla="*/ 561624 w 569514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1625" h="1493920">
                  <a:moveTo>
                    <a:pt x="561624" y="1493920"/>
                  </a:moveTo>
                  <a:cubicBezTo>
                    <a:pt x="359012" y="1372360"/>
                    <a:pt x="211131" y="1397337"/>
                    <a:pt x="0" y="1493920"/>
                  </a:cubicBezTo>
                  <a:cubicBezTo>
                    <a:pt x="141899" y="1370371"/>
                    <a:pt x="214303" y="1056261"/>
                    <a:pt x="217214" y="746960"/>
                  </a:cubicBezTo>
                  <a:cubicBezTo>
                    <a:pt x="206989" y="446938"/>
                    <a:pt x="163845" y="100411"/>
                    <a:pt x="1" y="0"/>
                  </a:cubicBezTo>
                  <a:lnTo>
                    <a:pt x="561625" y="0"/>
                  </a:lnTo>
                  <a:cubicBezTo>
                    <a:pt x="405095" y="72746"/>
                    <a:pt x="343664" y="516531"/>
                    <a:pt x="344411" y="746960"/>
                  </a:cubicBezTo>
                  <a:cubicBezTo>
                    <a:pt x="355383" y="1023785"/>
                    <a:pt x="439804" y="1383402"/>
                    <a:pt x="561624" y="14939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Group 7">
            <a:extLst>
              <a:ext uri="{FF2B5EF4-FFF2-40B4-BE49-F238E27FC236}">
                <a16:creationId xmlns:a16="http://schemas.microsoft.com/office/drawing/2014/main" id="{C985AFA8-1CDD-4762-B344-41DE8BADDF8F}"/>
              </a:ext>
            </a:extLst>
          </p:cNvPr>
          <p:cNvGrpSpPr/>
          <p:nvPr/>
        </p:nvGrpSpPr>
        <p:grpSpPr>
          <a:xfrm rot="14310818">
            <a:off x="7120257" y="1588887"/>
            <a:ext cx="2230148" cy="4276991"/>
            <a:chOff x="1346080" y="1679019"/>
            <a:chExt cx="2230148" cy="4276991"/>
          </a:xfrm>
        </p:grpSpPr>
        <p:sp>
          <p:nvSpPr>
            <p:cNvPr id="95" name="Oval 8">
              <a:extLst>
                <a:ext uri="{FF2B5EF4-FFF2-40B4-BE49-F238E27FC236}">
                  <a16:creationId xmlns:a16="http://schemas.microsoft.com/office/drawing/2014/main" id="{23D29508-98EA-4023-A1BF-808C39050E20}"/>
                </a:ext>
              </a:extLst>
            </p:cNvPr>
            <p:cNvSpPr/>
            <p:nvPr/>
          </p:nvSpPr>
          <p:spPr>
            <a:xfrm>
              <a:off x="1346080" y="3725862"/>
              <a:ext cx="2230148" cy="2230148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6" name="Oval 9">
              <a:extLst>
                <a:ext uri="{FF2B5EF4-FFF2-40B4-BE49-F238E27FC236}">
                  <a16:creationId xmlns:a16="http://schemas.microsoft.com/office/drawing/2014/main" id="{D03A4C83-337B-4242-B5B4-CF6CC3C126FE}"/>
                </a:ext>
              </a:extLst>
            </p:cNvPr>
            <p:cNvSpPr/>
            <p:nvPr/>
          </p:nvSpPr>
          <p:spPr>
            <a:xfrm>
              <a:off x="2047154" y="1679019"/>
              <a:ext cx="828000" cy="828000"/>
            </a:xfrm>
            <a:prstGeom prst="ellipse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rapezoid 18">
              <a:extLst>
                <a:ext uri="{FF2B5EF4-FFF2-40B4-BE49-F238E27FC236}">
                  <a16:creationId xmlns:a16="http://schemas.microsoft.com/office/drawing/2014/main" id="{CB8F861B-14A8-47E8-BC89-DB1E13D6D5D5}"/>
                </a:ext>
              </a:extLst>
            </p:cNvPr>
            <p:cNvSpPr/>
            <p:nvPr/>
          </p:nvSpPr>
          <p:spPr>
            <a:xfrm rot="10800000">
              <a:off x="2180336" y="2427428"/>
              <a:ext cx="561625" cy="1313819"/>
            </a:xfrm>
            <a:custGeom>
              <a:avLst/>
              <a:gdLst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4696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44410 w 561625"/>
                <a:gd name="connsiteY7" fmla="*/ 756240 h 1493920"/>
                <a:gd name="connsiteX8" fmla="*/ 561624 w 561625"/>
                <a:gd name="connsiteY8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351725 w 561625"/>
                <a:gd name="connsiteY7" fmla="*/ 751601 h 1493920"/>
                <a:gd name="connsiteX8" fmla="*/ 561624 w 561625"/>
                <a:gd name="connsiteY8" fmla="*/ 1493920 h 1493920"/>
                <a:gd name="connsiteX0" fmla="*/ 561624 w 569514"/>
                <a:gd name="connsiteY0" fmla="*/ 1493920 h 1493920"/>
                <a:gd name="connsiteX1" fmla="*/ 0 w 569514"/>
                <a:gd name="connsiteY1" fmla="*/ 1493920 h 1493920"/>
                <a:gd name="connsiteX2" fmla="*/ 217214 w 569514"/>
                <a:gd name="connsiteY2" fmla="*/ 746960 h 1493920"/>
                <a:gd name="connsiteX3" fmla="*/ 217215 w 569514"/>
                <a:gd name="connsiteY3" fmla="*/ 746960 h 1493920"/>
                <a:gd name="connsiteX4" fmla="*/ 1 w 569514"/>
                <a:gd name="connsiteY4" fmla="*/ 0 h 1493920"/>
                <a:gd name="connsiteX5" fmla="*/ 561625 w 569514"/>
                <a:gd name="connsiteY5" fmla="*/ 0 h 1493920"/>
                <a:gd name="connsiteX6" fmla="*/ 344411 w 569514"/>
                <a:gd name="connsiteY6" fmla="*/ 746960 h 1493920"/>
                <a:gd name="connsiteX7" fmla="*/ 561624 w 569514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217215 w 561625"/>
                <a:gd name="connsiteY3" fmla="*/ 746960 h 1493920"/>
                <a:gd name="connsiteX4" fmla="*/ 1 w 561625"/>
                <a:gd name="connsiteY4" fmla="*/ 0 h 1493920"/>
                <a:gd name="connsiteX5" fmla="*/ 561625 w 561625"/>
                <a:gd name="connsiteY5" fmla="*/ 0 h 1493920"/>
                <a:gd name="connsiteX6" fmla="*/ 344411 w 561625"/>
                <a:gd name="connsiteY6" fmla="*/ 746960 h 1493920"/>
                <a:gd name="connsiteX7" fmla="*/ 561624 w 561625"/>
                <a:gd name="connsiteY7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  <a:gd name="connsiteX0" fmla="*/ 561624 w 561625"/>
                <a:gd name="connsiteY0" fmla="*/ 1493920 h 1493920"/>
                <a:gd name="connsiteX1" fmla="*/ 0 w 561625"/>
                <a:gd name="connsiteY1" fmla="*/ 1493920 h 1493920"/>
                <a:gd name="connsiteX2" fmla="*/ 217214 w 561625"/>
                <a:gd name="connsiteY2" fmla="*/ 746960 h 1493920"/>
                <a:gd name="connsiteX3" fmla="*/ 1 w 561625"/>
                <a:gd name="connsiteY3" fmla="*/ 0 h 1493920"/>
                <a:gd name="connsiteX4" fmla="*/ 561625 w 561625"/>
                <a:gd name="connsiteY4" fmla="*/ 0 h 1493920"/>
                <a:gd name="connsiteX5" fmla="*/ 344411 w 561625"/>
                <a:gd name="connsiteY5" fmla="*/ 746960 h 1493920"/>
                <a:gd name="connsiteX6" fmla="*/ 561624 w 561625"/>
                <a:gd name="connsiteY6" fmla="*/ 1493920 h 1493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1625" h="1493920">
                  <a:moveTo>
                    <a:pt x="561624" y="1493920"/>
                  </a:moveTo>
                  <a:cubicBezTo>
                    <a:pt x="326418" y="1356768"/>
                    <a:pt x="245041" y="1353336"/>
                    <a:pt x="0" y="1493920"/>
                  </a:cubicBezTo>
                  <a:cubicBezTo>
                    <a:pt x="141899" y="1370371"/>
                    <a:pt x="214303" y="1056261"/>
                    <a:pt x="217214" y="746960"/>
                  </a:cubicBezTo>
                  <a:cubicBezTo>
                    <a:pt x="206989" y="446938"/>
                    <a:pt x="163845" y="100411"/>
                    <a:pt x="1" y="0"/>
                  </a:cubicBezTo>
                  <a:lnTo>
                    <a:pt x="561625" y="0"/>
                  </a:lnTo>
                  <a:cubicBezTo>
                    <a:pt x="405095" y="72746"/>
                    <a:pt x="343664" y="516531"/>
                    <a:pt x="344411" y="746960"/>
                  </a:cubicBezTo>
                  <a:cubicBezTo>
                    <a:pt x="355383" y="1023785"/>
                    <a:pt x="439804" y="1383402"/>
                    <a:pt x="561624" y="14939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9A25E106-09D7-4EF9-89B7-7160E699DB43}"/>
              </a:ext>
            </a:extLst>
          </p:cNvPr>
          <p:cNvSpPr txBox="1"/>
          <p:nvPr/>
        </p:nvSpPr>
        <p:spPr>
          <a:xfrm>
            <a:off x="5281506" y="2996482"/>
            <a:ext cx="3770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A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70318D8-DF2F-4F4A-9EC9-EE20C8131E67}"/>
              </a:ext>
            </a:extLst>
          </p:cNvPr>
          <p:cNvSpPr txBox="1"/>
          <p:nvPr/>
        </p:nvSpPr>
        <p:spPr>
          <a:xfrm>
            <a:off x="6580916" y="4313055"/>
            <a:ext cx="37704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B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100" name="Group 13">
            <a:extLst>
              <a:ext uri="{FF2B5EF4-FFF2-40B4-BE49-F238E27FC236}">
                <a16:creationId xmlns:a16="http://schemas.microsoft.com/office/drawing/2014/main" id="{6ABA3A6D-BD8B-4561-A56B-B2659D200BA5}"/>
              </a:ext>
            </a:extLst>
          </p:cNvPr>
          <p:cNvGrpSpPr/>
          <p:nvPr/>
        </p:nvGrpSpPr>
        <p:grpSpPr>
          <a:xfrm>
            <a:off x="7956700" y="2860503"/>
            <a:ext cx="2306303" cy="1084161"/>
            <a:chOff x="200945" y="4307149"/>
            <a:chExt cx="3298762" cy="1084161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50F1612-D49F-4B8B-8341-2AA5A6712C06}"/>
                </a:ext>
              </a:extLst>
            </p:cNvPr>
            <p:cNvSpPr txBox="1"/>
            <p:nvPr/>
          </p:nvSpPr>
          <p:spPr>
            <a:xfrm>
              <a:off x="245430" y="4560313"/>
              <a:ext cx="32513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3C02990-6FC7-4B9B-A657-07B2EC6AE848}"/>
                </a:ext>
              </a:extLst>
            </p:cNvPr>
            <p:cNvSpPr txBox="1"/>
            <p:nvPr/>
          </p:nvSpPr>
          <p:spPr>
            <a:xfrm>
              <a:off x="200945" y="4307149"/>
              <a:ext cx="3298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3" name="Group 16">
            <a:extLst>
              <a:ext uri="{FF2B5EF4-FFF2-40B4-BE49-F238E27FC236}">
                <a16:creationId xmlns:a16="http://schemas.microsoft.com/office/drawing/2014/main" id="{FA067C82-C722-46F4-AE22-87AE8040293B}"/>
              </a:ext>
            </a:extLst>
          </p:cNvPr>
          <p:cNvGrpSpPr/>
          <p:nvPr/>
        </p:nvGrpSpPr>
        <p:grpSpPr>
          <a:xfrm>
            <a:off x="1960737" y="4513134"/>
            <a:ext cx="2306303" cy="1084161"/>
            <a:chOff x="200945" y="4307149"/>
            <a:chExt cx="3298762" cy="108416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E5BDC7F-375D-46BE-A024-7523EED38B75}"/>
                </a:ext>
              </a:extLst>
            </p:cNvPr>
            <p:cNvSpPr txBox="1"/>
            <p:nvPr/>
          </p:nvSpPr>
          <p:spPr>
            <a:xfrm>
              <a:off x="245430" y="4560313"/>
              <a:ext cx="32513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1FE6AB9-6A40-4A96-9A11-F5ED1D5CE0D3}"/>
                </a:ext>
              </a:extLst>
            </p:cNvPr>
            <p:cNvSpPr txBox="1"/>
            <p:nvPr/>
          </p:nvSpPr>
          <p:spPr>
            <a:xfrm>
              <a:off x="200945" y="4307149"/>
              <a:ext cx="3298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06" name="Group 21">
            <a:extLst>
              <a:ext uri="{FF2B5EF4-FFF2-40B4-BE49-F238E27FC236}">
                <a16:creationId xmlns:a16="http://schemas.microsoft.com/office/drawing/2014/main" id="{CCDD005F-BE44-41F7-B404-0D67184601C9}"/>
              </a:ext>
            </a:extLst>
          </p:cNvPr>
          <p:cNvGrpSpPr/>
          <p:nvPr/>
        </p:nvGrpSpPr>
        <p:grpSpPr>
          <a:xfrm>
            <a:off x="4443533" y="4087031"/>
            <a:ext cx="1727068" cy="678649"/>
            <a:chOff x="3233964" y="1954419"/>
            <a:chExt cx="1410044" cy="678649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2FD1B15-7882-4DBF-B700-304827D9CE6E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03B1852-B9AE-4FC5-8328-6C4C588B60F2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</p:grpSp>
      <p:grpSp>
        <p:nvGrpSpPr>
          <p:cNvPr id="109" name="Group 24">
            <a:extLst>
              <a:ext uri="{FF2B5EF4-FFF2-40B4-BE49-F238E27FC236}">
                <a16:creationId xmlns:a16="http://schemas.microsoft.com/office/drawing/2014/main" id="{9C039C3E-E6B6-4161-AAB8-874757C301EB}"/>
              </a:ext>
            </a:extLst>
          </p:cNvPr>
          <p:cNvGrpSpPr/>
          <p:nvPr/>
        </p:nvGrpSpPr>
        <p:grpSpPr>
          <a:xfrm>
            <a:off x="6050756" y="3252297"/>
            <a:ext cx="1727068" cy="678649"/>
            <a:chOff x="3233964" y="1954419"/>
            <a:chExt cx="1410044" cy="678649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CAB3F08-99D3-413E-B41B-9A518B3F8C0C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0A999F9-B14C-4314-80B3-66A063C03AE3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</p:grpSp>
      <p:grpSp>
        <p:nvGrpSpPr>
          <p:cNvPr id="112" name="Group 27">
            <a:extLst>
              <a:ext uri="{FF2B5EF4-FFF2-40B4-BE49-F238E27FC236}">
                <a16:creationId xmlns:a16="http://schemas.microsoft.com/office/drawing/2014/main" id="{5805A415-137F-4F49-97A2-F11BFC806F4C}"/>
              </a:ext>
            </a:extLst>
          </p:cNvPr>
          <p:cNvGrpSpPr/>
          <p:nvPr/>
        </p:nvGrpSpPr>
        <p:grpSpPr>
          <a:xfrm>
            <a:off x="7899235" y="5228313"/>
            <a:ext cx="3451008" cy="871880"/>
            <a:chOff x="-740680" y="1114177"/>
            <a:chExt cx="4125026" cy="871880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F52B6FE-B5B7-4A2B-BD22-A90DCFDFD802}"/>
                </a:ext>
              </a:extLst>
            </p:cNvPr>
            <p:cNvSpPr txBox="1"/>
            <p:nvPr/>
          </p:nvSpPr>
          <p:spPr>
            <a:xfrm>
              <a:off x="-740680" y="1114177"/>
              <a:ext cx="41250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CE61C33-0A17-465A-8B9E-31096CE7C7B2}"/>
                </a:ext>
              </a:extLst>
            </p:cNvPr>
            <p:cNvSpPr txBox="1"/>
            <p:nvPr/>
          </p:nvSpPr>
          <p:spPr>
            <a:xfrm>
              <a:off x="-725681" y="1339726"/>
              <a:ext cx="41100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115" name="Group 30">
            <a:extLst>
              <a:ext uri="{FF2B5EF4-FFF2-40B4-BE49-F238E27FC236}">
                <a16:creationId xmlns:a16="http://schemas.microsoft.com/office/drawing/2014/main" id="{6BA81DF9-B314-450D-9777-5DC4B9349F1E}"/>
              </a:ext>
            </a:extLst>
          </p:cNvPr>
          <p:cNvGrpSpPr/>
          <p:nvPr/>
        </p:nvGrpSpPr>
        <p:grpSpPr>
          <a:xfrm>
            <a:off x="868920" y="1843937"/>
            <a:ext cx="3451008" cy="871880"/>
            <a:chOff x="-740680" y="1114177"/>
            <a:chExt cx="4125026" cy="871880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7C4CD09-BAC7-4B51-A30C-B40B8EF4F343}"/>
                </a:ext>
              </a:extLst>
            </p:cNvPr>
            <p:cNvSpPr txBox="1"/>
            <p:nvPr/>
          </p:nvSpPr>
          <p:spPr>
            <a:xfrm>
              <a:off x="-740680" y="1114177"/>
              <a:ext cx="41250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79FD4B7-7187-4D10-BDAE-D82FC6D571A5}"/>
                </a:ext>
              </a:extLst>
            </p:cNvPr>
            <p:cNvSpPr txBox="1"/>
            <p:nvPr/>
          </p:nvSpPr>
          <p:spPr>
            <a:xfrm>
              <a:off x="-725681" y="1339726"/>
              <a:ext cx="41100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sp>
        <p:nvSpPr>
          <p:cNvPr id="118" name="Rounded Rectangle 25">
            <a:extLst>
              <a:ext uri="{FF2B5EF4-FFF2-40B4-BE49-F238E27FC236}">
                <a16:creationId xmlns:a16="http://schemas.microsoft.com/office/drawing/2014/main" id="{CABB89CA-B333-4C9B-AA68-6B4E06B9A7E4}"/>
              </a:ext>
            </a:extLst>
          </p:cNvPr>
          <p:cNvSpPr/>
          <p:nvPr/>
        </p:nvSpPr>
        <p:spPr>
          <a:xfrm>
            <a:off x="2871805" y="4028842"/>
            <a:ext cx="435772" cy="31935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9" name="Freeform 53">
            <a:extLst>
              <a:ext uri="{FF2B5EF4-FFF2-40B4-BE49-F238E27FC236}">
                <a16:creationId xmlns:a16="http://schemas.microsoft.com/office/drawing/2014/main" id="{47BF86EA-B38F-4A63-95A3-358F423786FC}"/>
              </a:ext>
            </a:extLst>
          </p:cNvPr>
          <p:cNvSpPr/>
          <p:nvPr/>
        </p:nvSpPr>
        <p:spPr>
          <a:xfrm>
            <a:off x="8938927" y="2332183"/>
            <a:ext cx="370902" cy="380272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80220 w 2296986"/>
              <a:gd name="connsiteY0" fmla="*/ 1747818 h 2354521"/>
              <a:gd name="connsiteX1" fmla="*/ 1828126 w 2296986"/>
              <a:gd name="connsiteY1" fmla="*/ 1826304 h 2354521"/>
              <a:gd name="connsiteX2" fmla="*/ 1955684 w 2296986"/>
              <a:gd name="connsiteY2" fmla="*/ 2095900 h 2354521"/>
              <a:gd name="connsiteX3" fmla="*/ 1683117 w 2296986"/>
              <a:gd name="connsiteY3" fmla="*/ 1962549 h 2354521"/>
              <a:gd name="connsiteX4" fmla="*/ 1529193 w 2296986"/>
              <a:gd name="connsiteY4" fmla="*/ 2354521 h 2354521"/>
              <a:gd name="connsiteX5" fmla="*/ 1381062 w 2296986"/>
              <a:gd name="connsiteY5" fmla="*/ 2120816 h 2354521"/>
              <a:gd name="connsiteX6" fmla="*/ 1496122 w 2296986"/>
              <a:gd name="connsiteY6" fmla="*/ 1788127 h 2354521"/>
              <a:gd name="connsiteX7" fmla="*/ 910069 w 2296986"/>
              <a:gd name="connsiteY7" fmla="*/ 1225390 h 2354521"/>
              <a:gd name="connsiteX8" fmla="*/ 415531 w 2296986"/>
              <a:gd name="connsiteY8" fmla="*/ 2322212 h 2354521"/>
              <a:gd name="connsiteX9" fmla="*/ 293764 w 2296986"/>
              <a:gd name="connsiteY9" fmla="*/ 2052845 h 2354521"/>
              <a:gd name="connsiteX10" fmla="*/ 497994 w 2296986"/>
              <a:gd name="connsiteY10" fmla="*/ 836420 h 2354521"/>
              <a:gd name="connsiteX11" fmla="*/ 11747 w 2296986"/>
              <a:gd name="connsiteY11" fmla="*/ 5505 h 2354521"/>
              <a:gd name="connsiteX12" fmla="*/ 772299 w 2296986"/>
              <a:gd name="connsiteY12" fmla="*/ 578452 h 2354521"/>
              <a:gd name="connsiteX13" fmla="*/ 2042020 w 2296986"/>
              <a:gd name="connsiteY13" fmla="*/ 514597 h 2354521"/>
              <a:gd name="connsiteX14" fmla="*/ 2296986 w 2296986"/>
              <a:gd name="connsiteY14" fmla="*/ 662729 h 2354521"/>
              <a:gd name="connsiteX15" fmla="*/ 1125486 w 2296986"/>
              <a:gd name="connsiteY15" fmla="*/ 1004182 h 2354521"/>
              <a:gd name="connsiteX16" fmla="*/ 1677097 w 2296986"/>
              <a:gd name="connsiteY16" fmla="*/ 1608523 h 2354521"/>
              <a:gd name="connsiteX17" fmla="*/ 2095511 w 2296986"/>
              <a:gd name="connsiteY17" fmla="*/ 1557316 h 2354521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910069 w 2296986"/>
              <a:gd name="connsiteY7" fmla="*/ 1225483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125486 w 2296986"/>
              <a:gd name="connsiteY15" fmla="*/ 1004275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80220 w 2296986"/>
              <a:gd name="connsiteY0" fmla="*/ 1747911 h 2354614"/>
              <a:gd name="connsiteX1" fmla="*/ 1828126 w 2296986"/>
              <a:gd name="connsiteY1" fmla="*/ 1826397 h 2354614"/>
              <a:gd name="connsiteX2" fmla="*/ 1955684 w 2296986"/>
              <a:gd name="connsiteY2" fmla="*/ 2095993 h 2354614"/>
              <a:gd name="connsiteX3" fmla="*/ 1683117 w 2296986"/>
              <a:gd name="connsiteY3" fmla="*/ 1962642 h 2354614"/>
              <a:gd name="connsiteX4" fmla="*/ 1529193 w 2296986"/>
              <a:gd name="connsiteY4" fmla="*/ 2354614 h 2354614"/>
              <a:gd name="connsiteX5" fmla="*/ 1381062 w 2296986"/>
              <a:gd name="connsiteY5" fmla="*/ 2120909 h 2354614"/>
              <a:gd name="connsiteX6" fmla="*/ 1496122 w 2296986"/>
              <a:gd name="connsiteY6" fmla="*/ 1788220 h 2354614"/>
              <a:gd name="connsiteX7" fmla="*/ 864075 w 2296986"/>
              <a:gd name="connsiteY7" fmla="*/ 1325138 h 2354614"/>
              <a:gd name="connsiteX8" fmla="*/ 415531 w 2296986"/>
              <a:gd name="connsiteY8" fmla="*/ 2322305 h 2354614"/>
              <a:gd name="connsiteX9" fmla="*/ 293764 w 2296986"/>
              <a:gd name="connsiteY9" fmla="*/ 2052938 h 2354614"/>
              <a:gd name="connsiteX10" fmla="*/ 497994 w 2296986"/>
              <a:gd name="connsiteY10" fmla="*/ 836513 h 2354614"/>
              <a:gd name="connsiteX11" fmla="*/ 11747 w 2296986"/>
              <a:gd name="connsiteY11" fmla="*/ 5598 h 2354614"/>
              <a:gd name="connsiteX12" fmla="*/ 841291 w 2296986"/>
              <a:gd name="connsiteY12" fmla="*/ 570880 h 2354614"/>
              <a:gd name="connsiteX13" fmla="*/ 2042020 w 2296986"/>
              <a:gd name="connsiteY13" fmla="*/ 514690 h 2354614"/>
              <a:gd name="connsiteX14" fmla="*/ 2296986 w 2296986"/>
              <a:gd name="connsiteY14" fmla="*/ 662822 h 2354614"/>
              <a:gd name="connsiteX15" fmla="*/ 1209809 w 2296986"/>
              <a:gd name="connsiteY15" fmla="*/ 996610 h 2354614"/>
              <a:gd name="connsiteX16" fmla="*/ 1677097 w 2296986"/>
              <a:gd name="connsiteY16" fmla="*/ 1608616 h 2354614"/>
              <a:gd name="connsiteX17" fmla="*/ 2095511 w 2296986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63683 w 2296594"/>
              <a:gd name="connsiteY7" fmla="*/ 1325138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  <a:gd name="connsiteX0" fmla="*/ 2279828 w 2296594"/>
              <a:gd name="connsiteY0" fmla="*/ 1747911 h 2354614"/>
              <a:gd name="connsiteX1" fmla="*/ 1827734 w 2296594"/>
              <a:gd name="connsiteY1" fmla="*/ 1826397 h 2354614"/>
              <a:gd name="connsiteX2" fmla="*/ 1955292 w 2296594"/>
              <a:gd name="connsiteY2" fmla="*/ 2095993 h 2354614"/>
              <a:gd name="connsiteX3" fmla="*/ 1682725 w 2296594"/>
              <a:gd name="connsiteY3" fmla="*/ 1962642 h 2354614"/>
              <a:gd name="connsiteX4" fmla="*/ 1528801 w 2296594"/>
              <a:gd name="connsiteY4" fmla="*/ 2354614 h 2354614"/>
              <a:gd name="connsiteX5" fmla="*/ 1380670 w 2296594"/>
              <a:gd name="connsiteY5" fmla="*/ 2120909 h 2354614"/>
              <a:gd name="connsiteX6" fmla="*/ 1495730 w 2296594"/>
              <a:gd name="connsiteY6" fmla="*/ 1788220 h 2354614"/>
              <a:gd name="connsiteX7" fmla="*/ 856016 w 2296594"/>
              <a:gd name="connsiteY7" fmla="*/ 1302141 h 2354614"/>
              <a:gd name="connsiteX8" fmla="*/ 415139 w 2296594"/>
              <a:gd name="connsiteY8" fmla="*/ 2322305 h 2354614"/>
              <a:gd name="connsiteX9" fmla="*/ 293372 w 2296594"/>
              <a:gd name="connsiteY9" fmla="*/ 2052938 h 2354614"/>
              <a:gd name="connsiteX10" fmla="*/ 512934 w 2296594"/>
              <a:gd name="connsiteY10" fmla="*/ 874842 h 2354614"/>
              <a:gd name="connsiteX11" fmla="*/ 11355 w 2296594"/>
              <a:gd name="connsiteY11" fmla="*/ 5598 h 2354614"/>
              <a:gd name="connsiteX12" fmla="*/ 840899 w 2296594"/>
              <a:gd name="connsiteY12" fmla="*/ 570880 h 2354614"/>
              <a:gd name="connsiteX13" fmla="*/ 2041628 w 2296594"/>
              <a:gd name="connsiteY13" fmla="*/ 514690 h 2354614"/>
              <a:gd name="connsiteX14" fmla="*/ 2296594 w 2296594"/>
              <a:gd name="connsiteY14" fmla="*/ 662822 h 2354614"/>
              <a:gd name="connsiteX15" fmla="*/ 1209417 w 2296594"/>
              <a:gd name="connsiteY15" fmla="*/ 996610 h 2354614"/>
              <a:gd name="connsiteX16" fmla="*/ 1676705 w 2296594"/>
              <a:gd name="connsiteY16" fmla="*/ 1608616 h 2354614"/>
              <a:gd name="connsiteX17" fmla="*/ 2095119 w 2296594"/>
              <a:gd name="connsiteY17" fmla="*/ 1557409 h 235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594" h="2354614">
                <a:moveTo>
                  <a:pt x="2279828" y="1747911"/>
                </a:moveTo>
                <a:lnTo>
                  <a:pt x="1827734" y="1826397"/>
                </a:lnTo>
                <a:cubicBezTo>
                  <a:pt x="1873911" y="1907728"/>
                  <a:pt x="1985925" y="2047581"/>
                  <a:pt x="1955292" y="2095993"/>
                </a:cubicBezTo>
                <a:cubicBezTo>
                  <a:pt x="1897354" y="2139325"/>
                  <a:pt x="1773581" y="2007092"/>
                  <a:pt x="1682725" y="1962642"/>
                </a:cubicBezTo>
                <a:lnTo>
                  <a:pt x="1528801" y="2354614"/>
                </a:lnTo>
                <a:lnTo>
                  <a:pt x="1380670" y="2120909"/>
                </a:lnTo>
                <a:lnTo>
                  <a:pt x="1495730" y="1788220"/>
                </a:lnTo>
                <a:lnTo>
                  <a:pt x="856016" y="1302141"/>
                </a:lnTo>
                <a:lnTo>
                  <a:pt x="415139" y="2322305"/>
                </a:lnTo>
                <a:lnTo>
                  <a:pt x="293372" y="2052938"/>
                </a:lnTo>
                <a:cubicBezTo>
                  <a:pt x="369114" y="1624466"/>
                  <a:pt x="437192" y="1303314"/>
                  <a:pt x="512934" y="874842"/>
                </a:cubicBezTo>
                <a:cubicBezTo>
                  <a:pt x="317583" y="650129"/>
                  <a:pt x="-71270" y="102295"/>
                  <a:pt x="11355" y="5598"/>
                </a:cubicBezTo>
                <a:cubicBezTo>
                  <a:pt x="111253" y="-52136"/>
                  <a:pt x="623957" y="350637"/>
                  <a:pt x="840899" y="570880"/>
                </a:cubicBezTo>
                <a:lnTo>
                  <a:pt x="2041628" y="514690"/>
                </a:lnTo>
                <a:lnTo>
                  <a:pt x="2296594" y="662822"/>
                </a:lnTo>
                <a:lnTo>
                  <a:pt x="1209417" y="996610"/>
                </a:lnTo>
                <a:lnTo>
                  <a:pt x="1676705" y="1608616"/>
                </a:lnTo>
                <a:cubicBezTo>
                  <a:pt x="1795450" y="1589109"/>
                  <a:pt x="2095119" y="1557409"/>
                  <a:pt x="2095119" y="155740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Diagram-Theme-Color-01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57687C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11185</TotalTime>
  <Words>128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 Unicode MS</vt:lpstr>
      <vt:lpstr>Arial</vt:lpstr>
      <vt:lpstr>Office Theme</vt:lpstr>
      <vt:lpstr>Free PPT Templates: Allppt.com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WIN7</cp:lastModifiedBy>
  <cp:revision>12</cp:revision>
  <dcterms:created xsi:type="dcterms:W3CDTF">2018-02-18T19:39:47Z</dcterms:created>
  <dcterms:modified xsi:type="dcterms:W3CDTF">2018-04-11T02:24:02Z</dcterms:modified>
</cp:coreProperties>
</file>