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18" r:id="rId4"/>
    <p:sldId id="320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54"/>
    <a:srgbClr val="00001B"/>
    <a:srgbClr val="FFC000"/>
    <a:srgbClr val="70AD47"/>
    <a:srgbClr val="ECEEED"/>
    <a:srgbClr val="DF361F"/>
    <a:srgbClr val="8C3858"/>
    <a:srgbClr val="6C8D26"/>
    <a:srgbClr val="A72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5" autoAdjust="0"/>
    <p:restoredTop sz="96433" autoAdjust="0"/>
  </p:normalViewPr>
  <p:slideViewPr>
    <p:cSldViewPr snapToGrid="0" showGuides="1">
      <p:cViewPr varScale="1">
        <p:scale>
          <a:sx n="79" d="100"/>
          <a:sy n="79" d="100"/>
        </p:scale>
        <p:origin x="180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96570249681423E-2"/>
          <c:y val="5.1994735021319891E-2"/>
          <c:w val="0.9029359208935398"/>
          <c:h val="0.8908110564552282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1586040"/>
        <c:axId val="231586424"/>
      </c:barChart>
      <c:catAx>
        <c:axId val="231586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1586424"/>
        <c:crosses val="autoZero"/>
        <c:auto val="1"/>
        <c:lblAlgn val="ctr"/>
        <c:lblOffset val="100"/>
        <c:noMultiLvlLbl val="0"/>
      </c:catAx>
      <c:valAx>
        <c:axId val="2315864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3158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6750885677877E-2"/>
          <c:y val="5.1994735021319891E-2"/>
          <c:w val="0.89646498228644245"/>
          <c:h val="0.8908110564552282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1741392"/>
        <c:axId val="231740216"/>
      </c:barChart>
      <c:catAx>
        <c:axId val="231741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1740216"/>
        <c:crosses val="autoZero"/>
        <c:auto val="1"/>
        <c:lblAlgn val="ctr"/>
        <c:lblOffset val="100"/>
        <c:noMultiLvlLbl val="0"/>
      </c:catAx>
      <c:valAx>
        <c:axId val="2317402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3174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6750885677877E-2"/>
          <c:y val="5.1994735021319891E-2"/>
          <c:w val="0.89646498228644245"/>
          <c:h val="0.8908110564552282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1741784"/>
        <c:axId val="231741000"/>
      </c:barChart>
      <c:catAx>
        <c:axId val="231741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1741000"/>
        <c:crosses val="autoZero"/>
        <c:auto val="1"/>
        <c:lblAlgn val="ctr"/>
        <c:lblOffset val="100"/>
        <c:noMultiLvlLbl val="0"/>
      </c:catAx>
      <c:valAx>
        <c:axId val="2317410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317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96570249681423E-2"/>
          <c:y val="5.7194208523451875E-2"/>
          <c:w val="0.9029359208935398"/>
          <c:h val="0.8856115829530962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340552"/>
        <c:axId val="339337808"/>
      </c:barChart>
      <c:catAx>
        <c:axId val="339340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9337808"/>
        <c:crosses val="autoZero"/>
        <c:auto val="1"/>
        <c:lblAlgn val="ctr"/>
        <c:lblOffset val="100"/>
        <c:noMultiLvlLbl val="0"/>
      </c:catAx>
      <c:valAx>
        <c:axId val="3393378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3934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6750885677877E-2"/>
          <c:y val="5.7194208523451875E-2"/>
          <c:w val="0.89646498228644245"/>
          <c:h val="0.8856115829530962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340944"/>
        <c:axId val="339340160"/>
      </c:barChart>
      <c:catAx>
        <c:axId val="33934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9340160"/>
        <c:crosses val="autoZero"/>
        <c:auto val="1"/>
        <c:lblAlgn val="ctr"/>
        <c:lblOffset val="100"/>
        <c:noMultiLvlLbl val="0"/>
      </c:catAx>
      <c:valAx>
        <c:axId val="3393401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3934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96570249681423E-2"/>
          <c:y val="5.7194208523451875E-2"/>
          <c:w val="0.90940685950063727"/>
          <c:h val="0.8856115829530962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339768"/>
        <c:axId val="339341336"/>
      </c:barChart>
      <c:catAx>
        <c:axId val="339339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9341336"/>
        <c:crosses val="autoZero"/>
        <c:auto val="1"/>
        <c:lblAlgn val="ctr"/>
        <c:lblOffset val="100"/>
        <c:noMultiLvlLbl val="0"/>
      </c:catAx>
      <c:valAx>
        <c:axId val="3393413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3933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© Copyright </a:t>
            </a:r>
            <a:r>
              <a:rPr lang="en-US" b="1" smtClean="0"/>
              <a:t>PresentationGo.com</a:t>
            </a:r>
            <a:r>
              <a:rPr lang="en-US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© Copyright </a:t>
            </a:r>
            <a:r>
              <a:rPr lang="en-US" b="1" smtClean="0"/>
              <a:t>PresentationGo.com</a:t>
            </a:r>
            <a:r>
              <a:rPr lang="en-US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6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rgbClr val="32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974669" y="4441741"/>
            <a:ext cx="3221680" cy="2416260"/>
            <a:chOff x="6959601" y="4673601"/>
            <a:chExt cx="2184400" cy="2184400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959601" y="4673601"/>
              <a:ext cx="2184400" cy="2184400"/>
              <a:chOff x="7135390" y="4727422"/>
              <a:chExt cx="1700099" cy="1700099"/>
            </a:xfrm>
          </p:grpSpPr>
          <p:sp>
            <p:nvSpPr>
              <p:cNvPr id="8" name="Diagonal Stripe 7"/>
              <p:cNvSpPr/>
              <p:nvPr/>
            </p:nvSpPr>
            <p:spPr>
              <a:xfrm rot="5400000" flipH="1">
                <a:off x="7135390" y="4727422"/>
                <a:ext cx="1700098" cy="1700098"/>
              </a:xfrm>
              <a:prstGeom prst="diagStripe">
                <a:avLst>
                  <a:gd name="adj" fmla="val 28377"/>
                </a:avLst>
              </a:prstGeom>
              <a:solidFill>
                <a:srgbClr val="EE1C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onal Stripe 8"/>
              <p:cNvSpPr/>
              <p:nvPr/>
            </p:nvSpPr>
            <p:spPr>
              <a:xfrm rot="5400000" flipH="1">
                <a:off x="7315197" y="4907229"/>
                <a:ext cx="1520292" cy="1520292"/>
              </a:xfrm>
              <a:prstGeom prst="diagStripe">
                <a:avLst>
                  <a:gd name="adj" fmla="val 43317"/>
                </a:avLst>
              </a:prstGeom>
              <a:solidFill>
                <a:srgbClr val="B32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scene3d>
                  <a:camera prst="orthographicFront">
                    <a:rot lat="0" lon="0" rev="8100000"/>
                  </a:camera>
                  <a:lightRig rig="threePt" dir="t"/>
                </a:scene3d>
              </a:bodyPr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" name="Rectangle 6"/>
            <p:cNvSpPr/>
            <p:nvPr userDrawn="1"/>
          </p:nvSpPr>
          <p:spPr>
            <a:xfrm rot="18900000">
              <a:off x="7747393" y="5798870"/>
              <a:ext cx="1357738" cy="69560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FREE!</a:t>
              </a:r>
              <a:endPara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88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rgbClr val="32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779996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8322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7">
    <p:bg>
      <p:bgPr>
        <a:solidFill>
          <a:srgbClr val="00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5694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208492" y="2633133"/>
            <a:ext cx="13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4550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Designed</a:t>
            </a:r>
            <a:r>
              <a:rPr lang="en-US" sz="1800" baseline="0" dirty="0" smtClean="0">
                <a:solidFill>
                  <a:srgbClr val="4550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</a:t>
            </a:r>
            <a:endParaRPr lang="en-US" sz="1800" dirty="0">
              <a:solidFill>
                <a:srgbClr val="4550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8219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A5CD00"/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rgbClr val="A5CD00"/>
                </a:solidFill>
                <a:effectLst/>
              </a:rPr>
              <a:t> by</a:t>
            </a:r>
            <a:endParaRPr lang="en-US" sz="1800" dirty="0">
              <a:solidFill>
                <a:srgbClr val="A5CD00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54781" y="6121399"/>
            <a:ext cx="288245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A5CD00"/>
                </a:solidFill>
              </a:rPr>
              <a:t>&gt;</a:t>
            </a:r>
            <a:r>
              <a:rPr lang="en-US" sz="1800" baseline="0" dirty="0" smtClean="0">
                <a:solidFill>
                  <a:srgbClr val="A5CD00"/>
                </a:solidFill>
              </a:rPr>
              <a:t> the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 by</a:t>
            </a:r>
            <a:endParaRPr lang="en-US" sz="18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21308" y="6121399"/>
            <a:ext cx="274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A5CD00"/>
                </a:solidFill>
              </a:rPr>
              <a:t>The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2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chemeClr val="bg1"/>
                </a:solidFill>
                <a:effectLst/>
              </a:rPr>
              <a:t>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21306" y="6121399"/>
            <a:ext cx="274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A5CD00"/>
                </a:solidFill>
              </a:rPr>
              <a:t>T</a:t>
            </a:r>
            <a:r>
              <a:rPr lang="en-US" sz="1800" baseline="0" dirty="0" smtClean="0">
                <a:solidFill>
                  <a:srgbClr val="A5CD00"/>
                </a:solidFill>
              </a:rPr>
              <a:t>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05B23"/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rgbClr val="F05B23"/>
                </a:solidFill>
                <a:effectLst/>
              </a:rPr>
              <a:t> by</a:t>
            </a:r>
            <a:endParaRPr lang="en-US" sz="1800" dirty="0">
              <a:solidFill>
                <a:srgbClr val="F05B23"/>
              </a:solidFill>
              <a:effectLst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891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CDCDCD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D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BBF00"/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rgbClr val="FBBF00"/>
                </a:solidFill>
                <a:effectLst/>
              </a:rPr>
              <a:t> by</a:t>
            </a:r>
            <a:endParaRPr lang="en-US" sz="1800" dirty="0">
              <a:solidFill>
                <a:srgbClr val="FBBF00"/>
              </a:solidFill>
              <a:effectLst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60515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7F7F7F"/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rgbClr val="7F7F7F"/>
                </a:solidFill>
                <a:effectLst/>
              </a:rPr>
              <a:t> by</a:t>
            </a:r>
            <a:endParaRPr lang="en-US" sz="1800" dirty="0">
              <a:solidFill>
                <a:srgbClr val="7F7F7F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654781" y="6121399"/>
            <a:ext cx="288245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effectLst/>
              </a:rPr>
              <a:t>&gt;</a:t>
            </a:r>
            <a:r>
              <a:rPr lang="en-US" sz="1800" baseline="0" dirty="0" smtClean="0">
                <a:solidFill>
                  <a:schemeClr val="bg1"/>
                </a:solidFill>
                <a:effectLst/>
              </a:rPr>
              <a:t> the free PowerPoint library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964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6000">
              <a:schemeClr val="accent1">
                <a:lumMod val="0"/>
                <a:lumOff val="100000"/>
              </a:schemeClr>
            </a:gs>
            <a:gs pos="100000">
              <a:srgbClr val="91ABBC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bg>
      <p:bgPr>
        <a:solidFill>
          <a:srgbClr val="EA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rgbClr val="32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974669" y="4441741"/>
            <a:ext cx="3221680" cy="2416260"/>
            <a:chOff x="6959601" y="4673601"/>
            <a:chExt cx="2184400" cy="2184400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959601" y="4673601"/>
              <a:ext cx="2184400" cy="2184400"/>
              <a:chOff x="7135390" y="4727422"/>
              <a:chExt cx="1700099" cy="1700099"/>
            </a:xfrm>
          </p:grpSpPr>
          <p:sp>
            <p:nvSpPr>
              <p:cNvPr id="8" name="Diagonal Stripe 7"/>
              <p:cNvSpPr/>
              <p:nvPr/>
            </p:nvSpPr>
            <p:spPr>
              <a:xfrm rot="5400000" flipH="1">
                <a:off x="7135390" y="4727422"/>
                <a:ext cx="1700098" cy="1700098"/>
              </a:xfrm>
              <a:prstGeom prst="diagStripe">
                <a:avLst>
                  <a:gd name="adj" fmla="val 28377"/>
                </a:avLst>
              </a:prstGeom>
              <a:solidFill>
                <a:srgbClr val="EE1C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onal Stripe 8"/>
              <p:cNvSpPr/>
              <p:nvPr/>
            </p:nvSpPr>
            <p:spPr>
              <a:xfrm rot="5400000" flipH="1">
                <a:off x="7315197" y="4907229"/>
                <a:ext cx="1520292" cy="1520292"/>
              </a:xfrm>
              <a:prstGeom prst="diagStripe">
                <a:avLst>
                  <a:gd name="adj" fmla="val 43317"/>
                </a:avLst>
              </a:prstGeom>
              <a:solidFill>
                <a:srgbClr val="B32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scene3d>
                  <a:camera prst="orthographicFront">
                    <a:rot lat="0" lon="0" rev="8100000"/>
                  </a:camera>
                  <a:lightRig rig="threePt" dir="t"/>
                </a:scene3d>
              </a:bodyPr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" name="Rectangle 6"/>
            <p:cNvSpPr/>
            <p:nvPr userDrawn="1"/>
          </p:nvSpPr>
          <p:spPr>
            <a:xfrm rot="18900000">
              <a:off x="7747393" y="5798870"/>
              <a:ext cx="1357738" cy="69560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FREE!</a:t>
              </a:r>
              <a:endPara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5">
    <p:bg>
      <p:bgPr>
        <a:solidFill>
          <a:srgbClr val="EA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rgbClr val="32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94370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6">
    <p:bg>
      <p:bgPr>
        <a:solidFill>
          <a:srgbClr val="FD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0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323A4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rgbClr val="32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301596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4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9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701" r:id="rId5"/>
    <p:sldLayoutId id="2147483710" r:id="rId6"/>
    <p:sldLayoutId id="2147483712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0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1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  <p:sldLayoutId id="2147483700" r:id="rId4"/>
    <p:sldLayoutId id="2147483695" r:id="rId5"/>
    <p:sldLayoutId id="2147483698" r:id="rId6"/>
    <p:sldLayoutId id="214748369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Medical Syringes with Data-Driven Charts</a:t>
            </a:r>
            <a:endParaRPr lang="en-US"/>
          </a:p>
        </p:txBody>
      </p:sp>
      <p:sp>
        <p:nvSpPr>
          <p:cNvPr id="165" name="Freeform 133"/>
          <p:cNvSpPr>
            <a:spLocks/>
          </p:cNvSpPr>
          <p:nvPr/>
        </p:nvSpPr>
        <p:spPr bwMode="auto">
          <a:xfrm>
            <a:off x="10011272" y="3332909"/>
            <a:ext cx="220663" cy="415925"/>
          </a:xfrm>
          <a:custGeom>
            <a:avLst/>
            <a:gdLst>
              <a:gd name="T0" fmla="*/ 553 w 553"/>
              <a:gd name="T1" fmla="*/ 769 h 1046"/>
              <a:gd name="T2" fmla="*/ 553 w 553"/>
              <a:gd name="T3" fmla="*/ 797 h 1046"/>
              <a:gd name="T4" fmla="*/ 541 w 553"/>
              <a:gd name="T5" fmla="*/ 852 h 1046"/>
              <a:gd name="T6" fmla="*/ 521 w 553"/>
              <a:gd name="T7" fmla="*/ 901 h 1046"/>
              <a:gd name="T8" fmla="*/ 491 w 553"/>
              <a:gd name="T9" fmla="*/ 945 h 1046"/>
              <a:gd name="T10" fmla="*/ 453 w 553"/>
              <a:gd name="T11" fmla="*/ 983 h 1046"/>
              <a:gd name="T12" fmla="*/ 409 w 553"/>
              <a:gd name="T13" fmla="*/ 1013 h 1046"/>
              <a:gd name="T14" fmla="*/ 359 w 553"/>
              <a:gd name="T15" fmla="*/ 1033 h 1046"/>
              <a:gd name="T16" fmla="*/ 306 w 553"/>
              <a:gd name="T17" fmla="*/ 1045 h 1046"/>
              <a:gd name="T18" fmla="*/ 277 w 553"/>
              <a:gd name="T19" fmla="*/ 1046 h 1046"/>
              <a:gd name="T20" fmla="*/ 248 w 553"/>
              <a:gd name="T21" fmla="*/ 1045 h 1046"/>
              <a:gd name="T22" fmla="*/ 194 w 553"/>
              <a:gd name="T23" fmla="*/ 1033 h 1046"/>
              <a:gd name="T24" fmla="*/ 145 w 553"/>
              <a:gd name="T25" fmla="*/ 1013 h 1046"/>
              <a:gd name="T26" fmla="*/ 101 w 553"/>
              <a:gd name="T27" fmla="*/ 983 h 1046"/>
              <a:gd name="T28" fmla="*/ 63 w 553"/>
              <a:gd name="T29" fmla="*/ 945 h 1046"/>
              <a:gd name="T30" fmla="*/ 33 w 553"/>
              <a:gd name="T31" fmla="*/ 901 h 1046"/>
              <a:gd name="T32" fmla="*/ 11 w 553"/>
              <a:gd name="T33" fmla="*/ 852 h 1046"/>
              <a:gd name="T34" fmla="*/ 1 w 553"/>
              <a:gd name="T35" fmla="*/ 797 h 1046"/>
              <a:gd name="T36" fmla="*/ 0 w 553"/>
              <a:gd name="T37" fmla="*/ 769 h 1046"/>
              <a:gd name="T38" fmla="*/ 2 w 553"/>
              <a:gd name="T39" fmla="*/ 737 h 1046"/>
              <a:gd name="T40" fmla="*/ 24 w 553"/>
              <a:gd name="T41" fmla="*/ 642 h 1046"/>
              <a:gd name="T42" fmla="*/ 86 w 553"/>
              <a:gd name="T43" fmla="*/ 459 h 1046"/>
              <a:gd name="T44" fmla="*/ 242 w 553"/>
              <a:gd name="T45" fmla="*/ 77 h 1046"/>
              <a:gd name="T46" fmla="*/ 277 w 553"/>
              <a:gd name="T47" fmla="*/ 0 h 1046"/>
              <a:gd name="T48" fmla="*/ 311 w 553"/>
              <a:gd name="T49" fmla="*/ 77 h 1046"/>
              <a:gd name="T50" fmla="*/ 468 w 553"/>
              <a:gd name="T51" fmla="*/ 459 h 1046"/>
              <a:gd name="T52" fmla="*/ 528 w 553"/>
              <a:gd name="T53" fmla="*/ 642 h 1046"/>
              <a:gd name="T54" fmla="*/ 552 w 553"/>
              <a:gd name="T55" fmla="*/ 737 h 1046"/>
              <a:gd name="T56" fmla="*/ 553 w 553"/>
              <a:gd name="T57" fmla="*/ 769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3" h="1046">
                <a:moveTo>
                  <a:pt x="553" y="769"/>
                </a:moveTo>
                <a:lnTo>
                  <a:pt x="553" y="797"/>
                </a:lnTo>
                <a:lnTo>
                  <a:pt x="541" y="852"/>
                </a:lnTo>
                <a:lnTo>
                  <a:pt x="521" y="901"/>
                </a:lnTo>
                <a:lnTo>
                  <a:pt x="491" y="945"/>
                </a:lnTo>
                <a:lnTo>
                  <a:pt x="453" y="983"/>
                </a:lnTo>
                <a:lnTo>
                  <a:pt x="409" y="1013"/>
                </a:lnTo>
                <a:lnTo>
                  <a:pt x="359" y="1033"/>
                </a:lnTo>
                <a:lnTo>
                  <a:pt x="306" y="1045"/>
                </a:lnTo>
                <a:lnTo>
                  <a:pt x="277" y="1046"/>
                </a:lnTo>
                <a:lnTo>
                  <a:pt x="248" y="1045"/>
                </a:lnTo>
                <a:lnTo>
                  <a:pt x="194" y="1033"/>
                </a:lnTo>
                <a:lnTo>
                  <a:pt x="145" y="1013"/>
                </a:lnTo>
                <a:lnTo>
                  <a:pt x="101" y="983"/>
                </a:lnTo>
                <a:lnTo>
                  <a:pt x="63" y="945"/>
                </a:lnTo>
                <a:lnTo>
                  <a:pt x="33" y="901"/>
                </a:lnTo>
                <a:lnTo>
                  <a:pt x="11" y="852"/>
                </a:lnTo>
                <a:lnTo>
                  <a:pt x="1" y="797"/>
                </a:lnTo>
                <a:lnTo>
                  <a:pt x="0" y="769"/>
                </a:lnTo>
                <a:lnTo>
                  <a:pt x="2" y="737"/>
                </a:lnTo>
                <a:lnTo>
                  <a:pt x="24" y="642"/>
                </a:lnTo>
                <a:lnTo>
                  <a:pt x="86" y="459"/>
                </a:lnTo>
                <a:lnTo>
                  <a:pt x="242" y="77"/>
                </a:lnTo>
                <a:lnTo>
                  <a:pt x="277" y="0"/>
                </a:lnTo>
                <a:lnTo>
                  <a:pt x="311" y="77"/>
                </a:lnTo>
                <a:lnTo>
                  <a:pt x="468" y="459"/>
                </a:lnTo>
                <a:lnTo>
                  <a:pt x="528" y="642"/>
                </a:lnTo>
                <a:lnTo>
                  <a:pt x="552" y="737"/>
                </a:lnTo>
                <a:lnTo>
                  <a:pt x="553" y="76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33"/>
          <p:cNvSpPr>
            <a:spLocks/>
          </p:cNvSpPr>
          <p:nvPr/>
        </p:nvSpPr>
        <p:spPr bwMode="auto">
          <a:xfrm>
            <a:off x="10011271" y="2381976"/>
            <a:ext cx="220663" cy="415925"/>
          </a:xfrm>
          <a:custGeom>
            <a:avLst/>
            <a:gdLst>
              <a:gd name="T0" fmla="*/ 553 w 553"/>
              <a:gd name="T1" fmla="*/ 769 h 1046"/>
              <a:gd name="T2" fmla="*/ 553 w 553"/>
              <a:gd name="T3" fmla="*/ 797 h 1046"/>
              <a:gd name="T4" fmla="*/ 541 w 553"/>
              <a:gd name="T5" fmla="*/ 852 h 1046"/>
              <a:gd name="T6" fmla="*/ 521 w 553"/>
              <a:gd name="T7" fmla="*/ 901 h 1046"/>
              <a:gd name="T8" fmla="*/ 491 w 553"/>
              <a:gd name="T9" fmla="*/ 945 h 1046"/>
              <a:gd name="T10" fmla="*/ 453 w 553"/>
              <a:gd name="T11" fmla="*/ 983 h 1046"/>
              <a:gd name="T12" fmla="*/ 409 w 553"/>
              <a:gd name="T13" fmla="*/ 1013 h 1046"/>
              <a:gd name="T14" fmla="*/ 359 w 553"/>
              <a:gd name="T15" fmla="*/ 1033 h 1046"/>
              <a:gd name="T16" fmla="*/ 306 w 553"/>
              <a:gd name="T17" fmla="*/ 1045 h 1046"/>
              <a:gd name="T18" fmla="*/ 277 w 553"/>
              <a:gd name="T19" fmla="*/ 1046 h 1046"/>
              <a:gd name="T20" fmla="*/ 248 w 553"/>
              <a:gd name="T21" fmla="*/ 1045 h 1046"/>
              <a:gd name="T22" fmla="*/ 194 w 553"/>
              <a:gd name="T23" fmla="*/ 1033 h 1046"/>
              <a:gd name="T24" fmla="*/ 145 w 553"/>
              <a:gd name="T25" fmla="*/ 1013 h 1046"/>
              <a:gd name="T26" fmla="*/ 101 w 553"/>
              <a:gd name="T27" fmla="*/ 983 h 1046"/>
              <a:gd name="T28" fmla="*/ 63 w 553"/>
              <a:gd name="T29" fmla="*/ 945 h 1046"/>
              <a:gd name="T30" fmla="*/ 33 w 553"/>
              <a:gd name="T31" fmla="*/ 901 h 1046"/>
              <a:gd name="T32" fmla="*/ 11 w 553"/>
              <a:gd name="T33" fmla="*/ 852 h 1046"/>
              <a:gd name="T34" fmla="*/ 1 w 553"/>
              <a:gd name="T35" fmla="*/ 797 h 1046"/>
              <a:gd name="T36" fmla="*/ 0 w 553"/>
              <a:gd name="T37" fmla="*/ 769 h 1046"/>
              <a:gd name="T38" fmla="*/ 2 w 553"/>
              <a:gd name="T39" fmla="*/ 737 h 1046"/>
              <a:gd name="T40" fmla="*/ 24 w 553"/>
              <a:gd name="T41" fmla="*/ 642 h 1046"/>
              <a:gd name="T42" fmla="*/ 86 w 553"/>
              <a:gd name="T43" fmla="*/ 459 h 1046"/>
              <a:gd name="T44" fmla="*/ 242 w 553"/>
              <a:gd name="T45" fmla="*/ 77 h 1046"/>
              <a:gd name="T46" fmla="*/ 277 w 553"/>
              <a:gd name="T47" fmla="*/ 0 h 1046"/>
              <a:gd name="T48" fmla="*/ 311 w 553"/>
              <a:gd name="T49" fmla="*/ 77 h 1046"/>
              <a:gd name="T50" fmla="*/ 468 w 553"/>
              <a:gd name="T51" fmla="*/ 459 h 1046"/>
              <a:gd name="T52" fmla="*/ 528 w 553"/>
              <a:gd name="T53" fmla="*/ 642 h 1046"/>
              <a:gd name="T54" fmla="*/ 552 w 553"/>
              <a:gd name="T55" fmla="*/ 737 h 1046"/>
              <a:gd name="T56" fmla="*/ 553 w 553"/>
              <a:gd name="T57" fmla="*/ 769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3" h="1046">
                <a:moveTo>
                  <a:pt x="553" y="769"/>
                </a:moveTo>
                <a:lnTo>
                  <a:pt x="553" y="797"/>
                </a:lnTo>
                <a:lnTo>
                  <a:pt x="541" y="852"/>
                </a:lnTo>
                <a:lnTo>
                  <a:pt x="521" y="901"/>
                </a:lnTo>
                <a:lnTo>
                  <a:pt x="491" y="945"/>
                </a:lnTo>
                <a:lnTo>
                  <a:pt x="453" y="983"/>
                </a:lnTo>
                <a:lnTo>
                  <a:pt x="409" y="1013"/>
                </a:lnTo>
                <a:lnTo>
                  <a:pt x="359" y="1033"/>
                </a:lnTo>
                <a:lnTo>
                  <a:pt x="306" y="1045"/>
                </a:lnTo>
                <a:lnTo>
                  <a:pt x="277" y="1046"/>
                </a:lnTo>
                <a:lnTo>
                  <a:pt x="248" y="1045"/>
                </a:lnTo>
                <a:lnTo>
                  <a:pt x="194" y="1033"/>
                </a:lnTo>
                <a:lnTo>
                  <a:pt x="145" y="1013"/>
                </a:lnTo>
                <a:lnTo>
                  <a:pt x="101" y="983"/>
                </a:lnTo>
                <a:lnTo>
                  <a:pt x="63" y="945"/>
                </a:lnTo>
                <a:lnTo>
                  <a:pt x="33" y="901"/>
                </a:lnTo>
                <a:lnTo>
                  <a:pt x="11" y="852"/>
                </a:lnTo>
                <a:lnTo>
                  <a:pt x="1" y="797"/>
                </a:lnTo>
                <a:lnTo>
                  <a:pt x="0" y="769"/>
                </a:lnTo>
                <a:lnTo>
                  <a:pt x="2" y="737"/>
                </a:lnTo>
                <a:lnTo>
                  <a:pt x="24" y="642"/>
                </a:lnTo>
                <a:lnTo>
                  <a:pt x="86" y="459"/>
                </a:lnTo>
                <a:lnTo>
                  <a:pt x="242" y="77"/>
                </a:lnTo>
                <a:lnTo>
                  <a:pt x="277" y="0"/>
                </a:lnTo>
                <a:lnTo>
                  <a:pt x="311" y="77"/>
                </a:lnTo>
                <a:lnTo>
                  <a:pt x="468" y="459"/>
                </a:lnTo>
                <a:lnTo>
                  <a:pt x="528" y="642"/>
                </a:lnTo>
                <a:lnTo>
                  <a:pt x="552" y="737"/>
                </a:lnTo>
                <a:lnTo>
                  <a:pt x="553" y="769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5079306" y="1908958"/>
            <a:ext cx="1962621" cy="4241933"/>
            <a:chOff x="2748858" y="1128574"/>
            <a:chExt cx="2355763" cy="5091656"/>
          </a:xfrm>
        </p:grpSpPr>
        <p:sp>
          <p:nvSpPr>
            <p:cNvPr id="168" name="Freeform 167"/>
            <p:cNvSpPr/>
            <p:nvPr/>
          </p:nvSpPr>
          <p:spPr>
            <a:xfrm>
              <a:off x="3526276" y="1254107"/>
              <a:ext cx="810031" cy="659347"/>
            </a:xfrm>
            <a:custGeom>
              <a:avLst/>
              <a:gdLst>
                <a:gd name="connsiteX0" fmla="*/ 122 w 810031"/>
                <a:gd name="connsiteY0" fmla="*/ 0 h 659347"/>
                <a:gd name="connsiteX1" fmla="*/ 809779 w 810031"/>
                <a:gd name="connsiteY1" fmla="*/ 0 h 659347"/>
                <a:gd name="connsiteX2" fmla="*/ 810031 w 810031"/>
                <a:gd name="connsiteY2" fmla="*/ 659347 h 659347"/>
                <a:gd name="connsiteX3" fmla="*/ 14 w 810031"/>
                <a:gd name="connsiteY3" fmla="*/ 659347 h 659347"/>
                <a:gd name="connsiteX4" fmla="*/ 0 w 810031"/>
                <a:gd name="connsiteY4" fmla="*/ 627894 h 659347"/>
                <a:gd name="connsiteX5" fmla="*/ 329 w 810031"/>
                <a:gd name="connsiteY5" fmla="*/ 627895 h 65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031" h="659347">
                  <a:moveTo>
                    <a:pt x="122" y="0"/>
                  </a:moveTo>
                  <a:lnTo>
                    <a:pt x="809779" y="0"/>
                  </a:lnTo>
                  <a:lnTo>
                    <a:pt x="810031" y="659347"/>
                  </a:lnTo>
                  <a:lnTo>
                    <a:pt x="14" y="659347"/>
                  </a:lnTo>
                  <a:lnTo>
                    <a:pt x="0" y="627894"/>
                  </a:lnTo>
                  <a:lnTo>
                    <a:pt x="329" y="62789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02892" y="2108892"/>
              <a:ext cx="856798" cy="132389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02892" y="2045189"/>
              <a:ext cx="856798" cy="69860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502892" y="1978779"/>
              <a:ext cx="856798" cy="67374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502892" y="1910923"/>
              <a:ext cx="856798" cy="67374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173" name="Chart 172"/>
            <p:cNvGraphicFramePr/>
            <p:nvPr>
              <p:extLst>
                <p:ext uri="{D42A27DB-BD31-4B8C-83A1-F6EECF244321}">
                  <p14:modId xmlns:p14="http://schemas.microsoft.com/office/powerpoint/2010/main" val="137731860"/>
                </p:ext>
              </p:extLst>
            </p:nvPr>
          </p:nvGraphicFramePr>
          <p:xfrm>
            <a:off x="2748858" y="2084543"/>
            <a:ext cx="2355763" cy="29318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4" name="Freeform 173"/>
            <p:cNvSpPr/>
            <p:nvPr/>
          </p:nvSpPr>
          <p:spPr>
            <a:xfrm>
              <a:off x="3505550" y="4826429"/>
              <a:ext cx="856798" cy="295527"/>
            </a:xfrm>
            <a:custGeom>
              <a:avLst/>
              <a:gdLst>
                <a:gd name="connsiteX0" fmla="*/ 0 w 856798"/>
                <a:gd name="connsiteY0" fmla="*/ 0 h 295527"/>
                <a:gd name="connsiteX1" fmla="*/ 856798 w 856798"/>
                <a:gd name="connsiteY1" fmla="*/ 0 h 295527"/>
                <a:gd name="connsiteX2" fmla="*/ 484354 w 856798"/>
                <a:gd name="connsiteY2" fmla="*/ 154315 h 295527"/>
                <a:gd name="connsiteX3" fmla="*/ 484354 w 856798"/>
                <a:gd name="connsiteY3" fmla="*/ 295527 h 295527"/>
                <a:gd name="connsiteX4" fmla="*/ 372445 w 856798"/>
                <a:gd name="connsiteY4" fmla="*/ 295527 h 295527"/>
                <a:gd name="connsiteX5" fmla="*/ 372445 w 856798"/>
                <a:gd name="connsiteY5" fmla="*/ 154316 h 29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798" h="295527">
                  <a:moveTo>
                    <a:pt x="0" y="0"/>
                  </a:moveTo>
                  <a:lnTo>
                    <a:pt x="856798" y="0"/>
                  </a:lnTo>
                  <a:lnTo>
                    <a:pt x="484354" y="154315"/>
                  </a:lnTo>
                  <a:lnTo>
                    <a:pt x="484354" y="295527"/>
                  </a:lnTo>
                  <a:lnTo>
                    <a:pt x="372445" y="295527"/>
                  </a:lnTo>
                  <a:lnTo>
                    <a:pt x="372445" y="154316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3478207" y="1627302"/>
              <a:ext cx="915301" cy="3551884"/>
            </a:xfrm>
            <a:custGeom>
              <a:avLst/>
              <a:gdLst>
                <a:gd name="connsiteX0" fmla="*/ 0 w 915301"/>
                <a:gd name="connsiteY0" fmla="*/ 0 h 3551884"/>
                <a:gd name="connsiteX1" fmla="*/ 48808 w 915301"/>
                <a:gd name="connsiteY1" fmla="*/ 110 h 3551884"/>
                <a:gd name="connsiteX2" fmla="*/ 49031 w 915301"/>
                <a:gd name="connsiteY2" fmla="*/ 603902 h 3551884"/>
                <a:gd name="connsiteX3" fmla="*/ 48702 w 915301"/>
                <a:gd name="connsiteY3" fmla="*/ 603901 h 3551884"/>
                <a:gd name="connsiteX4" fmla="*/ 49959 w 915301"/>
                <a:gd name="connsiteY4" fmla="*/ 3202375 h 3551884"/>
                <a:gd name="connsiteX5" fmla="*/ 404064 w 915301"/>
                <a:gd name="connsiteY5" fmla="*/ 3321764 h 3551884"/>
                <a:gd name="connsiteX6" fmla="*/ 404165 w 915301"/>
                <a:gd name="connsiteY6" fmla="*/ 3483580 h 3551884"/>
                <a:gd name="connsiteX7" fmla="*/ 494292 w 915301"/>
                <a:gd name="connsiteY7" fmla="*/ 3483959 h 3551884"/>
                <a:gd name="connsiteX8" fmla="*/ 494042 w 915301"/>
                <a:gd name="connsiteY8" fmla="*/ 3321496 h 3551884"/>
                <a:gd name="connsiteX9" fmla="*/ 859800 w 915301"/>
                <a:gd name="connsiteY9" fmla="*/ 3204149 h 3551884"/>
                <a:gd name="connsiteX10" fmla="*/ 859752 w 915301"/>
                <a:gd name="connsiteY10" fmla="*/ 3117682 h 3551884"/>
                <a:gd name="connsiteX11" fmla="*/ 859800 w 915301"/>
                <a:gd name="connsiteY11" fmla="*/ 3117661 h 3551884"/>
                <a:gd name="connsiteX12" fmla="*/ 858463 w 915301"/>
                <a:gd name="connsiteY12" fmla="*/ 1932 h 3551884"/>
                <a:gd name="connsiteX13" fmla="*/ 914055 w 915301"/>
                <a:gd name="connsiteY13" fmla="*/ 2057 h 3551884"/>
                <a:gd name="connsiteX14" fmla="*/ 915301 w 915301"/>
                <a:gd name="connsiteY14" fmla="*/ 3258041 h 3551884"/>
                <a:gd name="connsiteX15" fmla="*/ 549702 w 915301"/>
                <a:gd name="connsiteY15" fmla="*/ 3375242 h 3551884"/>
                <a:gd name="connsiteX16" fmla="*/ 549579 w 915301"/>
                <a:gd name="connsiteY16" fmla="*/ 3551884 h 3551884"/>
                <a:gd name="connsiteX17" fmla="*/ 355146 w 915301"/>
                <a:gd name="connsiteY17" fmla="*/ 3551525 h 3551884"/>
                <a:gd name="connsiteX18" fmla="*/ 354851 w 915301"/>
                <a:gd name="connsiteY18" fmla="*/ 3374894 h 3551884"/>
                <a:gd name="connsiteX19" fmla="*/ 1234 w 915301"/>
                <a:gd name="connsiteY19" fmla="*/ 3255566 h 355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5301" h="3551884">
                  <a:moveTo>
                    <a:pt x="0" y="0"/>
                  </a:moveTo>
                  <a:lnTo>
                    <a:pt x="48808" y="110"/>
                  </a:lnTo>
                  <a:lnTo>
                    <a:pt x="49031" y="603902"/>
                  </a:lnTo>
                  <a:lnTo>
                    <a:pt x="48702" y="603901"/>
                  </a:lnTo>
                  <a:lnTo>
                    <a:pt x="49959" y="3202375"/>
                  </a:lnTo>
                  <a:lnTo>
                    <a:pt x="404064" y="3321764"/>
                  </a:lnTo>
                  <a:lnTo>
                    <a:pt x="404165" y="3483580"/>
                  </a:lnTo>
                  <a:lnTo>
                    <a:pt x="494292" y="3483959"/>
                  </a:lnTo>
                  <a:lnTo>
                    <a:pt x="494042" y="3321496"/>
                  </a:lnTo>
                  <a:lnTo>
                    <a:pt x="859800" y="3204149"/>
                  </a:lnTo>
                  <a:lnTo>
                    <a:pt x="859752" y="3117682"/>
                  </a:lnTo>
                  <a:lnTo>
                    <a:pt x="859800" y="3117661"/>
                  </a:lnTo>
                  <a:lnTo>
                    <a:pt x="858463" y="1932"/>
                  </a:lnTo>
                  <a:lnTo>
                    <a:pt x="914055" y="2057"/>
                  </a:lnTo>
                  <a:lnTo>
                    <a:pt x="915301" y="3258041"/>
                  </a:lnTo>
                  <a:lnTo>
                    <a:pt x="549702" y="3375242"/>
                  </a:lnTo>
                  <a:lnTo>
                    <a:pt x="549579" y="3551884"/>
                  </a:lnTo>
                  <a:lnTo>
                    <a:pt x="355146" y="3551525"/>
                  </a:lnTo>
                  <a:lnTo>
                    <a:pt x="354851" y="3374894"/>
                  </a:lnTo>
                  <a:lnTo>
                    <a:pt x="1234" y="325556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3768839" y="2407676"/>
              <a:ext cx="470521" cy="2507331"/>
              <a:chOff x="6505099" y="2407676"/>
              <a:chExt cx="470521" cy="2507331"/>
            </a:xfrm>
            <a:solidFill>
              <a:schemeClr val="bg1">
                <a:alpha val="20000"/>
              </a:schemeClr>
            </a:solidFill>
          </p:grpSpPr>
          <p:sp>
            <p:nvSpPr>
              <p:cNvPr id="211" name="Freeform 47"/>
              <p:cNvSpPr>
                <a:spLocks/>
              </p:cNvSpPr>
              <p:nvPr/>
            </p:nvSpPr>
            <p:spPr bwMode="auto">
              <a:xfrm rot="18805489">
                <a:off x="6820181" y="2408074"/>
                <a:ext cx="155837" cy="155041"/>
              </a:xfrm>
              <a:custGeom>
                <a:avLst/>
                <a:gdLst>
                  <a:gd name="T0" fmla="*/ 83 w 525"/>
                  <a:gd name="T1" fmla="*/ 72 h 524"/>
                  <a:gd name="T2" fmla="*/ 63 w 525"/>
                  <a:gd name="T3" fmla="*/ 91 h 524"/>
                  <a:gd name="T4" fmla="*/ 34 w 525"/>
                  <a:gd name="T5" fmla="*/ 134 h 524"/>
                  <a:gd name="T6" fmla="*/ 13 w 525"/>
                  <a:gd name="T7" fmla="*/ 181 h 524"/>
                  <a:gd name="T8" fmla="*/ 1 w 525"/>
                  <a:gd name="T9" fmla="*/ 230 h 524"/>
                  <a:gd name="T10" fmla="*/ 0 w 525"/>
                  <a:gd name="T11" fmla="*/ 280 h 524"/>
                  <a:gd name="T12" fmla="*/ 9 w 525"/>
                  <a:gd name="T13" fmla="*/ 330 h 524"/>
                  <a:gd name="T14" fmla="*/ 26 w 525"/>
                  <a:gd name="T15" fmla="*/ 378 h 524"/>
                  <a:gd name="T16" fmla="*/ 54 w 525"/>
                  <a:gd name="T17" fmla="*/ 422 h 524"/>
                  <a:gd name="T18" fmla="*/ 71 w 525"/>
                  <a:gd name="T19" fmla="*/ 442 h 524"/>
                  <a:gd name="T20" fmla="*/ 91 w 525"/>
                  <a:gd name="T21" fmla="*/ 462 h 524"/>
                  <a:gd name="T22" fmla="*/ 133 w 525"/>
                  <a:gd name="T23" fmla="*/ 492 h 524"/>
                  <a:gd name="T24" fmla="*/ 180 w 525"/>
                  <a:gd name="T25" fmla="*/ 512 h 524"/>
                  <a:gd name="T26" fmla="*/ 229 w 525"/>
                  <a:gd name="T27" fmla="*/ 523 h 524"/>
                  <a:gd name="T28" fmla="*/ 280 w 525"/>
                  <a:gd name="T29" fmla="*/ 524 h 524"/>
                  <a:gd name="T30" fmla="*/ 330 w 525"/>
                  <a:gd name="T31" fmla="*/ 516 h 524"/>
                  <a:gd name="T32" fmla="*/ 378 w 525"/>
                  <a:gd name="T33" fmla="*/ 498 h 524"/>
                  <a:gd name="T34" fmla="*/ 423 w 525"/>
                  <a:gd name="T35" fmla="*/ 471 h 524"/>
                  <a:gd name="T36" fmla="*/ 443 w 525"/>
                  <a:gd name="T37" fmla="*/ 453 h 524"/>
                  <a:gd name="T38" fmla="*/ 461 w 525"/>
                  <a:gd name="T39" fmla="*/ 433 h 524"/>
                  <a:gd name="T40" fmla="*/ 493 w 525"/>
                  <a:gd name="T41" fmla="*/ 391 h 524"/>
                  <a:gd name="T42" fmla="*/ 512 w 525"/>
                  <a:gd name="T43" fmla="*/ 344 h 524"/>
                  <a:gd name="T44" fmla="*/ 524 w 525"/>
                  <a:gd name="T45" fmla="*/ 295 h 524"/>
                  <a:gd name="T46" fmla="*/ 525 w 525"/>
                  <a:gd name="T47" fmla="*/ 244 h 524"/>
                  <a:gd name="T48" fmla="*/ 517 w 525"/>
                  <a:gd name="T49" fmla="*/ 195 h 524"/>
                  <a:gd name="T50" fmla="*/ 499 w 525"/>
                  <a:gd name="T51" fmla="*/ 147 h 524"/>
                  <a:gd name="T52" fmla="*/ 472 w 525"/>
                  <a:gd name="T53" fmla="*/ 103 h 524"/>
                  <a:gd name="T54" fmla="*/ 454 w 525"/>
                  <a:gd name="T55" fmla="*/ 82 h 524"/>
                  <a:gd name="T56" fmla="*/ 434 w 525"/>
                  <a:gd name="T57" fmla="*/ 63 h 524"/>
                  <a:gd name="T58" fmla="*/ 391 w 525"/>
                  <a:gd name="T59" fmla="*/ 33 h 524"/>
                  <a:gd name="T60" fmla="*/ 345 w 525"/>
                  <a:gd name="T61" fmla="*/ 12 h 524"/>
                  <a:gd name="T62" fmla="*/ 295 w 525"/>
                  <a:gd name="T63" fmla="*/ 2 h 524"/>
                  <a:gd name="T64" fmla="*/ 245 w 525"/>
                  <a:gd name="T65" fmla="*/ 0 h 524"/>
                  <a:gd name="T66" fmla="*/ 196 w 525"/>
                  <a:gd name="T67" fmla="*/ 8 h 524"/>
                  <a:gd name="T68" fmla="*/ 148 w 525"/>
                  <a:gd name="T69" fmla="*/ 26 h 524"/>
                  <a:gd name="T70" fmla="*/ 102 w 525"/>
                  <a:gd name="T71" fmla="*/ 54 h 524"/>
                  <a:gd name="T72" fmla="*/ 83 w 525"/>
                  <a:gd name="T73" fmla="*/ 7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5" h="524">
                    <a:moveTo>
                      <a:pt x="83" y="72"/>
                    </a:moveTo>
                    <a:lnTo>
                      <a:pt x="63" y="91"/>
                    </a:lnTo>
                    <a:lnTo>
                      <a:pt x="34" y="134"/>
                    </a:lnTo>
                    <a:lnTo>
                      <a:pt x="13" y="181"/>
                    </a:lnTo>
                    <a:lnTo>
                      <a:pt x="1" y="230"/>
                    </a:lnTo>
                    <a:lnTo>
                      <a:pt x="0" y="280"/>
                    </a:lnTo>
                    <a:lnTo>
                      <a:pt x="9" y="330"/>
                    </a:lnTo>
                    <a:lnTo>
                      <a:pt x="26" y="378"/>
                    </a:lnTo>
                    <a:lnTo>
                      <a:pt x="54" y="422"/>
                    </a:lnTo>
                    <a:lnTo>
                      <a:pt x="71" y="442"/>
                    </a:lnTo>
                    <a:lnTo>
                      <a:pt x="91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29" y="523"/>
                    </a:lnTo>
                    <a:lnTo>
                      <a:pt x="280" y="524"/>
                    </a:lnTo>
                    <a:lnTo>
                      <a:pt x="330" y="516"/>
                    </a:lnTo>
                    <a:lnTo>
                      <a:pt x="378" y="498"/>
                    </a:lnTo>
                    <a:lnTo>
                      <a:pt x="423" y="471"/>
                    </a:lnTo>
                    <a:lnTo>
                      <a:pt x="443" y="453"/>
                    </a:lnTo>
                    <a:lnTo>
                      <a:pt x="461" y="433"/>
                    </a:lnTo>
                    <a:lnTo>
                      <a:pt x="493" y="391"/>
                    </a:lnTo>
                    <a:lnTo>
                      <a:pt x="512" y="344"/>
                    </a:lnTo>
                    <a:lnTo>
                      <a:pt x="524" y="295"/>
                    </a:lnTo>
                    <a:lnTo>
                      <a:pt x="525" y="244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2" y="103"/>
                    </a:lnTo>
                    <a:lnTo>
                      <a:pt x="454" y="82"/>
                    </a:lnTo>
                    <a:lnTo>
                      <a:pt x="434" y="63"/>
                    </a:lnTo>
                    <a:lnTo>
                      <a:pt x="391" y="33"/>
                    </a:lnTo>
                    <a:lnTo>
                      <a:pt x="345" y="12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6" y="8"/>
                    </a:lnTo>
                    <a:lnTo>
                      <a:pt x="148" y="26"/>
                    </a:lnTo>
                    <a:lnTo>
                      <a:pt x="102" y="54"/>
                    </a:lnTo>
                    <a:lnTo>
                      <a:pt x="8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8"/>
              <p:cNvSpPr>
                <a:spLocks/>
              </p:cNvSpPr>
              <p:nvPr/>
            </p:nvSpPr>
            <p:spPr bwMode="auto">
              <a:xfrm rot="18805489">
                <a:off x="6850914" y="2657753"/>
                <a:ext cx="43682" cy="44974"/>
              </a:xfrm>
              <a:custGeom>
                <a:avLst/>
                <a:gdLst>
                  <a:gd name="T0" fmla="*/ 23 w 150"/>
                  <a:gd name="T1" fmla="*/ 21 h 151"/>
                  <a:gd name="T2" fmla="*/ 13 w 150"/>
                  <a:gd name="T3" fmla="*/ 33 h 151"/>
                  <a:gd name="T4" fmla="*/ 1 w 150"/>
                  <a:gd name="T5" fmla="*/ 59 h 151"/>
                  <a:gd name="T6" fmla="*/ 0 w 150"/>
                  <a:gd name="T7" fmla="*/ 89 h 151"/>
                  <a:gd name="T8" fmla="*/ 10 w 150"/>
                  <a:gd name="T9" fmla="*/ 116 h 151"/>
                  <a:gd name="T10" fmla="*/ 20 w 150"/>
                  <a:gd name="T11" fmla="*/ 127 h 151"/>
                  <a:gd name="T12" fmla="*/ 31 w 150"/>
                  <a:gd name="T13" fmla="*/ 138 h 151"/>
                  <a:gd name="T14" fmla="*/ 58 w 150"/>
                  <a:gd name="T15" fmla="*/ 150 h 151"/>
                  <a:gd name="T16" fmla="*/ 88 w 150"/>
                  <a:gd name="T17" fmla="*/ 151 h 151"/>
                  <a:gd name="T18" fmla="*/ 115 w 150"/>
                  <a:gd name="T19" fmla="*/ 140 h 151"/>
                  <a:gd name="T20" fmla="*/ 127 w 150"/>
                  <a:gd name="T21" fmla="*/ 131 h 151"/>
                  <a:gd name="T22" fmla="*/ 137 w 150"/>
                  <a:gd name="T23" fmla="*/ 120 h 151"/>
                  <a:gd name="T24" fmla="*/ 149 w 150"/>
                  <a:gd name="T25" fmla="*/ 92 h 151"/>
                  <a:gd name="T26" fmla="*/ 150 w 150"/>
                  <a:gd name="T27" fmla="*/ 64 h 151"/>
                  <a:gd name="T28" fmla="*/ 140 w 150"/>
                  <a:gd name="T29" fmla="*/ 35 h 151"/>
                  <a:gd name="T30" fmla="*/ 129 w 150"/>
                  <a:gd name="T31" fmla="*/ 24 h 151"/>
                  <a:gd name="T32" fmla="*/ 119 w 150"/>
                  <a:gd name="T33" fmla="*/ 13 h 151"/>
                  <a:gd name="T34" fmla="*/ 92 w 150"/>
                  <a:gd name="T35" fmla="*/ 2 h 151"/>
                  <a:gd name="T36" fmla="*/ 63 w 150"/>
                  <a:gd name="T37" fmla="*/ 0 h 151"/>
                  <a:gd name="T38" fmla="*/ 35 w 150"/>
                  <a:gd name="T39" fmla="*/ 11 h 151"/>
                  <a:gd name="T40" fmla="*/ 23 w 150"/>
                  <a:gd name="T41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51">
                    <a:moveTo>
                      <a:pt x="23" y="21"/>
                    </a:moveTo>
                    <a:lnTo>
                      <a:pt x="13" y="33"/>
                    </a:lnTo>
                    <a:lnTo>
                      <a:pt x="1" y="59"/>
                    </a:lnTo>
                    <a:lnTo>
                      <a:pt x="0" y="89"/>
                    </a:lnTo>
                    <a:lnTo>
                      <a:pt x="10" y="116"/>
                    </a:lnTo>
                    <a:lnTo>
                      <a:pt x="20" y="127"/>
                    </a:lnTo>
                    <a:lnTo>
                      <a:pt x="31" y="138"/>
                    </a:lnTo>
                    <a:lnTo>
                      <a:pt x="58" y="150"/>
                    </a:lnTo>
                    <a:lnTo>
                      <a:pt x="88" y="151"/>
                    </a:lnTo>
                    <a:lnTo>
                      <a:pt x="115" y="140"/>
                    </a:lnTo>
                    <a:lnTo>
                      <a:pt x="127" y="131"/>
                    </a:lnTo>
                    <a:lnTo>
                      <a:pt x="137" y="120"/>
                    </a:lnTo>
                    <a:lnTo>
                      <a:pt x="149" y="92"/>
                    </a:lnTo>
                    <a:lnTo>
                      <a:pt x="150" y="64"/>
                    </a:lnTo>
                    <a:lnTo>
                      <a:pt x="140" y="35"/>
                    </a:lnTo>
                    <a:lnTo>
                      <a:pt x="129" y="24"/>
                    </a:lnTo>
                    <a:lnTo>
                      <a:pt x="119" y="13"/>
                    </a:lnTo>
                    <a:lnTo>
                      <a:pt x="92" y="2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49"/>
              <p:cNvSpPr>
                <a:spLocks/>
              </p:cNvSpPr>
              <p:nvPr/>
            </p:nvSpPr>
            <p:spPr bwMode="auto">
              <a:xfrm rot="18805489">
                <a:off x="6649417" y="2635171"/>
                <a:ext cx="76738" cy="78112"/>
              </a:xfrm>
              <a:custGeom>
                <a:avLst/>
                <a:gdLst>
                  <a:gd name="T0" fmla="*/ 40 w 262"/>
                  <a:gd name="T1" fmla="*/ 35 h 260"/>
                  <a:gd name="T2" fmla="*/ 22 w 262"/>
                  <a:gd name="T3" fmla="*/ 54 h 260"/>
                  <a:gd name="T4" fmla="*/ 3 w 262"/>
                  <a:gd name="T5" fmla="*/ 101 h 260"/>
                  <a:gd name="T6" fmla="*/ 0 w 262"/>
                  <a:gd name="T7" fmla="*/ 151 h 260"/>
                  <a:gd name="T8" fmla="*/ 18 w 262"/>
                  <a:gd name="T9" fmla="*/ 199 h 260"/>
                  <a:gd name="T10" fmla="*/ 35 w 262"/>
                  <a:gd name="T11" fmla="*/ 220 h 260"/>
                  <a:gd name="T12" fmla="*/ 56 w 262"/>
                  <a:gd name="T13" fmla="*/ 238 h 260"/>
                  <a:gd name="T14" fmla="*/ 102 w 262"/>
                  <a:gd name="T15" fmla="*/ 259 h 260"/>
                  <a:gd name="T16" fmla="*/ 153 w 262"/>
                  <a:gd name="T17" fmla="*/ 260 h 260"/>
                  <a:gd name="T18" fmla="*/ 201 w 262"/>
                  <a:gd name="T19" fmla="*/ 242 h 260"/>
                  <a:gd name="T20" fmla="*/ 222 w 262"/>
                  <a:gd name="T21" fmla="*/ 225 h 260"/>
                  <a:gd name="T22" fmla="*/ 240 w 262"/>
                  <a:gd name="T23" fmla="*/ 206 h 260"/>
                  <a:gd name="T24" fmla="*/ 259 w 262"/>
                  <a:gd name="T25" fmla="*/ 158 h 260"/>
                  <a:gd name="T26" fmla="*/ 262 w 262"/>
                  <a:gd name="T27" fmla="*/ 109 h 260"/>
                  <a:gd name="T28" fmla="*/ 244 w 262"/>
                  <a:gd name="T29" fmla="*/ 61 h 260"/>
                  <a:gd name="T30" fmla="*/ 227 w 262"/>
                  <a:gd name="T31" fmla="*/ 40 h 260"/>
                  <a:gd name="T32" fmla="*/ 206 w 262"/>
                  <a:gd name="T33" fmla="*/ 22 h 260"/>
                  <a:gd name="T34" fmla="*/ 159 w 262"/>
                  <a:gd name="T35" fmla="*/ 1 h 260"/>
                  <a:gd name="T36" fmla="*/ 109 w 262"/>
                  <a:gd name="T37" fmla="*/ 0 h 260"/>
                  <a:gd name="T38" fmla="*/ 61 w 262"/>
                  <a:gd name="T39" fmla="*/ 17 h 260"/>
                  <a:gd name="T40" fmla="*/ 40 w 262"/>
                  <a:gd name="T41" fmla="*/ 3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" h="260">
                    <a:moveTo>
                      <a:pt x="40" y="35"/>
                    </a:moveTo>
                    <a:lnTo>
                      <a:pt x="22" y="54"/>
                    </a:lnTo>
                    <a:lnTo>
                      <a:pt x="3" y="101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6" y="238"/>
                    </a:lnTo>
                    <a:lnTo>
                      <a:pt x="102" y="259"/>
                    </a:lnTo>
                    <a:lnTo>
                      <a:pt x="153" y="260"/>
                    </a:lnTo>
                    <a:lnTo>
                      <a:pt x="201" y="242"/>
                    </a:lnTo>
                    <a:lnTo>
                      <a:pt x="222" y="225"/>
                    </a:lnTo>
                    <a:lnTo>
                      <a:pt x="240" y="206"/>
                    </a:lnTo>
                    <a:lnTo>
                      <a:pt x="259" y="158"/>
                    </a:lnTo>
                    <a:lnTo>
                      <a:pt x="262" y="109"/>
                    </a:lnTo>
                    <a:lnTo>
                      <a:pt x="244" y="61"/>
                    </a:lnTo>
                    <a:lnTo>
                      <a:pt x="227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7"/>
                    </a:lnTo>
                    <a:lnTo>
                      <a:pt x="4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0"/>
              <p:cNvSpPr>
                <a:spLocks/>
              </p:cNvSpPr>
              <p:nvPr/>
            </p:nvSpPr>
            <p:spPr bwMode="auto">
              <a:xfrm rot="18805489">
                <a:off x="6814345" y="2797832"/>
                <a:ext cx="116878" cy="115984"/>
              </a:xfrm>
              <a:custGeom>
                <a:avLst/>
                <a:gdLst>
                  <a:gd name="T0" fmla="*/ 61 w 393"/>
                  <a:gd name="T1" fmla="*/ 53 h 393"/>
                  <a:gd name="T2" fmla="*/ 47 w 393"/>
                  <a:gd name="T3" fmla="*/ 69 h 393"/>
                  <a:gd name="T4" fmla="*/ 25 w 393"/>
                  <a:gd name="T5" fmla="*/ 100 h 393"/>
                  <a:gd name="T6" fmla="*/ 9 w 393"/>
                  <a:gd name="T7" fmla="*/ 135 h 393"/>
                  <a:gd name="T8" fmla="*/ 0 w 393"/>
                  <a:gd name="T9" fmla="*/ 173 h 393"/>
                  <a:gd name="T10" fmla="*/ 0 w 393"/>
                  <a:gd name="T11" fmla="*/ 210 h 393"/>
                  <a:gd name="T12" fmla="*/ 5 w 393"/>
                  <a:gd name="T13" fmla="*/ 248 h 393"/>
                  <a:gd name="T14" fmla="*/ 20 w 393"/>
                  <a:gd name="T15" fmla="*/ 283 h 393"/>
                  <a:gd name="T16" fmla="*/ 40 w 393"/>
                  <a:gd name="T17" fmla="*/ 316 h 393"/>
                  <a:gd name="T18" fmla="*/ 53 w 393"/>
                  <a:gd name="T19" fmla="*/ 332 h 393"/>
                  <a:gd name="T20" fmla="*/ 68 w 393"/>
                  <a:gd name="T21" fmla="*/ 346 h 393"/>
                  <a:gd name="T22" fmla="*/ 100 w 393"/>
                  <a:gd name="T23" fmla="*/ 368 h 393"/>
                  <a:gd name="T24" fmla="*/ 135 w 393"/>
                  <a:gd name="T25" fmla="*/ 384 h 393"/>
                  <a:gd name="T26" fmla="*/ 171 w 393"/>
                  <a:gd name="T27" fmla="*/ 392 h 393"/>
                  <a:gd name="T28" fmla="*/ 209 w 393"/>
                  <a:gd name="T29" fmla="*/ 393 h 393"/>
                  <a:gd name="T30" fmla="*/ 247 w 393"/>
                  <a:gd name="T31" fmla="*/ 388 h 393"/>
                  <a:gd name="T32" fmla="*/ 283 w 393"/>
                  <a:gd name="T33" fmla="*/ 373 h 393"/>
                  <a:gd name="T34" fmla="*/ 317 w 393"/>
                  <a:gd name="T35" fmla="*/ 353 h 393"/>
                  <a:gd name="T36" fmla="*/ 331 w 393"/>
                  <a:gd name="T37" fmla="*/ 340 h 393"/>
                  <a:gd name="T38" fmla="*/ 345 w 393"/>
                  <a:gd name="T39" fmla="*/ 326 h 393"/>
                  <a:gd name="T40" fmla="*/ 368 w 393"/>
                  <a:gd name="T41" fmla="*/ 293 h 393"/>
                  <a:gd name="T42" fmla="*/ 383 w 393"/>
                  <a:gd name="T43" fmla="*/ 258 h 393"/>
                  <a:gd name="T44" fmla="*/ 392 w 393"/>
                  <a:gd name="T45" fmla="*/ 222 h 393"/>
                  <a:gd name="T46" fmla="*/ 393 w 393"/>
                  <a:gd name="T47" fmla="*/ 183 h 393"/>
                  <a:gd name="T48" fmla="*/ 387 w 393"/>
                  <a:gd name="T49" fmla="*/ 147 h 393"/>
                  <a:gd name="T50" fmla="*/ 374 w 393"/>
                  <a:gd name="T51" fmla="*/ 110 h 393"/>
                  <a:gd name="T52" fmla="*/ 353 w 393"/>
                  <a:gd name="T53" fmla="*/ 77 h 393"/>
                  <a:gd name="T54" fmla="*/ 339 w 393"/>
                  <a:gd name="T55" fmla="*/ 62 h 393"/>
                  <a:gd name="T56" fmla="*/ 324 w 393"/>
                  <a:gd name="T57" fmla="*/ 48 h 393"/>
                  <a:gd name="T58" fmla="*/ 293 w 393"/>
                  <a:gd name="T59" fmla="*/ 25 h 393"/>
                  <a:gd name="T60" fmla="*/ 257 w 393"/>
                  <a:gd name="T61" fmla="*/ 9 h 393"/>
                  <a:gd name="T62" fmla="*/ 221 w 393"/>
                  <a:gd name="T63" fmla="*/ 2 h 393"/>
                  <a:gd name="T64" fmla="*/ 183 w 393"/>
                  <a:gd name="T65" fmla="*/ 0 h 393"/>
                  <a:gd name="T66" fmla="*/ 145 w 393"/>
                  <a:gd name="T67" fmla="*/ 7 h 393"/>
                  <a:gd name="T68" fmla="*/ 109 w 393"/>
                  <a:gd name="T69" fmla="*/ 20 h 393"/>
                  <a:gd name="T70" fmla="*/ 77 w 393"/>
                  <a:gd name="T71" fmla="*/ 40 h 393"/>
                  <a:gd name="T72" fmla="*/ 61 w 393"/>
                  <a:gd name="T73" fmla="*/ 5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3" h="393">
                    <a:moveTo>
                      <a:pt x="61" y="53"/>
                    </a:moveTo>
                    <a:lnTo>
                      <a:pt x="47" y="69"/>
                    </a:lnTo>
                    <a:lnTo>
                      <a:pt x="25" y="100"/>
                    </a:lnTo>
                    <a:lnTo>
                      <a:pt x="9" y="135"/>
                    </a:lnTo>
                    <a:lnTo>
                      <a:pt x="0" y="173"/>
                    </a:lnTo>
                    <a:lnTo>
                      <a:pt x="0" y="210"/>
                    </a:lnTo>
                    <a:lnTo>
                      <a:pt x="5" y="248"/>
                    </a:lnTo>
                    <a:lnTo>
                      <a:pt x="20" y="283"/>
                    </a:lnTo>
                    <a:lnTo>
                      <a:pt x="40" y="316"/>
                    </a:lnTo>
                    <a:lnTo>
                      <a:pt x="53" y="332"/>
                    </a:lnTo>
                    <a:lnTo>
                      <a:pt x="68" y="346"/>
                    </a:lnTo>
                    <a:lnTo>
                      <a:pt x="100" y="368"/>
                    </a:lnTo>
                    <a:lnTo>
                      <a:pt x="135" y="384"/>
                    </a:lnTo>
                    <a:lnTo>
                      <a:pt x="171" y="392"/>
                    </a:lnTo>
                    <a:lnTo>
                      <a:pt x="209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7" y="353"/>
                    </a:lnTo>
                    <a:lnTo>
                      <a:pt x="331" y="340"/>
                    </a:lnTo>
                    <a:lnTo>
                      <a:pt x="345" y="326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3" y="183"/>
                    </a:lnTo>
                    <a:lnTo>
                      <a:pt x="387" y="147"/>
                    </a:lnTo>
                    <a:lnTo>
                      <a:pt x="374" y="110"/>
                    </a:lnTo>
                    <a:lnTo>
                      <a:pt x="353" y="77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5"/>
                    </a:lnTo>
                    <a:lnTo>
                      <a:pt x="257" y="9"/>
                    </a:lnTo>
                    <a:lnTo>
                      <a:pt x="221" y="2"/>
                    </a:lnTo>
                    <a:lnTo>
                      <a:pt x="183" y="0"/>
                    </a:lnTo>
                    <a:lnTo>
                      <a:pt x="145" y="7"/>
                    </a:lnTo>
                    <a:lnTo>
                      <a:pt x="109" y="20"/>
                    </a:lnTo>
                    <a:lnTo>
                      <a:pt x="77" y="40"/>
                    </a:lnTo>
                    <a:lnTo>
                      <a:pt x="61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1"/>
              <p:cNvSpPr>
                <a:spLocks/>
              </p:cNvSpPr>
              <p:nvPr/>
            </p:nvSpPr>
            <p:spPr bwMode="auto">
              <a:xfrm rot="18805489">
                <a:off x="6649068" y="3357645"/>
                <a:ext cx="154657" cy="156224"/>
              </a:xfrm>
              <a:custGeom>
                <a:avLst/>
                <a:gdLst>
                  <a:gd name="T0" fmla="*/ 443 w 524"/>
                  <a:gd name="T1" fmla="*/ 454 h 525"/>
                  <a:gd name="T2" fmla="*/ 461 w 524"/>
                  <a:gd name="T3" fmla="*/ 435 h 525"/>
                  <a:gd name="T4" fmla="*/ 492 w 524"/>
                  <a:gd name="T5" fmla="*/ 392 h 525"/>
                  <a:gd name="T6" fmla="*/ 512 w 524"/>
                  <a:gd name="T7" fmla="*/ 345 h 525"/>
                  <a:gd name="T8" fmla="*/ 523 w 524"/>
                  <a:gd name="T9" fmla="*/ 296 h 525"/>
                  <a:gd name="T10" fmla="*/ 524 w 524"/>
                  <a:gd name="T11" fmla="*/ 245 h 525"/>
                  <a:gd name="T12" fmla="*/ 517 w 524"/>
                  <a:gd name="T13" fmla="*/ 195 h 525"/>
                  <a:gd name="T14" fmla="*/ 499 w 524"/>
                  <a:gd name="T15" fmla="*/ 147 h 525"/>
                  <a:gd name="T16" fmla="*/ 471 w 524"/>
                  <a:gd name="T17" fmla="*/ 103 h 525"/>
                  <a:gd name="T18" fmla="*/ 453 w 524"/>
                  <a:gd name="T19" fmla="*/ 82 h 525"/>
                  <a:gd name="T20" fmla="*/ 434 w 524"/>
                  <a:gd name="T21" fmla="*/ 64 h 525"/>
                  <a:gd name="T22" fmla="*/ 391 w 524"/>
                  <a:gd name="T23" fmla="*/ 34 h 525"/>
                  <a:gd name="T24" fmla="*/ 344 w 524"/>
                  <a:gd name="T25" fmla="*/ 13 h 525"/>
                  <a:gd name="T26" fmla="*/ 295 w 524"/>
                  <a:gd name="T27" fmla="*/ 2 h 525"/>
                  <a:gd name="T28" fmla="*/ 245 w 524"/>
                  <a:gd name="T29" fmla="*/ 0 h 525"/>
                  <a:gd name="T30" fmla="*/ 195 w 524"/>
                  <a:gd name="T31" fmla="*/ 10 h 525"/>
                  <a:gd name="T32" fmla="*/ 147 w 524"/>
                  <a:gd name="T33" fmla="*/ 26 h 525"/>
                  <a:gd name="T34" fmla="*/ 102 w 524"/>
                  <a:gd name="T35" fmla="*/ 55 h 525"/>
                  <a:gd name="T36" fmla="*/ 82 w 524"/>
                  <a:gd name="T37" fmla="*/ 72 h 525"/>
                  <a:gd name="T38" fmla="*/ 63 w 524"/>
                  <a:gd name="T39" fmla="*/ 91 h 525"/>
                  <a:gd name="T40" fmla="*/ 33 w 524"/>
                  <a:gd name="T41" fmla="*/ 134 h 525"/>
                  <a:gd name="T42" fmla="*/ 13 w 524"/>
                  <a:gd name="T43" fmla="*/ 181 h 525"/>
                  <a:gd name="T44" fmla="*/ 2 w 524"/>
                  <a:gd name="T45" fmla="*/ 230 h 525"/>
                  <a:gd name="T46" fmla="*/ 0 w 524"/>
                  <a:gd name="T47" fmla="*/ 280 h 525"/>
                  <a:gd name="T48" fmla="*/ 9 w 524"/>
                  <a:gd name="T49" fmla="*/ 331 h 525"/>
                  <a:gd name="T50" fmla="*/ 25 w 524"/>
                  <a:gd name="T51" fmla="*/ 379 h 525"/>
                  <a:gd name="T52" fmla="*/ 54 w 524"/>
                  <a:gd name="T53" fmla="*/ 423 h 525"/>
                  <a:gd name="T54" fmla="*/ 72 w 524"/>
                  <a:gd name="T55" fmla="*/ 444 h 525"/>
                  <a:gd name="T56" fmla="*/ 90 w 524"/>
                  <a:gd name="T57" fmla="*/ 462 h 525"/>
                  <a:gd name="T58" fmla="*/ 133 w 524"/>
                  <a:gd name="T59" fmla="*/ 492 h 525"/>
                  <a:gd name="T60" fmla="*/ 180 w 524"/>
                  <a:gd name="T61" fmla="*/ 512 h 525"/>
                  <a:gd name="T62" fmla="*/ 230 w 524"/>
                  <a:gd name="T63" fmla="*/ 524 h 525"/>
                  <a:gd name="T64" fmla="*/ 280 w 524"/>
                  <a:gd name="T65" fmla="*/ 525 h 525"/>
                  <a:gd name="T66" fmla="*/ 330 w 524"/>
                  <a:gd name="T67" fmla="*/ 518 h 525"/>
                  <a:gd name="T68" fmla="*/ 378 w 524"/>
                  <a:gd name="T69" fmla="*/ 499 h 525"/>
                  <a:gd name="T70" fmla="*/ 422 w 524"/>
                  <a:gd name="T71" fmla="*/ 471 h 525"/>
                  <a:gd name="T72" fmla="*/ 443 w 524"/>
                  <a:gd name="T73" fmla="*/ 454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4" h="525">
                    <a:moveTo>
                      <a:pt x="443" y="454"/>
                    </a:moveTo>
                    <a:lnTo>
                      <a:pt x="461" y="435"/>
                    </a:lnTo>
                    <a:lnTo>
                      <a:pt x="492" y="392"/>
                    </a:lnTo>
                    <a:lnTo>
                      <a:pt x="512" y="345"/>
                    </a:lnTo>
                    <a:lnTo>
                      <a:pt x="523" y="296"/>
                    </a:lnTo>
                    <a:lnTo>
                      <a:pt x="524" y="245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1" y="103"/>
                    </a:lnTo>
                    <a:lnTo>
                      <a:pt x="453" y="82"/>
                    </a:lnTo>
                    <a:lnTo>
                      <a:pt x="434" y="64"/>
                    </a:lnTo>
                    <a:lnTo>
                      <a:pt x="391" y="34"/>
                    </a:lnTo>
                    <a:lnTo>
                      <a:pt x="344" y="13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5" y="10"/>
                    </a:lnTo>
                    <a:lnTo>
                      <a:pt x="147" y="26"/>
                    </a:lnTo>
                    <a:lnTo>
                      <a:pt x="102" y="55"/>
                    </a:lnTo>
                    <a:lnTo>
                      <a:pt x="82" y="72"/>
                    </a:lnTo>
                    <a:lnTo>
                      <a:pt x="63" y="91"/>
                    </a:lnTo>
                    <a:lnTo>
                      <a:pt x="33" y="134"/>
                    </a:lnTo>
                    <a:lnTo>
                      <a:pt x="13" y="181"/>
                    </a:lnTo>
                    <a:lnTo>
                      <a:pt x="2" y="230"/>
                    </a:lnTo>
                    <a:lnTo>
                      <a:pt x="0" y="280"/>
                    </a:lnTo>
                    <a:lnTo>
                      <a:pt x="9" y="331"/>
                    </a:lnTo>
                    <a:lnTo>
                      <a:pt x="25" y="379"/>
                    </a:lnTo>
                    <a:lnTo>
                      <a:pt x="54" y="423"/>
                    </a:lnTo>
                    <a:lnTo>
                      <a:pt x="72" y="444"/>
                    </a:lnTo>
                    <a:lnTo>
                      <a:pt x="90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30" y="524"/>
                    </a:lnTo>
                    <a:lnTo>
                      <a:pt x="280" y="525"/>
                    </a:lnTo>
                    <a:lnTo>
                      <a:pt x="330" y="518"/>
                    </a:lnTo>
                    <a:lnTo>
                      <a:pt x="378" y="499"/>
                    </a:lnTo>
                    <a:lnTo>
                      <a:pt x="422" y="471"/>
                    </a:lnTo>
                    <a:lnTo>
                      <a:pt x="443" y="4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2"/>
              <p:cNvSpPr>
                <a:spLocks/>
              </p:cNvSpPr>
              <p:nvPr/>
            </p:nvSpPr>
            <p:spPr bwMode="auto">
              <a:xfrm rot="18805489">
                <a:off x="6690497" y="3820692"/>
                <a:ext cx="249104" cy="249722"/>
              </a:xfrm>
              <a:custGeom>
                <a:avLst/>
                <a:gdLst>
                  <a:gd name="T0" fmla="*/ 710 w 842"/>
                  <a:gd name="T1" fmla="*/ 728 h 843"/>
                  <a:gd name="T2" fmla="*/ 741 w 842"/>
                  <a:gd name="T3" fmla="*/ 698 h 843"/>
                  <a:gd name="T4" fmla="*/ 789 w 842"/>
                  <a:gd name="T5" fmla="*/ 628 h 843"/>
                  <a:gd name="T6" fmla="*/ 823 w 842"/>
                  <a:gd name="T7" fmla="*/ 553 h 843"/>
                  <a:gd name="T8" fmla="*/ 840 w 842"/>
                  <a:gd name="T9" fmla="*/ 474 h 843"/>
                  <a:gd name="T10" fmla="*/ 842 w 842"/>
                  <a:gd name="T11" fmla="*/ 393 h 843"/>
                  <a:gd name="T12" fmla="*/ 829 w 842"/>
                  <a:gd name="T13" fmla="*/ 313 h 843"/>
                  <a:gd name="T14" fmla="*/ 801 w 842"/>
                  <a:gd name="T15" fmla="*/ 236 h 843"/>
                  <a:gd name="T16" fmla="*/ 757 w 842"/>
                  <a:gd name="T17" fmla="*/ 165 h 843"/>
                  <a:gd name="T18" fmla="*/ 728 w 842"/>
                  <a:gd name="T19" fmla="*/ 131 h 843"/>
                  <a:gd name="T20" fmla="*/ 697 w 842"/>
                  <a:gd name="T21" fmla="*/ 102 h 843"/>
                  <a:gd name="T22" fmla="*/ 628 w 842"/>
                  <a:gd name="T23" fmla="*/ 54 h 843"/>
                  <a:gd name="T24" fmla="*/ 553 w 842"/>
                  <a:gd name="T25" fmla="*/ 20 h 843"/>
                  <a:gd name="T26" fmla="*/ 474 w 842"/>
                  <a:gd name="T27" fmla="*/ 3 h 843"/>
                  <a:gd name="T28" fmla="*/ 393 w 842"/>
                  <a:gd name="T29" fmla="*/ 0 h 843"/>
                  <a:gd name="T30" fmla="*/ 312 w 842"/>
                  <a:gd name="T31" fmla="*/ 13 h 843"/>
                  <a:gd name="T32" fmla="*/ 236 w 842"/>
                  <a:gd name="T33" fmla="*/ 42 h 843"/>
                  <a:gd name="T34" fmla="*/ 164 w 842"/>
                  <a:gd name="T35" fmla="*/ 86 h 843"/>
                  <a:gd name="T36" fmla="*/ 132 w 842"/>
                  <a:gd name="T37" fmla="*/ 115 h 843"/>
                  <a:gd name="T38" fmla="*/ 101 w 842"/>
                  <a:gd name="T39" fmla="*/ 146 h 843"/>
                  <a:gd name="T40" fmla="*/ 53 w 842"/>
                  <a:gd name="T41" fmla="*/ 214 h 843"/>
                  <a:gd name="T42" fmla="*/ 19 w 842"/>
                  <a:gd name="T43" fmla="*/ 289 h 843"/>
                  <a:gd name="T44" fmla="*/ 2 w 842"/>
                  <a:gd name="T45" fmla="*/ 369 h 843"/>
                  <a:gd name="T46" fmla="*/ 0 w 842"/>
                  <a:gd name="T47" fmla="*/ 450 h 843"/>
                  <a:gd name="T48" fmla="*/ 13 w 842"/>
                  <a:gd name="T49" fmla="*/ 531 h 843"/>
                  <a:gd name="T50" fmla="*/ 41 w 842"/>
                  <a:gd name="T51" fmla="*/ 607 h 843"/>
                  <a:gd name="T52" fmla="*/ 85 w 842"/>
                  <a:gd name="T53" fmla="*/ 678 h 843"/>
                  <a:gd name="T54" fmla="*/ 115 w 842"/>
                  <a:gd name="T55" fmla="*/ 711 h 843"/>
                  <a:gd name="T56" fmla="*/ 145 w 842"/>
                  <a:gd name="T57" fmla="*/ 742 h 843"/>
                  <a:gd name="T58" fmla="*/ 214 w 842"/>
                  <a:gd name="T59" fmla="*/ 790 h 843"/>
                  <a:gd name="T60" fmla="*/ 289 w 842"/>
                  <a:gd name="T61" fmla="*/ 822 h 843"/>
                  <a:gd name="T62" fmla="*/ 369 w 842"/>
                  <a:gd name="T63" fmla="*/ 840 h 843"/>
                  <a:gd name="T64" fmla="*/ 450 w 842"/>
                  <a:gd name="T65" fmla="*/ 843 h 843"/>
                  <a:gd name="T66" fmla="*/ 530 w 842"/>
                  <a:gd name="T67" fmla="*/ 830 h 843"/>
                  <a:gd name="T68" fmla="*/ 606 w 842"/>
                  <a:gd name="T69" fmla="*/ 801 h 843"/>
                  <a:gd name="T70" fmla="*/ 678 w 842"/>
                  <a:gd name="T71" fmla="*/ 756 h 843"/>
                  <a:gd name="T72" fmla="*/ 710 w 842"/>
                  <a:gd name="T73" fmla="*/ 728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2" h="843">
                    <a:moveTo>
                      <a:pt x="710" y="728"/>
                    </a:moveTo>
                    <a:lnTo>
                      <a:pt x="741" y="698"/>
                    </a:lnTo>
                    <a:lnTo>
                      <a:pt x="789" y="628"/>
                    </a:lnTo>
                    <a:lnTo>
                      <a:pt x="823" y="553"/>
                    </a:lnTo>
                    <a:lnTo>
                      <a:pt x="840" y="474"/>
                    </a:lnTo>
                    <a:lnTo>
                      <a:pt x="842" y="393"/>
                    </a:lnTo>
                    <a:lnTo>
                      <a:pt x="829" y="313"/>
                    </a:lnTo>
                    <a:lnTo>
                      <a:pt x="801" y="236"/>
                    </a:lnTo>
                    <a:lnTo>
                      <a:pt x="757" y="165"/>
                    </a:lnTo>
                    <a:lnTo>
                      <a:pt x="728" y="131"/>
                    </a:lnTo>
                    <a:lnTo>
                      <a:pt x="697" y="102"/>
                    </a:lnTo>
                    <a:lnTo>
                      <a:pt x="628" y="54"/>
                    </a:lnTo>
                    <a:lnTo>
                      <a:pt x="553" y="20"/>
                    </a:lnTo>
                    <a:lnTo>
                      <a:pt x="474" y="3"/>
                    </a:lnTo>
                    <a:lnTo>
                      <a:pt x="393" y="0"/>
                    </a:lnTo>
                    <a:lnTo>
                      <a:pt x="312" y="13"/>
                    </a:lnTo>
                    <a:lnTo>
                      <a:pt x="236" y="42"/>
                    </a:lnTo>
                    <a:lnTo>
                      <a:pt x="164" y="86"/>
                    </a:lnTo>
                    <a:lnTo>
                      <a:pt x="132" y="115"/>
                    </a:lnTo>
                    <a:lnTo>
                      <a:pt x="101" y="146"/>
                    </a:lnTo>
                    <a:lnTo>
                      <a:pt x="53" y="214"/>
                    </a:lnTo>
                    <a:lnTo>
                      <a:pt x="19" y="289"/>
                    </a:lnTo>
                    <a:lnTo>
                      <a:pt x="2" y="369"/>
                    </a:lnTo>
                    <a:lnTo>
                      <a:pt x="0" y="450"/>
                    </a:lnTo>
                    <a:lnTo>
                      <a:pt x="13" y="531"/>
                    </a:lnTo>
                    <a:lnTo>
                      <a:pt x="41" y="607"/>
                    </a:lnTo>
                    <a:lnTo>
                      <a:pt x="85" y="678"/>
                    </a:lnTo>
                    <a:lnTo>
                      <a:pt x="115" y="711"/>
                    </a:lnTo>
                    <a:lnTo>
                      <a:pt x="145" y="742"/>
                    </a:lnTo>
                    <a:lnTo>
                      <a:pt x="214" y="790"/>
                    </a:lnTo>
                    <a:lnTo>
                      <a:pt x="289" y="822"/>
                    </a:lnTo>
                    <a:lnTo>
                      <a:pt x="369" y="840"/>
                    </a:lnTo>
                    <a:lnTo>
                      <a:pt x="450" y="843"/>
                    </a:lnTo>
                    <a:lnTo>
                      <a:pt x="530" y="830"/>
                    </a:lnTo>
                    <a:lnTo>
                      <a:pt x="606" y="801"/>
                    </a:lnTo>
                    <a:lnTo>
                      <a:pt x="678" y="756"/>
                    </a:lnTo>
                    <a:lnTo>
                      <a:pt x="710" y="7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3"/>
              <p:cNvSpPr>
                <a:spLocks/>
              </p:cNvSpPr>
              <p:nvPr/>
            </p:nvSpPr>
            <p:spPr bwMode="auto">
              <a:xfrm rot="18805489">
                <a:off x="6867907" y="3625667"/>
                <a:ext cx="90905" cy="91131"/>
              </a:xfrm>
              <a:custGeom>
                <a:avLst/>
                <a:gdLst>
                  <a:gd name="T0" fmla="*/ 259 w 305"/>
                  <a:gd name="T1" fmla="*/ 266 h 307"/>
                  <a:gd name="T2" fmla="*/ 269 w 305"/>
                  <a:gd name="T3" fmla="*/ 254 h 307"/>
                  <a:gd name="T4" fmla="*/ 287 w 305"/>
                  <a:gd name="T5" fmla="*/ 229 h 307"/>
                  <a:gd name="T6" fmla="*/ 304 w 305"/>
                  <a:gd name="T7" fmla="*/ 188 h 307"/>
                  <a:gd name="T8" fmla="*/ 305 w 305"/>
                  <a:gd name="T9" fmla="*/ 128 h 307"/>
                  <a:gd name="T10" fmla="*/ 291 w 305"/>
                  <a:gd name="T11" fmla="*/ 85 h 307"/>
                  <a:gd name="T12" fmla="*/ 276 w 305"/>
                  <a:gd name="T13" fmla="*/ 59 h 307"/>
                  <a:gd name="T14" fmla="*/ 265 w 305"/>
                  <a:gd name="T15" fmla="*/ 48 h 307"/>
                  <a:gd name="T16" fmla="*/ 254 w 305"/>
                  <a:gd name="T17" fmla="*/ 36 h 307"/>
                  <a:gd name="T18" fmla="*/ 229 w 305"/>
                  <a:gd name="T19" fmla="*/ 19 h 307"/>
                  <a:gd name="T20" fmla="*/ 186 w 305"/>
                  <a:gd name="T21" fmla="*/ 2 h 307"/>
                  <a:gd name="T22" fmla="*/ 128 w 305"/>
                  <a:gd name="T23" fmla="*/ 0 h 307"/>
                  <a:gd name="T24" fmla="*/ 85 w 305"/>
                  <a:gd name="T25" fmla="*/ 15 h 307"/>
                  <a:gd name="T26" fmla="*/ 59 w 305"/>
                  <a:gd name="T27" fmla="*/ 31 h 307"/>
                  <a:gd name="T28" fmla="*/ 48 w 305"/>
                  <a:gd name="T29" fmla="*/ 41 h 307"/>
                  <a:gd name="T30" fmla="*/ 36 w 305"/>
                  <a:gd name="T31" fmla="*/ 53 h 307"/>
                  <a:gd name="T32" fmla="*/ 18 w 305"/>
                  <a:gd name="T33" fmla="*/ 78 h 307"/>
                  <a:gd name="T34" fmla="*/ 1 w 305"/>
                  <a:gd name="T35" fmla="*/ 119 h 307"/>
                  <a:gd name="T36" fmla="*/ 0 w 305"/>
                  <a:gd name="T37" fmla="*/ 179 h 307"/>
                  <a:gd name="T38" fmla="*/ 14 w 305"/>
                  <a:gd name="T39" fmla="*/ 221 h 307"/>
                  <a:gd name="T40" fmla="*/ 31 w 305"/>
                  <a:gd name="T41" fmla="*/ 247 h 307"/>
                  <a:gd name="T42" fmla="*/ 41 w 305"/>
                  <a:gd name="T43" fmla="*/ 259 h 307"/>
                  <a:gd name="T44" fmla="*/ 51 w 305"/>
                  <a:gd name="T45" fmla="*/ 271 h 307"/>
                  <a:gd name="T46" fmla="*/ 77 w 305"/>
                  <a:gd name="T47" fmla="*/ 288 h 307"/>
                  <a:gd name="T48" fmla="*/ 119 w 305"/>
                  <a:gd name="T49" fmla="*/ 304 h 307"/>
                  <a:gd name="T50" fmla="*/ 178 w 305"/>
                  <a:gd name="T51" fmla="*/ 307 h 307"/>
                  <a:gd name="T52" fmla="*/ 221 w 305"/>
                  <a:gd name="T53" fmla="*/ 293 h 307"/>
                  <a:gd name="T54" fmla="*/ 247 w 305"/>
                  <a:gd name="T55" fmla="*/ 276 h 307"/>
                  <a:gd name="T56" fmla="*/ 259 w 305"/>
                  <a:gd name="T57" fmla="*/ 26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7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29"/>
                    </a:lnTo>
                    <a:lnTo>
                      <a:pt x="304" y="188"/>
                    </a:lnTo>
                    <a:lnTo>
                      <a:pt x="305" y="128"/>
                    </a:lnTo>
                    <a:lnTo>
                      <a:pt x="291" y="85"/>
                    </a:lnTo>
                    <a:lnTo>
                      <a:pt x="276" y="59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9"/>
                    </a:lnTo>
                    <a:lnTo>
                      <a:pt x="186" y="2"/>
                    </a:lnTo>
                    <a:lnTo>
                      <a:pt x="128" y="0"/>
                    </a:lnTo>
                    <a:lnTo>
                      <a:pt x="85" y="15"/>
                    </a:lnTo>
                    <a:lnTo>
                      <a:pt x="59" y="31"/>
                    </a:lnTo>
                    <a:lnTo>
                      <a:pt x="48" y="41"/>
                    </a:lnTo>
                    <a:lnTo>
                      <a:pt x="36" y="53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1"/>
                    </a:lnTo>
                    <a:lnTo>
                      <a:pt x="31" y="247"/>
                    </a:lnTo>
                    <a:lnTo>
                      <a:pt x="41" y="259"/>
                    </a:lnTo>
                    <a:lnTo>
                      <a:pt x="51" y="271"/>
                    </a:lnTo>
                    <a:lnTo>
                      <a:pt x="77" y="288"/>
                    </a:lnTo>
                    <a:lnTo>
                      <a:pt x="119" y="304"/>
                    </a:lnTo>
                    <a:lnTo>
                      <a:pt x="178" y="307"/>
                    </a:lnTo>
                    <a:lnTo>
                      <a:pt x="221" y="293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4"/>
              <p:cNvSpPr>
                <a:spLocks/>
              </p:cNvSpPr>
              <p:nvPr/>
            </p:nvSpPr>
            <p:spPr bwMode="auto">
              <a:xfrm rot="18805489">
                <a:off x="6876122" y="3467522"/>
                <a:ext cx="44862" cy="46157"/>
              </a:xfrm>
              <a:custGeom>
                <a:avLst/>
                <a:gdLst>
                  <a:gd name="T0" fmla="*/ 130 w 153"/>
                  <a:gd name="T1" fmla="*/ 134 h 155"/>
                  <a:gd name="T2" fmla="*/ 142 w 153"/>
                  <a:gd name="T3" fmla="*/ 122 h 155"/>
                  <a:gd name="T4" fmla="*/ 153 w 153"/>
                  <a:gd name="T5" fmla="*/ 95 h 155"/>
                  <a:gd name="T6" fmla="*/ 153 w 153"/>
                  <a:gd name="T7" fmla="*/ 65 h 155"/>
                  <a:gd name="T8" fmla="*/ 143 w 153"/>
                  <a:gd name="T9" fmla="*/ 37 h 155"/>
                  <a:gd name="T10" fmla="*/ 134 w 153"/>
                  <a:gd name="T11" fmla="*/ 25 h 155"/>
                  <a:gd name="T12" fmla="*/ 122 w 153"/>
                  <a:gd name="T13" fmla="*/ 13 h 155"/>
                  <a:gd name="T14" fmla="*/ 95 w 153"/>
                  <a:gd name="T15" fmla="*/ 2 h 155"/>
                  <a:gd name="T16" fmla="*/ 65 w 153"/>
                  <a:gd name="T17" fmla="*/ 0 h 155"/>
                  <a:gd name="T18" fmla="*/ 37 w 153"/>
                  <a:gd name="T19" fmla="*/ 12 h 155"/>
                  <a:gd name="T20" fmla="*/ 25 w 153"/>
                  <a:gd name="T21" fmla="*/ 21 h 155"/>
                  <a:gd name="T22" fmla="*/ 13 w 153"/>
                  <a:gd name="T23" fmla="*/ 33 h 155"/>
                  <a:gd name="T24" fmla="*/ 2 w 153"/>
                  <a:gd name="T25" fmla="*/ 60 h 155"/>
                  <a:gd name="T26" fmla="*/ 0 w 153"/>
                  <a:gd name="T27" fmla="*/ 90 h 155"/>
                  <a:gd name="T28" fmla="*/ 12 w 153"/>
                  <a:gd name="T29" fmla="*/ 118 h 155"/>
                  <a:gd name="T30" fmla="*/ 21 w 153"/>
                  <a:gd name="T31" fmla="*/ 130 h 155"/>
                  <a:gd name="T32" fmla="*/ 33 w 153"/>
                  <a:gd name="T33" fmla="*/ 142 h 155"/>
                  <a:gd name="T34" fmla="*/ 60 w 153"/>
                  <a:gd name="T35" fmla="*/ 153 h 155"/>
                  <a:gd name="T36" fmla="*/ 90 w 153"/>
                  <a:gd name="T37" fmla="*/ 155 h 155"/>
                  <a:gd name="T38" fmla="*/ 118 w 153"/>
                  <a:gd name="T39" fmla="*/ 143 h 155"/>
                  <a:gd name="T40" fmla="*/ 130 w 153"/>
                  <a:gd name="T41" fmla="*/ 13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5">
                    <a:moveTo>
                      <a:pt x="130" y="134"/>
                    </a:moveTo>
                    <a:lnTo>
                      <a:pt x="142" y="122"/>
                    </a:lnTo>
                    <a:lnTo>
                      <a:pt x="153" y="95"/>
                    </a:lnTo>
                    <a:lnTo>
                      <a:pt x="153" y="65"/>
                    </a:lnTo>
                    <a:lnTo>
                      <a:pt x="143" y="37"/>
                    </a:lnTo>
                    <a:lnTo>
                      <a:pt x="134" y="25"/>
                    </a:lnTo>
                    <a:lnTo>
                      <a:pt x="122" y="13"/>
                    </a:lnTo>
                    <a:lnTo>
                      <a:pt x="95" y="2"/>
                    </a:lnTo>
                    <a:lnTo>
                      <a:pt x="65" y="0"/>
                    </a:lnTo>
                    <a:lnTo>
                      <a:pt x="37" y="12"/>
                    </a:lnTo>
                    <a:lnTo>
                      <a:pt x="25" y="21"/>
                    </a:lnTo>
                    <a:lnTo>
                      <a:pt x="13" y="33"/>
                    </a:lnTo>
                    <a:lnTo>
                      <a:pt x="2" y="60"/>
                    </a:lnTo>
                    <a:lnTo>
                      <a:pt x="0" y="90"/>
                    </a:lnTo>
                    <a:lnTo>
                      <a:pt x="12" y="118"/>
                    </a:lnTo>
                    <a:lnTo>
                      <a:pt x="21" y="130"/>
                    </a:lnTo>
                    <a:lnTo>
                      <a:pt x="33" y="142"/>
                    </a:lnTo>
                    <a:lnTo>
                      <a:pt x="60" y="153"/>
                    </a:lnTo>
                    <a:lnTo>
                      <a:pt x="90" y="155"/>
                    </a:lnTo>
                    <a:lnTo>
                      <a:pt x="118" y="143"/>
                    </a:lnTo>
                    <a:lnTo>
                      <a:pt x="1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5"/>
              <p:cNvSpPr>
                <a:spLocks/>
              </p:cNvSpPr>
              <p:nvPr/>
            </p:nvSpPr>
            <p:spPr bwMode="auto">
              <a:xfrm rot="18805489">
                <a:off x="6729876" y="3217788"/>
                <a:ext cx="43682" cy="44974"/>
              </a:xfrm>
              <a:custGeom>
                <a:avLst/>
                <a:gdLst>
                  <a:gd name="T0" fmla="*/ 125 w 149"/>
                  <a:gd name="T1" fmla="*/ 131 h 150"/>
                  <a:gd name="T2" fmla="*/ 136 w 149"/>
                  <a:gd name="T3" fmla="*/ 119 h 150"/>
                  <a:gd name="T4" fmla="*/ 149 w 149"/>
                  <a:gd name="T5" fmla="*/ 92 h 150"/>
                  <a:gd name="T6" fmla="*/ 149 w 149"/>
                  <a:gd name="T7" fmla="*/ 63 h 150"/>
                  <a:gd name="T8" fmla="*/ 138 w 149"/>
                  <a:gd name="T9" fmla="*/ 35 h 150"/>
                  <a:gd name="T10" fmla="*/ 129 w 149"/>
                  <a:gd name="T11" fmla="*/ 23 h 150"/>
                  <a:gd name="T12" fmla="*/ 118 w 149"/>
                  <a:gd name="T13" fmla="*/ 13 h 150"/>
                  <a:gd name="T14" fmla="*/ 90 w 149"/>
                  <a:gd name="T15" fmla="*/ 1 h 150"/>
                  <a:gd name="T16" fmla="*/ 62 w 149"/>
                  <a:gd name="T17" fmla="*/ 0 h 150"/>
                  <a:gd name="T18" fmla="*/ 35 w 149"/>
                  <a:gd name="T19" fmla="*/ 10 h 150"/>
                  <a:gd name="T20" fmla="*/ 22 w 149"/>
                  <a:gd name="T21" fmla="*/ 20 h 150"/>
                  <a:gd name="T22" fmla="*/ 11 w 149"/>
                  <a:gd name="T23" fmla="*/ 32 h 150"/>
                  <a:gd name="T24" fmla="*/ 0 w 149"/>
                  <a:gd name="T25" fmla="*/ 58 h 150"/>
                  <a:gd name="T26" fmla="*/ 0 w 149"/>
                  <a:gd name="T27" fmla="*/ 88 h 150"/>
                  <a:gd name="T28" fmla="*/ 9 w 149"/>
                  <a:gd name="T29" fmla="*/ 115 h 150"/>
                  <a:gd name="T30" fmla="*/ 19 w 149"/>
                  <a:gd name="T31" fmla="*/ 127 h 150"/>
                  <a:gd name="T32" fmla="*/ 31 w 149"/>
                  <a:gd name="T33" fmla="*/ 137 h 150"/>
                  <a:gd name="T34" fmla="*/ 58 w 149"/>
                  <a:gd name="T35" fmla="*/ 149 h 150"/>
                  <a:gd name="T36" fmla="*/ 87 w 149"/>
                  <a:gd name="T37" fmla="*/ 150 h 150"/>
                  <a:gd name="T38" fmla="*/ 114 w 149"/>
                  <a:gd name="T39" fmla="*/ 140 h 150"/>
                  <a:gd name="T40" fmla="*/ 125 w 149"/>
                  <a:gd name="T41" fmla="*/ 13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50">
                    <a:moveTo>
                      <a:pt x="125" y="131"/>
                    </a:moveTo>
                    <a:lnTo>
                      <a:pt x="136" y="119"/>
                    </a:lnTo>
                    <a:lnTo>
                      <a:pt x="149" y="92"/>
                    </a:lnTo>
                    <a:lnTo>
                      <a:pt x="149" y="63"/>
                    </a:lnTo>
                    <a:lnTo>
                      <a:pt x="138" y="35"/>
                    </a:lnTo>
                    <a:lnTo>
                      <a:pt x="129" y="23"/>
                    </a:lnTo>
                    <a:lnTo>
                      <a:pt x="118" y="13"/>
                    </a:lnTo>
                    <a:lnTo>
                      <a:pt x="90" y="1"/>
                    </a:lnTo>
                    <a:lnTo>
                      <a:pt x="62" y="0"/>
                    </a:lnTo>
                    <a:lnTo>
                      <a:pt x="35" y="10"/>
                    </a:lnTo>
                    <a:lnTo>
                      <a:pt x="22" y="20"/>
                    </a:lnTo>
                    <a:lnTo>
                      <a:pt x="11" y="32"/>
                    </a:lnTo>
                    <a:lnTo>
                      <a:pt x="0" y="58"/>
                    </a:lnTo>
                    <a:lnTo>
                      <a:pt x="0" y="88"/>
                    </a:lnTo>
                    <a:lnTo>
                      <a:pt x="9" y="115"/>
                    </a:lnTo>
                    <a:lnTo>
                      <a:pt x="19" y="127"/>
                    </a:lnTo>
                    <a:lnTo>
                      <a:pt x="31" y="137"/>
                    </a:lnTo>
                    <a:lnTo>
                      <a:pt x="58" y="149"/>
                    </a:lnTo>
                    <a:lnTo>
                      <a:pt x="87" y="150"/>
                    </a:lnTo>
                    <a:lnTo>
                      <a:pt x="114" y="140"/>
                    </a:lnTo>
                    <a:lnTo>
                      <a:pt x="12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"/>
              <p:cNvSpPr>
                <a:spLocks/>
              </p:cNvSpPr>
              <p:nvPr/>
            </p:nvSpPr>
            <p:spPr bwMode="auto">
              <a:xfrm rot="18805489">
                <a:off x="6898746" y="3208230"/>
                <a:ext cx="76738" cy="76929"/>
              </a:xfrm>
              <a:custGeom>
                <a:avLst/>
                <a:gdLst>
                  <a:gd name="T0" fmla="*/ 220 w 261"/>
                  <a:gd name="T1" fmla="*/ 226 h 261"/>
                  <a:gd name="T2" fmla="*/ 238 w 261"/>
                  <a:gd name="T3" fmla="*/ 207 h 261"/>
                  <a:gd name="T4" fmla="*/ 259 w 261"/>
                  <a:gd name="T5" fmla="*/ 160 h 261"/>
                  <a:gd name="T6" fmla="*/ 261 w 261"/>
                  <a:gd name="T7" fmla="*/ 109 h 261"/>
                  <a:gd name="T8" fmla="*/ 242 w 261"/>
                  <a:gd name="T9" fmla="*/ 61 h 261"/>
                  <a:gd name="T10" fmla="*/ 226 w 261"/>
                  <a:gd name="T11" fmla="*/ 41 h 261"/>
                  <a:gd name="T12" fmla="*/ 206 w 261"/>
                  <a:gd name="T13" fmla="*/ 22 h 261"/>
                  <a:gd name="T14" fmla="*/ 159 w 261"/>
                  <a:gd name="T15" fmla="*/ 2 h 261"/>
                  <a:gd name="T16" fmla="*/ 109 w 261"/>
                  <a:gd name="T17" fmla="*/ 0 h 261"/>
                  <a:gd name="T18" fmla="*/ 61 w 261"/>
                  <a:gd name="T19" fmla="*/ 19 h 261"/>
                  <a:gd name="T20" fmla="*/ 40 w 261"/>
                  <a:gd name="T21" fmla="*/ 35 h 261"/>
                  <a:gd name="T22" fmla="*/ 22 w 261"/>
                  <a:gd name="T23" fmla="*/ 55 h 261"/>
                  <a:gd name="T24" fmla="*/ 1 w 261"/>
                  <a:gd name="T25" fmla="*/ 102 h 261"/>
                  <a:gd name="T26" fmla="*/ 0 w 261"/>
                  <a:gd name="T27" fmla="*/ 152 h 261"/>
                  <a:gd name="T28" fmla="*/ 18 w 261"/>
                  <a:gd name="T29" fmla="*/ 200 h 261"/>
                  <a:gd name="T30" fmla="*/ 35 w 261"/>
                  <a:gd name="T31" fmla="*/ 221 h 261"/>
                  <a:gd name="T32" fmla="*/ 54 w 261"/>
                  <a:gd name="T33" fmla="*/ 239 h 261"/>
                  <a:gd name="T34" fmla="*/ 101 w 261"/>
                  <a:gd name="T35" fmla="*/ 260 h 261"/>
                  <a:gd name="T36" fmla="*/ 152 w 261"/>
                  <a:gd name="T37" fmla="*/ 261 h 261"/>
                  <a:gd name="T38" fmla="*/ 200 w 261"/>
                  <a:gd name="T39" fmla="*/ 243 h 261"/>
                  <a:gd name="T40" fmla="*/ 220 w 261"/>
                  <a:gd name="T41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61">
                    <a:moveTo>
                      <a:pt x="220" y="226"/>
                    </a:moveTo>
                    <a:lnTo>
                      <a:pt x="238" y="207"/>
                    </a:lnTo>
                    <a:lnTo>
                      <a:pt x="259" y="160"/>
                    </a:lnTo>
                    <a:lnTo>
                      <a:pt x="261" y="109"/>
                    </a:lnTo>
                    <a:lnTo>
                      <a:pt x="242" y="61"/>
                    </a:lnTo>
                    <a:lnTo>
                      <a:pt x="226" y="41"/>
                    </a:lnTo>
                    <a:lnTo>
                      <a:pt x="206" y="22"/>
                    </a:lnTo>
                    <a:lnTo>
                      <a:pt x="159" y="2"/>
                    </a:lnTo>
                    <a:lnTo>
                      <a:pt x="109" y="0"/>
                    </a:lnTo>
                    <a:lnTo>
                      <a:pt x="61" y="19"/>
                    </a:lnTo>
                    <a:lnTo>
                      <a:pt x="40" y="35"/>
                    </a:lnTo>
                    <a:lnTo>
                      <a:pt x="22" y="55"/>
                    </a:lnTo>
                    <a:lnTo>
                      <a:pt x="1" y="102"/>
                    </a:lnTo>
                    <a:lnTo>
                      <a:pt x="0" y="152"/>
                    </a:lnTo>
                    <a:lnTo>
                      <a:pt x="18" y="200"/>
                    </a:lnTo>
                    <a:lnTo>
                      <a:pt x="35" y="221"/>
                    </a:lnTo>
                    <a:lnTo>
                      <a:pt x="54" y="239"/>
                    </a:lnTo>
                    <a:lnTo>
                      <a:pt x="101" y="260"/>
                    </a:lnTo>
                    <a:lnTo>
                      <a:pt x="152" y="261"/>
                    </a:lnTo>
                    <a:lnTo>
                      <a:pt x="200" y="243"/>
                    </a:lnTo>
                    <a:lnTo>
                      <a:pt x="220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7"/>
              <p:cNvSpPr>
                <a:spLocks/>
              </p:cNvSpPr>
              <p:nvPr/>
            </p:nvSpPr>
            <p:spPr bwMode="auto">
              <a:xfrm rot="18805489">
                <a:off x="6694245" y="3006269"/>
                <a:ext cx="115697" cy="115984"/>
              </a:xfrm>
              <a:custGeom>
                <a:avLst/>
                <a:gdLst>
                  <a:gd name="T0" fmla="*/ 330 w 392"/>
                  <a:gd name="T1" fmla="*/ 339 h 392"/>
                  <a:gd name="T2" fmla="*/ 345 w 392"/>
                  <a:gd name="T3" fmla="*/ 325 h 392"/>
                  <a:gd name="T4" fmla="*/ 368 w 392"/>
                  <a:gd name="T5" fmla="*/ 292 h 392"/>
                  <a:gd name="T6" fmla="*/ 383 w 392"/>
                  <a:gd name="T7" fmla="*/ 257 h 392"/>
                  <a:gd name="T8" fmla="*/ 391 w 392"/>
                  <a:gd name="T9" fmla="*/ 221 h 392"/>
                  <a:gd name="T10" fmla="*/ 392 w 392"/>
                  <a:gd name="T11" fmla="*/ 184 h 392"/>
                  <a:gd name="T12" fmla="*/ 386 w 392"/>
                  <a:gd name="T13" fmla="*/ 146 h 392"/>
                  <a:gd name="T14" fmla="*/ 373 w 392"/>
                  <a:gd name="T15" fmla="*/ 110 h 392"/>
                  <a:gd name="T16" fmla="*/ 352 w 392"/>
                  <a:gd name="T17" fmla="*/ 76 h 392"/>
                  <a:gd name="T18" fmla="*/ 339 w 392"/>
                  <a:gd name="T19" fmla="*/ 62 h 392"/>
                  <a:gd name="T20" fmla="*/ 324 w 392"/>
                  <a:gd name="T21" fmla="*/ 48 h 392"/>
                  <a:gd name="T22" fmla="*/ 293 w 392"/>
                  <a:gd name="T23" fmla="*/ 24 h 392"/>
                  <a:gd name="T24" fmla="*/ 258 w 392"/>
                  <a:gd name="T25" fmla="*/ 9 h 392"/>
                  <a:gd name="T26" fmla="*/ 220 w 392"/>
                  <a:gd name="T27" fmla="*/ 1 h 392"/>
                  <a:gd name="T28" fmla="*/ 183 w 392"/>
                  <a:gd name="T29" fmla="*/ 0 h 392"/>
                  <a:gd name="T30" fmla="*/ 145 w 392"/>
                  <a:gd name="T31" fmla="*/ 6 h 392"/>
                  <a:gd name="T32" fmla="*/ 110 w 392"/>
                  <a:gd name="T33" fmla="*/ 19 h 392"/>
                  <a:gd name="T34" fmla="*/ 76 w 392"/>
                  <a:gd name="T35" fmla="*/ 40 h 392"/>
                  <a:gd name="T36" fmla="*/ 61 w 392"/>
                  <a:gd name="T37" fmla="*/ 54 h 392"/>
                  <a:gd name="T38" fmla="*/ 46 w 392"/>
                  <a:gd name="T39" fmla="*/ 68 h 392"/>
                  <a:gd name="T40" fmla="*/ 24 w 392"/>
                  <a:gd name="T41" fmla="*/ 99 h 392"/>
                  <a:gd name="T42" fmla="*/ 9 w 392"/>
                  <a:gd name="T43" fmla="*/ 134 h 392"/>
                  <a:gd name="T44" fmla="*/ 1 w 392"/>
                  <a:gd name="T45" fmla="*/ 172 h 392"/>
                  <a:gd name="T46" fmla="*/ 0 w 392"/>
                  <a:gd name="T47" fmla="*/ 210 h 392"/>
                  <a:gd name="T48" fmla="*/ 5 w 392"/>
                  <a:gd name="T49" fmla="*/ 247 h 392"/>
                  <a:gd name="T50" fmla="*/ 19 w 392"/>
                  <a:gd name="T51" fmla="*/ 283 h 392"/>
                  <a:gd name="T52" fmla="*/ 40 w 392"/>
                  <a:gd name="T53" fmla="*/ 316 h 392"/>
                  <a:gd name="T54" fmla="*/ 53 w 392"/>
                  <a:gd name="T55" fmla="*/ 331 h 392"/>
                  <a:gd name="T56" fmla="*/ 67 w 392"/>
                  <a:gd name="T57" fmla="*/ 346 h 392"/>
                  <a:gd name="T58" fmla="*/ 100 w 392"/>
                  <a:gd name="T59" fmla="*/ 368 h 392"/>
                  <a:gd name="T60" fmla="*/ 135 w 392"/>
                  <a:gd name="T61" fmla="*/ 383 h 392"/>
                  <a:gd name="T62" fmla="*/ 171 w 392"/>
                  <a:gd name="T63" fmla="*/ 392 h 392"/>
                  <a:gd name="T64" fmla="*/ 210 w 392"/>
                  <a:gd name="T65" fmla="*/ 392 h 392"/>
                  <a:gd name="T66" fmla="*/ 246 w 392"/>
                  <a:gd name="T67" fmla="*/ 387 h 392"/>
                  <a:gd name="T68" fmla="*/ 282 w 392"/>
                  <a:gd name="T69" fmla="*/ 373 h 392"/>
                  <a:gd name="T70" fmla="*/ 316 w 392"/>
                  <a:gd name="T71" fmla="*/ 352 h 392"/>
                  <a:gd name="T72" fmla="*/ 330 w 392"/>
                  <a:gd name="T73" fmla="*/ 33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30" y="339"/>
                    </a:moveTo>
                    <a:lnTo>
                      <a:pt x="345" y="325"/>
                    </a:lnTo>
                    <a:lnTo>
                      <a:pt x="368" y="292"/>
                    </a:lnTo>
                    <a:lnTo>
                      <a:pt x="383" y="257"/>
                    </a:lnTo>
                    <a:lnTo>
                      <a:pt x="391" y="221"/>
                    </a:lnTo>
                    <a:lnTo>
                      <a:pt x="392" y="184"/>
                    </a:lnTo>
                    <a:lnTo>
                      <a:pt x="386" y="146"/>
                    </a:lnTo>
                    <a:lnTo>
                      <a:pt x="373" y="110"/>
                    </a:lnTo>
                    <a:lnTo>
                      <a:pt x="352" y="76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4"/>
                    </a:lnTo>
                    <a:lnTo>
                      <a:pt x="258" y="9"/>
                    </a:lnTo>
                    <a:lnTo>
                      <a:pt x="220" y="1"/>
                    </a:lnTo>
                    <a:lnTo>
                      <a:pt x="183" y="0"/>
                    </a:lnTo>
                    <a:lnTo>
                      <a:pt x="145" y="6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1" y="54"/>
                    </a:lnTo>
                    <a:lnTo>
                      <a:pt x="46" y="68"/>
                    </a:lnTo>
                    <a:lnTo>
                      <a:pt x="24" y="99"/>
                    </a:lnTo>
                    <a:lnTo>
                      <a:pt x="9" y="134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5" y="247"/>
                    </a:lnTo>
                    <a:lnTo>
                      <a:pt x="19" y="283"/>
                    </a:lnTo>
                    <a:lnTo>
                      <a:pt x="40" y="316"/>
                    </a:lnTo>
                    <a:lnTo>
                      <a:pt x="53" y="331"/>
                    </a:lnTo>
                    <a:lnTo>
                      <a:pt x="67" y="346"/>
                    </a:lnTo>
                    <a:lnTo>
                      <a:pt x="100" y="368"/>
                    </a:lnTo>
                    <a:lnTo>
                      <a:pt x="135" y="383"/>
                    </a:lnTo>
                    <a:lnTo>
                      <a:pt x="171" y="392"/>
                    </a:lnTo>
                    <a:lnTo>
                      <a:pt x="210" y="392"/>
                    </a:lnTo>
                    <a:lnTo>
                      <a:pt x="246" y="387"/>
                    </a:lnTo>
                    <a:lnTo>
                      <a:pt x="282" y="373"/>
                    </a:lnTo>
                    <a:lnTo>
                      <a:pt x="316" y="352"/>
                    </a:lnTo>
                    <a:lnTo>
                      <a:pt x="330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8"/>
              <p:cNvSpPr>
                <a:spLocks/>
              </p:cNvSpPr>
              <p:nvPr/>
            </p:nvSpPr>
            <p:spPr bwMode="auto">
              <a:xfrm rot="18805489">
                <a:off x="6594877" y="4513090"/>
                <a:ext cx="154657" cy="155041"/>
              </a:xfrm>
              <a:custGeom>
                <a:avLst/>
                <a:gdLst>
                  <a:gd name="T0" fmla="*/ 368 w 523"/>
                  <a:gd name="T1" fmla="*/ 503 h 525"/>
                  <a:gd name="T2" fmla="*/ 391 w 523"/>
                  <a:gd name="T3" fmla="*/ 491 h 525"/>
                  <a:gd name="T4" fmla="*/ 434 w 523"/>
                  <a:gd name="T5" fmla="*/ 462 h 525"/>
                  <a:gd name="T6" fmla="*/ 469 w 523"/>
                  <a:gd name="T7" fmla="*/ 424 h 525"/>
                  <a:gd name="T8" fmla="*/ 496 w 523"/>
                  <a:gd name="T9" fmla="*/ 381 h 525"/>
                  <a:gd name="T10" fmla="*/ 514 w 523"/>
                  <a:gd name="T11" fmla="*/ 335 h 525"/>
                  <a:gd name="T12" fmla="*/ 523 w 523"/>
                  <a:gd name="T13" fmla="*/ 284 h 525"/>
                  <a:gd name="T14" fmla="*/ 523 w 523"/>
                  <a:gd name="T15" fmla="*/ 234 h 525"/>
                  <a:gd name="T16" fmla="*/ 512 w 523"/>
                  <a:gd name="T17" fmla="*/ 182 h 525"/>
                  <a:gd name="T18" fmla="*/ 503 w 523"/>
                  <a:gd name="T19" fmla="*/ 157 h 525"/>
                  <a:gd name="T20" fmla="*/ 491 w 523"/>
                  <a:gd name="T21" fmla="*/ 132 h 525"/>
                  <a:gd name="T22" fmla="*/ 460 w 523"/>
                  <a:gd name="T23" fmla="*/ 90 h 525"/>
                  <a:gd name="T24" fmla="*/ 424 w 523"/>
                  <a:gd name="T25" fmla="*/ 55 h 525"/>
                  <a:gd name="T26" fmla="*/ 381 w 523"/>
                  <a:gd name="T27" fmla="*/ 27 h 525"/>
                  <a:gd name="T28" fmla="*/ 334 w 523"/>
                  <a:gd name="T29" fmla="*/ 9 h 525"/>
                  <a:gd name="T30" fmla="*/ 284 w 523"/>
                  <a:gd name="T31" fmla="*/ 0 h 525"/>
                  <a:gd name="T32" fmla="*/ 233 w 523"/>
                  <a:gd name="T33" fmla="*/ 2 h 525"/>
                  <a:gd name="T34" fmla="*/ 181 w 523"/>
                  <a:gd name="T35" fmla="*/ 12 h 525"/>
                  <a:gd name="T36" fmla="*/ 157 w 523"/>
                  <a:gd name="T37" fmla="*/ 22 h 525"/>
                  <a:gd name="T38" fmla="*/ 132 w 523"/>
                  <a:gd name="T39" fmla="*/ 34 h 525"/>
                  <a:gd name="T40" fmla="*/ 89 w 523"/>
                  <a:gd name="T41" fmla="*/ 64 h 525"/>
                  <a:gd name="T42" fmla="*/ 54 w 523"/>
                  <a:gd name="T43" fmla="*/ 101 h 525"/>
                  <a:gd name="T44" fmla="*/ 27 w 523"/>
                  <a:gd name="T45" fmla="*/ 144 h 525"/>
                  <a:gd name="T46" fmla="*/ 9 w 523"/>
                  <a:gd name="T47" fmla="*/ 191 h 525"/>
                  <a:gd name="T48" fmla="*/ 0 w 523"/>
                  <a:gd name="T49" fmla="*/ 241 h 525"/>
                  <a:gd name="T50" fmla="*/ 1 w 523"/>
                  <a:gd name="T51" fmla="*/ 292 h 525"/>
                  <a:gd name="T52" fmla="*/ 11 w 523"/>
                  <a:gd name="T53" fmla="*/ 342 h 525"/>
                  <a:gd name="T54" fmla="*/ 22 w 523"/>
                  <a:gd name="T55" fmla="*/ 368 h 525"/>
                  <a:gd name="T56" fmla="*/ 33 w 523"/>
                  <a:gd name="T57" fmla="*/ 393 h 525"/>
                  <a:gd name="T58" fmla="*/ 63 w 523"/>
                  <a:gd name="T59" fmla="*/ 434 h 525"/>
                  <a:gd name="T60" fmla="*/ 101 w 523"/>
                  <a:gd name="T61" fmla="*/ 471 h 525"/>
                  <a:gd name="T62" fmla="*/ 144 w 523"/>
                  <a:gd name="T63" fmla="*/ 497 h 525"/>
                  <a:gd name="T64" fmla="*/ 190 w 523"/>
                  <a:gd name="T65" fmla="*/ 516 h 525"/>
                  <a:gd name="T66" fmla="*/ 239 w 523"/>
                  <a:gd name="T67" fmla="*/ 525 h 525"/>
                  <a:gd name="T68" fmla="*/ 291 w 523"/>
                  <a:gd name="T69" fmla="*/ 524 h 525"/>
                  <a:gd name="T70" fmla="*/ 342 w 523"/>
                  <a:gd name="T71" fmla="*/ 514 h 525"/>
                  <a:gd name="T72" fmla="*/ 368 w 523"/>
                  <a:gd name="T73" fmla="*/ 50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3" h="525">
                    <a:moveTo>
                      <a:pt x="368" y="503"/>
                    </a:moveTo>
                    <a:lnTo>
                      <a:pt x="391" y="491"/>
                    </a:lnTo>
                    <a:lnTo>
                      <a:pt x="434" y="462"/>
                    </a:lnTo>
                    <a:lnTo>
                      <a:pt x="469" y="424"/>
                    </a:lnTo>
                    <a:lnTo>
                      <a:pt x="496" y="381"/>
                    </a:lnTo>
                    <a:lnTo>
                      <a:pt x="514" y="335"/>
                    </a:lnTo>
                    <a:lnTo>
                      <a:pt x="523" y="284"/>
                    </a:lnTo>
                    <a:lnTo>
                      <a:pt x="523" y="234"/>
                    </a:lnTo>
                    <a:lnTo>
                      <a:pt x="512" y="182"/>
                    </a:lnTo>
                    <a:lnTo>
                      <a:pt x="503" y="157"/>
                    </a:lnTo>
                    <a:lnTo>
                      <a:pt x="491" y="132"/>
                    </a:lnTo>
                    <a:lnTo>
                      <a:pt x="460" y="90"/>
                    </a:lnTo>
                    <a:lnTo>
                      <a:pt x="424" y="55"/>
                    </a:lnTo>
                    <a:lnTo>
                      <a:pt x="381" y="27"/>
                    </a:lnTo>
                    <a:lnTo>
                      <a:pt x="334" y="9"/>
                    </a:lnTo>
                    <a:lnTo>
                      <a:pt x="284" y="0"/>
                    </a:lnTo>
                    <a:lnTo>
                      <a:pt x="233" y="2"/>
                    </a:lnTo>
                    <a:lnTo>
                      <a:pt x="181" y="12"/>
                    </a:lnTo>
                    <a:lnTo>
                      <a:pt x="157" y="22"/>
                    </a:lnTo>
                    <a:lnTo>
                      <a:pt x="132" y="34"/>
                    </a:lnTo>
                    <a:lnTo>
                      <a:pt x="89" y="64"/>
                    </a:lnTo>
                    <a:lnTo>
                      <a:pt x="54" y="101"/>
                    </a:lnTo>
                    <a:lnTo>
                      <a:pt x="27" y="144"/>
                    </a:lnTo>
                    <a:lnTo>
                      <a:pt x="9" y="191"/>
                    </a:lnTo>
                    <a:lnTo>
                      <a:pt x="0" y="241"/>
                    </a:lnTo>
                    <a:lnTo>
                      <a:pt x="1" y="292"/>
                    </a:lnTo>
                    <a:lnTo>
                      <a:pt x="11" y="342"/>
                    </a:lnTo>
                    <a:lnTo>
                      <a:pt x="22" y="368"/>
                    </a:lnTo>
                    <a:lnTo>
                      <a:pt x="33" y="393"/>
                    </a:lnTo>
                    <a:lnTo>
                      <a:pt x="63" y="434"/>
                    </a:lnTo>
                    <a:lnTo>
                      <a:pt x="101" y="471"/>
                    </a:lnTo>
                    <a:lnTo>
                      <a:pt x="144" y="497"/>
                    </a:lnTo>
                    <a:lnTo>
                      <a:pt x="190" y="516"/>
                    </a:lnTo>
                    <a:lnTo>
                      <a:pt x="239" y="525"/>
                    </a:lnTo>
                    <a:lnTo>
                      <a:pt x="291" y="524"/>
                    </a:lnTo>
                    <a:lnTo>
                      <a:pt x="342" y="514"/>
                    </a:lnTo>
                    <a:lnTo>
                      <a:pt x="368" y="5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9"/>
              <p:cNvSpPr>
                <a:spLocks/>
              </p:cNvSpPr>
              <p:nvPr/>
            </p:nvSpPr>
            <p:spPr bwMode="auto">
              <a:xfrm rot="18805489">
                <a:off x="6739811" y="4393289"/>
                <a:ext cx="43682" cy="43790"/>
              </a:xfrm>
              <a:custGeom>
                <a:avLst/>
                <a:gdLst>
                  <a:gd name="T0" fmla="*/ 105 w 149"/>
                  <a:gd name="T1" fmla="*/ 144 h 149"/>
                  <a:gd name="T2" fmla="*/ 118 w 149"/>
                  <a:gd name="T3" fmla="*/ 138 h 149"/>
                  <a:gd name="T4" fmla="*/ 138 w 149"/>
                  <a:gd name="T5" fmla="*/ 116 h 149"/>
                  <a:gd name="T6" fmla="*/ 149 w 149"/>
                  <a:gd name="T7" fmla="*/ 88 h 149"/>
                  <a:gd name="T8" fmla="*/ 149 w 149"/>
                  <a:gd name="T9" fmla="*/ 60 h 149"/>
                  <a:gd name="T10" fmla="*/ 144 w 149"/>
                  <a:gd name="T11" fmla="*/ 44 h 149"/>
                  <a:gd name="T12" fmla="*/ 136 w 149"/>
                  <a:gd name="T13" fmla="*/ 31 h 149"/>
                  <a:gd name="T14" fmla="*/ 115 w 149"/>
                  <a:gd name="T15" fmla="*/ 11 h 149"/>
                  <a:gd name="T16" fmla="*/ 88 w 149"/>
                  <a:gd name="T17" fmla="*/ 0 h 149"/>
                  <a:gd name="T18" fmla="*/ 58 w 149"/>
                  <a:gd name="T19" fmla="*/ 0 h 149"/>
                  <a:gd name="T20" fmla="*/ 44 w 149"/>
                  <a:gd name="T21" fmla="*/ 5 h 149"/>
                  <a:gd name="T22" fmla="*/ 29 w 149"/>
                  <a:gd name="T23" fmla="*/ 13 h 149"/>
                  <a:gd name="T24" fmla="*/ 10 w 149"/>
                  <a:gd name="T25" fmla="*/ 34 h 149"/>
                  <a:gd name="T26" fmla="*/ 0 w 149"/>
                  <a:gd name="T27" fmla="*/ 61 h 149"/>
                  <a:gd name="T28" fmla="*/ 0 w 149"/>
                  <a:gd name="T29" fmla="*/ 91 h 149"/>
                  <a:gd name="T30" fmla="*/ 5 w 149"/>
                  <a:gd name="T31" fmla="*/ 105 h 149"/>
                  <a:gd name="T32" fmla="*/ 13 w 149"/>
                  <a:gd name="T33" fmla="*/ 119 h 149"/>
                  <a:gd name="T34" fmla="*/ 33 w 149"/>
                  <a:gd name="T35" fmla="*/ 139 h 149"/>
                  <a:gd name="T36" fmla="*/ 61 w 149"/>
                  <a:gd name="T37" fmla="*/ 149 h 149"/>
                  <a:gd name="T38" fmla="*/ 90 w 149"/>
                  <a:gd name="T39" fmla="*/ 149 h 149"/>
                  <a:gd name="T40" fmla="*/ 105 w 149"/>
                  <a:gd name="T41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49">
                    <a:moveTo>
                      <a:pt x="105" y="144"/>
                    </a:moveTo>
                    <a:lnTo>
                      <a:pt x="118" y="138"/>
                    </a:lnTo>
                    <a:lnTo>
                      <a:pt x="138" y="116"/>
                    </a:lnTo>
                    <a:lnTo>
                      <a:pt x="149" y="88"/>
                    </a:lnTo>
                    <a:lnTo>
                      <a:pt x="149" y="60"/>
                    </a:lnTo>
                    <a:lnTo>
                      <a:pt x="144" y="44"/>
                    </a:lnTo>
                    <a:lnTo>
                      <a:pt x="136" y="31"/>
                    </a:lnTo>
                    <a:lnTo>
                      <a:pt x="115" y="11"/>
                    </a:lnTo>
                    <a:lnTo>
                      <a:pt x="88" y="0"/>
                    </a:lnTo>
                    <a:lnTo>
                      <a:pt x="58" y="0"/>
                    </a:lnTo>
                    <a:lnTo>
                      <a:pt x="44" y="5"/>
                    </a:lnTo>
                    <a:lnTo>
                      <a:pt x="29" y="13"/>
                    </a:lnTo>
                    <a:lnTo>
                      <a:pt x="10" y="34"/>
                    </a:lnTo>
                    <a:lnTo>
                      <a:pt x="0" y="61"/>
                    </a:lnTo>
                    <a:lnTo>
                      <a:pt x="0" y="91"/>
                    </a:lnTo>
                    <a:lnTo>
                      <a:pt x="5" y="105"/>
                    </a:lnTo>
                    <a:lnTo>
                      <a:pt x="13" y="119"/>
                    </a:lnTo>
                    <a:lnTo>
                      <a:pt x="33" y="139"/>
                    </a:lnTo>
                    <a:lnTo>
                      <a:pt x="61" y="149"/>
                    </a:lnTo>
                    <a:lnTo>
                      <a:pt x="90" y="149"/>
                    </a:lnTo>
                    <a:lnTo>
                      <a:pt x="105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0"/>
              <p:cNvSpPr>
                <a:spLocks/>
              </p:cNvSpPr>
              <p:nvPr/>
            </p:nvSpPr>
            <p:spPr bwMode="auto">
              <a:xfrm rot="18805489">
                <a:off x="6896659" y="4444910"/>
                <a:ext cx="76738" cy="76929"/>
              </a:xfrm>
              <a:custGeom>
                <a:avLst/>
                <a:gdLst>
                  <a:gd name="T0" fmla="*/ 183 w 261"/>
                  <a:gd name="T1" fmla="*/ 250 h 259"/>
                  <a:gd name="T2" fmla="*/ 208 w 261"/>
                  <a:gd name="T3" fmla="*/ 237 h 259"/>
                  <a:gd name="T4" fmla="*/ 243 w 261"/>
                  <a:gd name="T5" fmla="*/ 199 h 259"/>
                  <a:gd name="T6" fmla="*/ 261 w 261"/>
                  <a:gd name="T7" fmla="*/ 153 h 259"/>
                  <a:gd name="T8" fmla="*/ 259 w 261"/>
                  <a:gd name="T9" fmla="*/ 102 h 259"/>
                  <a:gd name="T10" fmla="*/ 250 w 261"/>
                  <a:gd name="T11" fmla="*/ 76 h 259"/>
                  <a:gd name="T12" fmla="*/ 239 w 261"/>
                  <a:gd name="T13" fmla="*/ 53 h 259"/>
                  <a:gd name="T14" fmla="*/ 201 w 261"/>
                  <a:gd name="T15" fmla="*/ 18 h 259"/>
                  <a:gd name="T16" fmla="*/ 154 w 261"/>
                  <a:gd name="T17" fmla="*/ 0 h 259"/>
                  <a:gd name="T18" fmla="*/ 104 w 261"/>
                  <a:gd name="T19" fmla="*/ 0 h 259"/>
                  <a:gd name="T20" fmla="*/ 78 w 261"/>
                  <a:gd name="T21" fmla="*/ 9 h 259"/>
                  <a:gd name="T22" fmla="*/ 55 w 261"/>
                  <a:gd name="T23" fmla="*/ 22 h 259"/>
                  <a:gd name="T24" fmla="*/ 20 w 261"/>
                  <a:gd name="T25" fmla="*/ 58 h 259"/>
                  <a:gd name="T26" fmla="*/ 0 w 261"/>
                  <a:gd name="T27" fmla="*/ 106 h 259"/>
                  <a:gd name="T28" fmla="*/ 2 w 261"/>
                  <a:gd name="T29" fmla="*/ 157 h 259"/>
                  <a:gd name="T30" fmla="*/ 11 w 261"/>
                  <a:gd name="T31" fmla="*/ 183 h 259"/>
                  <a:gd name="T32" fmla="*/ 24 w 261"/>
                  <a:gd name="T33" fmla="*/ 206 h 259"/>
                  <a:gd name="T34" fmla="*/ 60 w 261"/>
                  <a:gd name="T35" fmla="*/ 241 h 259"/>
                  <a:gd name="T36" fmla="*/ 106 w 261"/>
                  <a:gd name="T37" fmla="*/ 259 h 259"/>
                  <a:gd name="T38" fmla="*/ 158 w 261"/>
                  <a:gd name="T39" fmla="*/ 259 h 259"/>
                  <a:gd name="T40" fmla="*/ 183 w 261"/>
                  <a:gd name="T41" fmla="*/ 25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59">
                    <a:moveTo>
                      <a:pt x="183" y="250"/>
                    </a:moveTo>
                    <a:lnTo>
                      <a:pt x="208" y="237"/>
                    </a:lnTo>
                    <a:lnTo>
                      <a:pt x="243" y="199"/>
                    </a:lnTo>
                    <a:lnTo>
                      <a:pt x="261" y="153"/>
                    </a:lnTo>
                    <a:lnTo>
                      <a:pt x="259" y="102"/>
                    </a:lnTo>
                    <a:lnTo>
                      <a:pt x="250" y="76"/>
                    </a:lnTo>
                    <a:lnTo>
                      <a:pt x="239" y="53"/>
                    </a:lnTo>
                    <a:lnTo>
                      <a:pt x="201" y="18"/>
                    </a:lnTo>
                    <a:lnTo>
                      <a:pt x="154" y="0"/>
                    </a:lnTo>
                    <a:lnTo>
                      <a:pt x="104" y="0"/>
                    </a:lnTo>
                    <a:lnTo>
                      <a:pt x="78" y="9"/>
                    </a:lnTo>
                    <a:lnTo>
                      <a:pt x="55" y="22"/>
                    </a:lnTo>
                    <a:lnTo>
                      <a:pt x="20" y="58"/>
                    </a:lnTo>
                    <a:lnTo>
                      <a:pt x="0" y="106"/>
                    </a:lnTo>
                    <a:lnTo>
                      <a:pt x="2" y="157"/>
                    </a:lnTo>
                    <a:lnTo>
                      <a:pt x="11" y="183"/>
                    </a:lnTo>
                    <a:lnTo>
                      <a:pt x="24" y="206"/>
                    </a:lnTo>
                    <a:lnTo>
                      <a:pt x="60" y="241"/>
                    </a:lnTo>
                    <a:lnTo>
                      <a:pt x="106" y="259"/>
                    </a:lnTo>
                    <a:lnTo>
                      <a:pt x="158" y="259"/>
                    </a:lnTo>
                    <a:lnTo>
                      <a:pt x="183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1"/>
              <p:cNvSpPr>
                <a:spLocks/>
              </p:cNvSpPr>
              <p:nvPr/>
            </p:nvSpPr>
            <p:spPr bwMode="auto">
              <a:xfrm rot="18805489">
                <a:off x="6763434" y="4191746"/>
                <a:ext cx="115697" cy="115984"/>
              </a:xfrm>
              <a:custGeom>
                <a:avLst/>
                <a:gdLst>
                  <a:gd name="T0" fmla="*/ 275 w 392"/>
                  <a:gd name="T1" fmla="*/ 376 h 393"/>
                  <a:gd name="T2" fmla="*/ 293 w 392"/>
                  <a:gd name="T3" fmla="*/ 367 h 393"/>
                  <a:gd name="T4" fmla="*/ 326 w 392"/>
                  <a:gd name="T5" fmla="*/ 345 h 393"/>
                  <a:gd name="T6" fmla="*/ 352 w 392"/>
                  <a:gd name="T7" fmla="*/ 316 h 393"/>
                  <a:gd name="T8" fmla="*/ 372 w 392"/>
                  <a:gd name="T9" fmla="*/ 285 h 393"/>
                  <a:gd name="T10" fmla="*/ 385 w 392"/>
                  <a:gd name="T11" fmla="*/ 250 h 393"/>
                  <a:gd name="T12" fmla="*/ 392 w 392"/>
                  <a:gd name="T13" fmla="*/ 212 h 393"/>
                  <a:gd name="T14" fmla="*/ 392 w 392"/>
                  <a:gd name="T15" fmla="*/ 174 h 393"/>
                  <a:gd name="T16" fmla="*/ 384 w 392"/>
                  <a:gd name="T17" fmla="*/ 136 h 393"/>
                  <a:gd name="T18" fmla="*/ 376 w 392"/>
                  <a:gd name="T19" fmla="*/ 117 h 393"/>
                  <a:gd name="T20" fmla="*/ 367 w 392"/>
                  <a:gd name="T21" fmla="*/ 98 h 393"/>
                  <a:gd name="T22" fmla="*/ 345 w 392"/>
                  <a:gd name="T23" fmla="*/ 67 h 393"/>
                  <a:gd name="T24" fmla="*/ 317 w 392"/>
                  <a:gd name="T25" fmla="*/ 40 h 393"/>
                  <a:gd name="T26" fmla="*/ 286 w 392"/>
                  <a:gd name="T27" fmla="*/ 21 h 393"/>
                  <a:gd name="T28" fmla="*/ 249 w 392"/>
                  <a:gd name="T29" fmla="*/ 6 h 393"/>
                  <a:gd name="T30" fmla="*/ 213 w 392"/>
                  <a:gd name="T31" fmla="*/ 0 h 393"/>
                  <a:gd name="T32" fmla="*/ 174 w 392"/>
                  <a:gd name="T33" fmla="*/ 0 h 393"/>
                  <a:gd name="T34" fmla="*/ 137 w 392"/>
                  <a:gd name="T35" fmla="*/ 9 h 393"/>
                  <a:gd name="T36" fmla="*/ 117 w 392"/>
                  <a:gd name="T37" fmla="*/ 15 h 393"/>
                  <a:gd name="T38" fmla="*/ 99 w 392"/>
                  <a:gd name="T39" fmla="*/ 25 h 393"/>
                  <a:gd name="T40" fmla="*/ 67 w 392"/>
                  <a:gd name="T41" fmla="*/ 48 h 393"/>
                  <a:gd name="T42" fmla="*/ 41 w 392"/>
                  <a:gd name="T43" fmla="*/ 75 h 393"/>
                  <a:gd name="T44" fmla="*/ 20 w 392"/>
                  <a:gd name="T45" fmla="*/ 107 h 393"/>
                  <a:gd name="T46" fmla="*/ 7 w 392"/>
                  <a:gd name="T47" fmla="*/ 142 h 393"/>
                  <a:gd name="T48" fmla="*/ 0 w 392"/>
                  <a:gd name="T49" fmla="*/ 180 h 393"/>
                  <a:gd name="T50" fmla="*/ 0 w 392"/>
                  <a:gd name="T51" fmla="*/ 218 h 393"/>
                  <a:gd name="T52" fmla="*/ 8 w 392"/>
                  <a:gd name="T53" fmla="*/ 257 h 393"/>
                  <a:gd name="T54" fmla="*/ 16 w 392"/>
                  <a:gd name="T55" fmla="*/ 275 h 393"/>
                  <a:gd name="T56" fmla="*/ 25 w 392"/>
                  <a:gd name="T57" fmla="*/ 293 h 393"/>
                  <a:gd name="T58" fmla="*/ 47 w 392"/>
                  <a:gd name="T59" fmla="*/ 325 h 393"/>
                  <a:gd name="T60" fmla="*/ 76 w 392"/>
                  <a:gd name="T61" fmla="*/ 351 h 393"/>
                  <a:gd name="T62" fmla="*/ 108 w 392"/>
                  <a:gd name="T63" fmla="*/ 372 h 393"/>
                  <a:gd name="T64" fmla="*/ 143 w 392"/>
                  <a:gd name="T65" fmla="*/ 385 h 393"/>
                  <a:gd name="T66" fmla="*/ 179 w 392"/>
                  <a:gd name="T67" fmla="*/ 393 h 393"/>
                  <a:gd name="T68" fmla="*/ 218 w 392"/>
                  <a:gd name="T69" fmla="*/ 391 h 393"/>
                  <a:gd name="T70" fmla="*/ 256 w 392"/>
                  <a:gd name="T71" fmla="*/ 384 h 393"/>
                  <a:gd name="T72" fmla="*/ 275 w 392"/>
                  <a:gd name="T73" fmla="*/ 37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275" y="376"/>
                    </a:moveTo>
                    <a:lnTo>
                      <a:pt x="293" y="367"/>
                    </a:lnTo>
                    <a:lnTo>
                      <a:pt x="326" y="345"/>
                    </a:lnTo>
                    <a:lnTo>
                      <a:pt x="352" y="316"/>
                    </a:lnTo>
                    <a:lnTo>
                      <a:pt x="372" y="285"/>
                    </a:lnTo>
                    <a:lnTo>
                      <a:pt x="385" y="250"/>
                    </a:lnTo>
                    <a:lnTo>
                      <a:pt x="392" y="212"/>
                    </a:lnTo>
                    <a:lnTo>
                      <a:pt x="392" y="174"/>
                    </a:lnTo>
                    <a:lnTo>
                      <a:pt x="384" y="136"/>
                    </a:lnTo>
                    <a:lnTo>
                      <a:pt x="376" y="117"/>
                    </a:lnTo>
                    <a:lnTo>
                      <a:pt x="367" y="98"/>
                    </a:lnTo>
                    <a:lnTo>
                      <a:pt x="345" y="67"/>
                    </a:lnTo>
                    <a:lnTo>
                      <a:pt x="317" y="40"/>
                    </a:lnTo>
                    <a:lnTo>
                      <a:pt x="286" y="21"/>
                    </a:lnTo>
                    <a:lnTo>
                      <a:pt x="249" y="6"/>
                    </a:lnTo>
                    <a:lnTo>
                      <a:pt x="213" y="0"/>
                    </a:lnTo>
                    <a:lnTo>
                      <a:pt x="174" y="0"/>
                    </a:lnTo>
                    <a:lnTo>
                      <a:pt x="137" y="9"/>
                    </a:lnTo>
                    <a:lnTo>
                      <a:pt x="117" y="15"/>
                    </a:lnTo>
                    <a:lnTo>
                      <a:pt x="99" y="25"/>
                    </a:lnTo>
                    <a:lnTo>
                      <a:pt x="67" y="48"/>
                    </a:lnTo>
                    <a:lnTo>
                      <a:pt x="41" y="75"/>
                    </a:lnTo>
                    <a:lnTo>
                      <a:pt x="20" y="107"/>
                    </a:lnTo>
                    <a:lnTo>
                      <a:pt x="7" y="142"/>
                    </a:lnTo>
                    <a:lnTo>
                      <a:pt x="0" y="180"/>
                    </a:lnTo>
                    <a:lnTo>
                      <a:pt x="0" y="218"/>
                    </a:lnTo>
                    <a:lnTo>
                      <a:pt x="8" y="257"/>
                    </a:lnTo>
                    <a:lnTo>
                      <a:pt x="16" y="275"/>
                    </a:lnTo>
                    <a:lnTo>
                      <a:pt x="25" y="293"/>
                    </a:lnTo>
                    <a:lnTo>
                      <a:pt x="47" y="325"/>
                    </a:lnTo>
                    <a:lnTo>
                      <a:pt x="76" y="351"/>
                    </a:lnTo>
                    <a:lnTo>
                      <a:pt x="108" y="372"/>
                    </a:lnTo>
                    <a:lnTo>
                      <a:pt x="143" y="385"/>
                    </a:lnTo>
                    <a:lnTo>
                      <a:pt x="179" y="393"/>
                    </a:lnTo>
                    <a:lnTo>
                      <a:pt x="218" y="391"/>
                    </a:lnTo>
                    <a:lnTo>
                      <a:pt x="256" y="384"/>
                    </a:lnTo>
                    <a:lnTo>
                      <a:pt x="275" y="3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2"/>
              <p:cNvSpPr>
                <a:spLocks/>
              </p:cNvSpPr>
              <p:nvPr/>
            </p:nvSpPr>
            <p:spPr bwMode="auto">
              <a:xfrm rot="18805489">
                <a:off x="6626917" y="4100397"/>
                <a:ext cx="90905" cy="89947"/>
              </a:xfrm>
              <a:custGeom>
                <a:avLst/>
                <a:gdLst>
                  <a:gd name="T0" fmla="*/ 259 w 305"/>
                  <a:gd name="T1" fmla="*/ 266 h 306"/>
                  <a:gd name="T2" fmla="*/ 269 w 305"/>
                  <a:gd name="T3" fmla="*/ 254 h 306"/>
                  <a:gd name="T4" fmla="*/ 287 w 305"/>
                  <a:gd name="T5" fmla="*/ 230 h 306"/>
                  <a:gd name="T6" fmla="*/ 304 w 305"/>
                  <a:gd name="T7" fmla="*/ 187 h 306"/>
                  <a:gd name="T8" fmla="*/ 305 w 305"/>
                  <a:gd name="T9" fmla="*/ 128 h 306"/>
                  <a:gd name="T10" fmla="*/ 291 w 305"/>
                  <a:gd name="T11" fmla="*/ 86 h 306"/>
                  <a:gd name="T12" fmla="*/ 276 w 305"/>
                  <a:gd name="T13" fmla="*/ 60 h 306"/>
                  <a:gd name="T14" fmla="*/ 265 w 305"/>
                  <a:gd name="T15" fmla="*/ 48 h 306"/>
                  <a:gd name="T16" fmla="*/ 254 w 305"/>
                  <a:gd name="T17" fmla="*/ 36 h 306"/>
                  <a:gd name="T18" fmla="*/ 229 w 305"/>
                  <a:gd name="T19" fmla="*/ 18 h 306"/>
                  <a:gd name="T20" fmla="*/ 186 w 305"/>
                  <a:gd name="T21" fmla="*/ 1 h 306"/>
                  <a:gd name="T22" fmla="*/ 128 w 305"/>
                  <a:gd name="T23" fmla="*/ 0 h 306"/>
                  <a:gd name="T24" fmla="*/ 85 w 305"/>
                  <a:gd name="T25" fmla="*/ 14 h 306"/>
                  <a:gd name="T26" fmla="*/ 59 w 305"/>
                  <a:gd name="T27" fmla="*/ 31 h 306"/>
                  <a:gd name="T28" fmla="*/ 47 w 305"/>
                  <a:gd name="T29" fmla="*/ 42 h 306"/>
                  <a:gd name="T30" fmla="*/ 36 w 305"/>
                  <a:gd name="T31" fmla="*/ 52 h 306"/>
                  <a:gd name="T32" fmla="*/ 18 w 305"/>
                  <a:gd name="T33" fmla="*/ 78 h 306"/>
                  <a:gd name="T34" fmla="*/ 1 w 305"/>
                  <a:gd name="T35" fmla="*/ 119 h 306"/>
                  <a:gd name="T36" fmla="*/ 0 w 305"/>
                  <a:gd name="T37" fmla="*/ 179 h 306"/>
                  <a:gd name="T38" fmla="*/ 14 w 305"/>
                  <a:gd name="T39" fmla="*/ 222 h 306"/>
                  <a:gd name="T40" fmla="*/ 31 w 305"/>
                  <a:gd name="T41" fmla="*/ 248 h 306"/>
                  <a:gd name="T42" fmla="*/ 41 w 305"/>
                  <a:gd name="T43" fmla="*/ 259 h 306"/>
                  <a:gd name="T44" fmla="*/ 51 w 305"/>
                  <a:gd name="T45" fmla="*/ 270 h 306"/>
                  <a:gd name="T46" fmla="*/ 77 w 305"/>
                  <a:gd name="T47" fmla="*/ 288 h 306"/>
                  <a:gd name="T48" fmla="*/ 119 w 305"/>
                  <a:gd name="T49" fmla="*/ 305 h 306"/>
                  <a:gd name="T50" fmla="*/ 178 w 305"/>
                  <a:gd name="T51" fmla="*/ 306 h 306"/>
                  <a:gd name="T52" fmla="*/ 221 w 305"/>
                  <a:gd name="T53" fmla="*/ 292 h 306"/>
                  <a:gd name="T54" fmla="*/ 247 w 305"/>
                  <a:gd name="T55" fmla="*/ 276 h 306"/>
                  <a:gd name="T56" fmla="*/ 259 w 305"/>
                  <a:gd name="T57" fmla="*/ 26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6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30"/>
                    </a:lnTo>
                    <a:lnTo>
                      <a:pt x="304" y="187"/>
                    </a:lnTo>
                    <a:lnTo>
                      <a:pt x="305" y="128"/>
                    </a:lnTo>
                    <a:lnTo>
                      <a:pt x="291" y="86"/>
                    </a:lnTo>
                    <a:lnTo>
                      <a:pt x="276" y="60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8"/>
                    </a:lnTo>
                    <a:lnTo>
                      <a:pt x="186" y="1"/>
                    </a:lnTo>
                    <a:lnTo>
                      <a:pt x="128" y="0"/>
                    </a:lnTo>
                    <a:lnTo>
                      <a:pt x="85" y="14"/>
                    </a:lnTo>
                    <a:lnTo>
                      <a:pt x="59" y="31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2"/>
                    </a:lnTo>
                    <a:lnTo>
                      <a:pt x="31" y="248"/>
                    </a:lnTo>
                    <a:lnTo>
                      <a:pt x="41" y="259"/>
                    </a:lnTo>
                    <a:lnTo>
                      <a:pt x="51" y="270"/>
                    </a:lnTo>
                    <a:lnTo>
                      <a:pt x="77" y="288"/>
                    </a:lnTo>
                    <a:lnTo>
                      <a:pt x="119" y="305"/>
                    </a:lnTo>
                    <a:lnTo>
                      <a:pt x="178" y="306"/>
                    </a:lnTo>
                    <a:lnTo>
                      <a:pt x="221" y="292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63"/>
              <p:cNvSpPr>
                <a:spLocks/>
              </p:cNvSpPr>
              <p:nvPr/>
            </p:nvSpPr>
            <p:spPr bwMode="auto">
              <a:xfrm rot="18805489">
                <a:off x="6868539" y="4673583"/>
                <a:ext cx="44862" cy="44974"/>
              </a:xfrm>
              <a:custGeom>
                <a:avLst/>
                <a:gdLst>
                  <a:gd name="T0" fmla="*/ 129 w 153"/>
                  <a:gd name="T1" fmla="*/ 132 h 153"/>
                  <a:gd name="T2" fmla="*/ 140 w 153"/>
                  <a:gd name="T3" fmla="*/ 121 h 153"/>
                  <a:gd name="T4" fmla="*/ 151 w 153"/>
                  <a:gd name="T5" fmla="*/ 93 h 153"/>
                  <a:gd name="T6" fmla="*/ 153 w 153"/>
                  <a:gd name="T7" fmla="*/ 64 h 153"/>
                  <a:gd name="T8" fmla="*/ 142 w 153"/>
                  <a:gd name="T9" fmla="*/ 36 h 153"/>
                  <a:gd name="T10" fmla="*/ 132 w 153"/>
                  <a:gd name="T11" fmla="*/ 23 h 153"/>
                  <a:gd name="T12" fmla="*/ 120 w 153"/>
                  <a:gd name="T13" fmla="*/ 13 h 153"/>
                  <a:gd name="T14" fmla="*/ 93 w 153"/>
                  <a:gd name="T15" fmla="*/ 1 h 153"/>
                  <a:gd name="T16" fmla="*/ 63 w 153"/>
                  <a:gd name="T17" fmla="*/ 0 h 153"/>
                  <a:gd name="T18" fmla="*/ 35 w 153"/>
                  <a:gd name="T19" fmla="*/ 11 h 153"/>
                  <a:gd name="T20" fmla="*/ 23 w 153"/>
                  <a:gd name="T21" fmla="*/ 21 h 153"/>
                  <a:gd name="T22" fmla="*/ 13 w 153"/>
                  <a:gd name="T23" fmla="*/ 33 h 153"/>
                  <a:gd name="T24" fmla="*/ 1 w 153"/>
                  <a:gd name="T25" fmla="*/ 60 h 153"/>
                  <a:gd name="T26" fmla="*/ 0 w 153"/>
                  <a:gd name="T27" fmla="*/ 90 h 153"/>
                  <a:gd name="T28" fmla="*/ 10 w 153"/>
                  <a:gd name="T29" fmla="*/ 117 h 153"/>
                  <a:gd name="T30" fmla="*/ 20 w 153"/>
                  <a:gd name="T31" fmla="*/ 130 h 153"/>
                  <a:gd name="T32" fmla="*/ 32 w 153"/>
                  <a:gd name="T33" fmla="*/ 140 h 153"/>
                  <a:gd name="T34" fmla="*/ 59 w 153"/>
                  <a:gd name="T35" fmla="*/ 152 h 153"/>
                  <a:gd name="T36" fmla="*/ 89 w 153"/>
                  <a:gd name="T37" fmla="*/ 153 h 153"/>
                  <a:gd name="T38" fmla="*/ 116 w 153"/>
                  <a:gd name="T39" fmla="*/ 143 h 153"/>
                  <a:gd name="T40" fmla="*/ 129 w 153"/>
                  <a:gd name="T41" fmla="*/ 13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129" y="132"/>
                    </a:moveTo>
                    <a:lnTo>
                      <a:pt x="140" y="121"/>
                    </a:lnTo>
                    <a:lnTo>
                      <a:pt x="151" y="93"/>
                    </a:lnTo>
                    <a:lnTo>
                      <a:pt x="153" y="64"/>
                    </a:lnTo>
                    <a:lnTo>
                      <a:pt x="142" y="36"/>
                    </a:lnTo>
                    <a:lnTo>
                      <a:pt x="132" y="23"/>
                    </a:lnTo>
                    <a:lnTo>
                      <a:pt x="120" y="13"/>
                    </a:lnTo>
                    <a:lnTo>
                      <a:pt x="93" y="1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lnTo>
                      <a:pt x="13" y="33"/>
                    </a:lnTo>
                    <a:lnTo>
                      <a:pt x="1" y="60"/>
                    </a:lnTo>
                    <a:lnTo>
                      <a:pt x="0" y="90"/>
                    </a:lnTo>
                    <a:lnTo>
                      <a:pt x="10" y="117"/>
                    </a:lnTo>
                    <a:lnTo>
                      <a:pt x="20" y="130"/>
                    </a:lnTo>
                    <a:lnTo>
                      <a:pt x="32" y="140"/>
                    </a:lnTo>
                    <a:lnTo>
                      <a:pt x="59" y="152"/>
                    </a:lnTo>
                    <a:lnTo>
                      <a:pt x="89" y="153"/>
                    </a:lnTo>
                    <a:lnTo>
                      <a:pt x="116" y="143"/>
                    </a:lnTo>
                    <a:lnTo>
                      <a:pt x="129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64"/>
              <p:cNvSpPr>
                <a:spLocks/>
              </p:cNvSpPr>
              <p:nvPr/>
            </p:nvSpPr>
            <p:spPr bwMode="auto">
              <a:xfrm rot="18805489">
                <a:off x="6931328" y="4161671"/>
                <a:ext cx="43682" cy="43790"/>
              </a:xfrm>
              <a:custGeom>
                <a:avLst/>
                <a:gdLst>
                  <a:gd name="T0" fmla="*/ 127 w 150"/>
                  <a:gd name="T1" fmla="*/ 129 h 149"/>
                  <a:gd name="T2" fmla="*/ 137 w 150"/>
                  <a:gd name="T3" fmla="*/ 118 h 149"/>
                  <a:gd name="T4" fmla="*/ 149 w 150"/>
                  <a:gd name="T5" fmla="*/ 91 h 149"/>
                  <a:gd name="T6" fmla="*/ 150 w 150"/>
                  <a:gd name="T7" fmla="*/ 62 h 149"/>
                  <a:gd name="T8" fmla="*/ 139 w 150"/>
                  <a:gd name="T9" fmla="*/ 35 h 149"/>
                  <a:gd name="T10" fmla="*/ 130 w 150"/>
                  <a:gd name="T11" fmla="*/ 23 h 149"/>
                  <a:gd name="T12" fmla="*/ 119 w 150"/>
                  <a:gd name="T13" fmla="*/ 13 h 149"/>
                  <a:gd name="T14" fmla="*/ 92 w 150"/>
                  <a:gd name="T15" fmla="*/ 0 h 149"/>
                  <a:gd name="T16" fmla="*/ 63 w 150"/>
                  <a:gd name="T17" fmla="*/ 0 h 149"/>
                  <a:gd name="T18" fmla="*/ 35 w 150"/>
                  <a:gd name="T19" fmla="*/ 10 h 149"/>
                  <a:gd name="T20" fmla="*/ 23 w 150"/>
                  <a:gd name="T21" fmla="*/ 19 h 149"/>
                  <a:gd name="T22" fmla="*/ 12 w 150"/>
                  <a:gd name="T23" fmla="*/ 31 h 149"/>
                  <a:gd name="T24" fmla="*/ 1 w 150"/>
                  <a:gd name="T25" fmla="*/ 58 h 149"/>
                  <a:gd name="T26" fmla="*/ 0 w 150"/>
                  <a:gd name="T27" fmla="*/ 87 h 149"/>
                  <a:gd name="T28" fmla="*/ 10 w 150"/>
                  <a:gd name="T29" fmla="*/ 114 h 149"/>
                  <a:gd name="T30" fmla="*/ 20 w 150"/>
                  <a:gd name="T31" fmla="*/ 127 h 149"/>
                  <a:gd name="T32" fmla="*/ 32 w 150"/>
                  <a:gd name="T33" fmla="*/ 137 h 149"/>
                  <a:gd name="T34" fmla="*/ 58 w 150"/>
                  <a:gd name="T35" fmla="*/ 149 h 149"/>
                  <a:gd name="T36" fmla="*/ 88 w 150"/>
                  <a:gd name="T37" fmla="*/ 149 h 149"/>
                  <a:gd name="T38" fmla="*/ 115 w 150"/>
                  <a:gd name="T39" fmla="*/ 140 h 149"/>
                  <a:gd name="T40" fmla="*/ 127 w 150"/>
                  <a:gd name="T41" fmla="*/ 12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49">
                    <a:moveTo>
                      <a:pt x="127" y="129"/>
                    </a:moveTo>
                    <a:lnTo>
                      <a:pt x="137" y="118"/>
                    </a:lnTo>
                    <a:lnTo>
                      <a:pt x="149" y="91"/>
                    </a:lnTo>
                    <a:lnTo>
                      <a:pt x="150" y="62"/>
                    </a:lnTo>
                    <a:lnTo>
                      <a:pt x="139" y="35"/>
                    </a:lnTo>
                    <a:lnTo>
                      <a:pt x="130" y="23"/>
                    </a:lnTo>
                    <a:lnTo>
                      <a:pt x="119" y="13"/>
                    </a:lnTo>
                    <a:lnTo>
                      <a:pt x="92" y="0"/>
                    </a:lnTo>
                    <a:lnTo>
                      <a:pt x="63" y="0"/>
                    </a:lnTo>
                    <a:lnTo>
                      <a:pt x="35" y="10"/>
                    </a:lnTo>
                    <a:lnTo>
                      <a:pt x="23" y="19"/>
                    </a:lnTo>
                    <a:lnTo>
                      <a:pt x="12" y="31"/>
                    </a:lnTo>
                    <a:lnTo>
                      <a:pt x="1" y="58"/>
                    </a:lnTo>
                    <a:lnTo>
                      <a:pt x="0" y="87"/>
                    </a:lnTo>
                    <a:lnTo>
                      <a:pt x="10" y="114"/>
                    </a:lnTo>
                    <a:lnTo>
                      <a:pt x="20" y="127"/>
                    </a:lnTo>
                    <a:lnTo>
                      <a:pt x="32" y="137"/>
                    </a:lnTo>
                    <a:lnTo>
                      <a:pt x="58" y="149"/>
                    </a:lnTo>
                    <a:lnTo>
                      <a:pt x="88" y="149"/>
                    </a:lnTo>
                    <a:lnTo>
                      <a:pt x="115" y="140"/>
                    </a:lnTo>
                    <a:lnTo>
                      <a:pt x="12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65"/>
              <p:cNvSpPr>
                <a:spLocks/>
              </p:cNvSpPr>
              <p:nvPr/>
            </p:nvSpPr>
            <p:spPr bwMode="auto">
              <a:xfrm rot="18805489">
                <a:off x="6505195" y="4760373"/>
                <a:ext cx="76738" cy="76929"/>
              </a:xfrm>
              <a:custGeom>
                <a:avLst/>
                <a:gdLst>
                  <a:gd name="T0" fmla="*/ 220 w 260"/>
                  <a:gd name="T1" fmla="*/ 225 h 260"/>
                  <a:gd name="T2" fmla="*/ 238 w 260"/>
                  <a:gd name="T3" fmla="*/ 206 h 260"/>
                  <a:gd name="T4" fmla="*/ 259 w 260"/>
                  <a:gd name="T5" fmla="*/ 159 h 260"/>
                  <a:gd name="T6" fmla="*/ 260 w 260"/>
                  <a:gd name="T7" fmla="*/ 109 h 260"/>
                  <a:gd name="T8" fmla="*/ 242 w 260"/>
                  <a:gd name="T9" fmla="*/ 61 h 260"/>
                  <a:gd name="T10" fmla="*/ 225 w 260"/>
                  <a:gd name="T11" fmla="*/ 40 h 260"/>
                  <a:gd name="T12" fmla="*/ 206 w 260"/>
                  <a:gd name="T13" fmla="*/ 22 h 260"/>
                  <a:gd name="T14" fmla="*/ 159 w 260"/>
                  <a:gd name="T15" fmla="*/ 1 h 260"/>
                  <a:gd name="T16" fmla="*/ 109 w 260"/>
                  <a:gd name="T17" fmla="*/ 0 h 260"/>
                  <a:gd name="T18" fmla="*/ 61 w 260"/>
                  <a:gd name="T19" fmla="*/ 18 h 260"/>
                  <a:gd name="T20" fmla="*/ 40 w 260"/>
                  <a:gd name="T21" fmla="*/ 35 h 260"/>
                  <a:gd name="T22" fmla="*/ 22 w 260"/>
                  <a:gd name="T23" fmla="*/ 54 h 260"/>
                  <a:gd name="T24" fmla="*/ 1 w 260"/>
                  <a:gd name="T25" fmla="*/ 102 h 260"/>
                  <a:gd name="T26" fmla="*/ 0 w 260"/>
                  <a:gd name="T27" fmla="*/ 151 h 260"/>
                  <a:gd name="T28" fmla="*/ 18 w 260"/>
                  <a:gd name="T29" fmla="*/ 199 h 260"/>
                  <a:gd name="T30" fmla="*/ 35 w 260"/>
                  <a:gd name="T31" fmla="*/ 220 h 260"/>
                  <a:gd name="T32" fmla="*/ 54 w 260"/>
                  <a:gd name="T33" fmla="*/ 238 h 260"/>
                  <a:gd name="T34" fmla="*/ 101 w 260"/>
                  <a:gd name="T35" fmla="*/ 259 h 260"/>
                  <a:gd name="T36" fmla="*/ 152 w 260"/>
                  <a:gd name="T37" fmla="*/ 260 h 260"/>
                  <a:gd name="T38" fmla="*/ 200 w 260"/>
                  <a:gd name="T39" fmla="*/ 243 h 260"/>
                  <a:gd name="T40" fmla="*/ 220 w 260"/>
                  <a:gd name="T41" fmla="*/ 22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0" h="260">
                    <a:moveTo>
                      <a:pt x="220" y="225"/>
                    </a:moveTo>
                    <a:lnTo>
                      <a:pt x="238" y="206"/>
                    </a:lnTo>
                    <a:lnTo>
                      <a:pt x="259" y="159"/>
                    </a:lnTo>
                    <a:lnTo>
                      <a:pt x="260" y="109"/>
                    </a:lnTo>
                    <a:lnTo>
                      <a:pt x="242" y="61"/>
                    </a:lnTo>
                    <a:lnTo>
                      <a:pt x="225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8"/>
                    </a:lnTo>
                    <a:lnTo>
                      <a:pt x="40" y="35"/>
                    </a:lnTo>
                    <a:lnTo>
                      <a:pt x="22" y="54"/>
                    </a:lnTo>
                    <a:lnTo>
                      <a:pt x="1" y="102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4" y="238"/>
                    </a:lnTo>
                    <a:lnTo>
                      <a:pt x="101" y="259"/>
                    </a:lnTo>
                    <a:lnTo>
                      <a:pt x="152" y="260"/>
                    </a:lnTo>
                    <a:lnTo>
                      <a:pt x="200" y="243"/>
                    </a:lnTo>
                    <a:lnTo>
                      <a:pt x="220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66"/>
              <p:cNvSpPr>
                <a:spLocks/>
              </p:cNvSpPr>
              <p:nvPr/>
            </p:nvSpPr>
            <p:spPr bwMode="auto">
              <a:xfrm rot="18805489">
                <a:off x="6716505" y="4799167"/>
                <a:ext cx="115697" cy="115984"/>
              </a:xfrm>
              <a:custGeom>
                <a:avLst/>
                <a:gdLst>
                  <a:gd name="T0" fmla="*/ 331 w 392"/>
                  <a:gd name="T1" fmla="*/ 340 h 393"/>
                  <a:gd name="T2" fmla="*/ 346 w 392"/>
                  <a:gd name="T3" fmla="*/ 325 h 393"/>
                  <a:gd name="T4" fmla="*/ 368 w 392"/>
                  <a:gd name="T5" fmla="*/ 293 h 393"/>
                  <a:gd name="T6" fmla="*/ 383 w 392"/>
                  <a:gd name="T7" fmla="*/ 258 h 393"/>
                  <a:gd name="T8" fmla="*/ 392 w 392"/>
                  <a:gd name="T9" fmla="*/ 222 h 393"/>
                  <a:gd name="T10" fmla="*/ 392 w 392"/>
                  <a:gd name="T11" fmla="*/ 184 h 393"/>
                  <a:gd name="T12" fmla="*/ 387 w 392"/>
                  <a:gd name="T13" fmla="*/ 147 h 393"/>
                  <a:gd name="T14" fmla="*/ 373 w 392"/>
                  <a:gd name="T15" fmla="*/ 110 h 393"/>
                  <a:gd name="T16" fmla="*/ 352 w 392"/>
                  <a:gd name="T17" fmla="*/ 77 h 393"/>
                  <a:gd name="T18" fmla="*/ 339 w 392"/>
                  <a:gd name="T19" fmla="*/ 62 h 393"/>
                  <a:gd name="T20" fmla="*/ 325 w 392"/>
                  <a:gd name="T21" fmla="*/ 48 h 393"/>
                  <a:gd name="T22" fmla="*/ 292 w 392"/>
                  <a:gd name="T23" fmla="*/ 25 h 393"/>
                  <a:gd name="T24" fmla="*/ 257 w 392"/>
                  <a:gd name="T25" fmla="*/ 10 h 393"/>
                  <a:gd name="T26" fmla="*/ 221 w 392"/>
                  <a:gd name="T27" fmla="*/ 1 h 393"/>
                  <a:gd name="T28" fmla="*/ 184 w 392"/>
                  <a:gd name="T29" fmla="*/ 0 h 393"/>
                  <a:gd name="T30" fmla="*/ 146 w 392"/>
                  <a:gd name="T31" fmla="*/ 7 h 393"/>
                  <a:gd name="T32" fmla="*/ 110 w 392"/>
                  <a:gd name="T33" fmla="*/ 19 h 393"/>
                  <a:gd name="T34" fmla="*/ 76 w 392"/>
                  <a:gd name="T35" fmla="*/ 40 h 393"/>
                  <a:gd name="T36" fmla="*/ 62 w 392"/>
                  <a:gd name="T37" fmla="*/ 54 h 393"/>
                  <a:gd name="T38" fmla="*/ 48 w 392"/>
                  <a:gd name="T39" fmla="*/ 69 h 393"/>
                  <a:gd name="T40" fmla="*/ 24 w 392"/>
                  <a:gd name="T41" fmla="*/ 100 h 393"/>
                  <a:gd name="T42" fmla="*/ 10 w 392"/>
                  <a:gd name="T43" fmla="*/ 136 h 393"/>
                  <a:gd name="T44" fmla="*/ 1 w 392"/>
                  <a:gd name="T45" fmla="*/ 172 h 393"/>
                  <a:gd name="T46" fmla="*/ 0 w 392"/>
                  <a:gd name="T47" fmla="*/ 210 h 393"/>
                  <a:gd name="T48" fmla="*/ 6 w 392"/>
                  <a:gd name="T49" fmla="*/ 248 h 393"/>
                  <a:gd name="T50" fmla="*/ 19 w 392"/>
                  <a:gd name="T51" fmla="*/ 284 h 393"/>
                  <a:gd name="T52" fmla="*/ 40 w 392"/>
                  <a:gd name="T53" fmla="*/ 316 h 393"/>
                  <a:gd name="T54" fmla="*/ 54 w 392"/>
                  <a:gd name="T55" fmla="*/ 332 h 393"/>
                  <a:gd name="T56" fmla="*/ 68 w 392"/>
                  <a:gd name="T57" fmla="*/ 346 h 393"/>
                  <a:gd name="T58" fmla="*/ 99 w 392"/>
                  <a:gd name="T59" fmla="*/ 368 h 393"/>
                  <a:gd name="T60" fmla="*/ 136 w 392"/>
                  <a:gd name="T61" fmla="*/ 384 h 393"/>
                  <a:gd name="T62" fmla="*/ 172 w 392"/>
                  <a:gd name="T63" fmla="*/ 393 h 393"/>
                  <a:gd name="T64" fmla="*/ 210 w 392"/>
                  <a:gd name="T65" fmla="*/ 393 h 393"/>
                  <a:gd name="T66" fmla="*/ 247 w 392"/>
                  <a:gd name="T67" fmla="*/ 388 h 393"/>
                  <a:gd name="T68" fmla="*/ 283 w 392"/>
                  <a:gd name="T69" fmla="*/ 373 h 393"/>
                  <a:gd name="T70" fmla="*/ 316 w 392"/>
                  <a:gd name="T71" fmla="*/ 353 h 393"/>
                  <a:gd name="T72" fmla="*/ 331 w 392"/>
                  <a:gd name="T73" fmla="*/ 34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331" y="340"/>
                    </a:moveTo>
                    <a:lnTo>
                      <a:pt x="346" y="325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2" y="184"/>
                    </a:lnTo>
                    <a:lnTo>
                      <a:pt x="387" y="147"/>
                    </a:lnTo>
                    <a:lnTo>
                      <a:pt x="373" y="110"/>
                    </a:lnTo>
                    <a:lnTo>
                      <a:pt x="352" y="77"/>
                    </a:lnTo>
                    <a:lnTo>
                      <a:pt x="339" y="62"/>
                    </a:lnTo>
                    <a:lnTo>
                      <a:pt x="325" y="48"/>
                    </a:lnTo>
                    <a:lnTo>
                      <a:pt x="292" y="25"/>
                    </a:lnTo>
                    <a:lnTo>
                      <a:pt x="257" y="10"/>
                    </a:lnTo>
                    <a:lnTo>
                      <a:pt x="221" y="1"/>
                    </a:lnTo>
                    <a:lnTo>
                      <a:pt x="184" y="0"/>
                    </a:lnTo>
                    <a:lnTo>
                      <a:pt x="146" y="7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2" y="54"/>
                    </a:lnTo>
                    <a:lnTo>
                      <a:pt x="48" y="69"/>
                    </a:lnTo>
                    <a:lnTo>
                      <a:pt x="24" y="100"/>
                    </a:lnTo>
                    <a:lnTo>
                      <a:pt x="10" y="136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6" y="248"/>
                    </a:lnTo>
                    <a:lnTo>
                      <a:pt x="19" y="284"/>
                    </a:lnTo>
                    <a:lnTo>
                      <a:pt x="40" y="316"/>
                    </a:lnTo>
                    <a:lnTo>
                      <a:pt x="54" y="332"/>
                    </a:lnTo>
                    <a:lnTo>
                      <a:pt x="68" y="346"/>
                    </a:lnTo>
                    <a:lnTo>
                      <a:pt x="99" y="368"/>
                    </a:lnTo>
                    <a:lnTo>
                      <a:pt x="136" y="384"/>
                    </a:lnTo>
                    <a:lnTo>
                      <a:pt x="172" y="393"/>
                    </a:lnTo>
                    <a:lnTo>
                      <a:pt x="210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6" y="353"/>
                    </a:lnTo>
                    <a:lnTo>
                      <a:pt x="331" y="3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3633892" y="2326435"/>
              <a:ext cx="272914" cy="2426778"/>
              <a:chOff x="3633892" y="2326435"/>
              <a:chExt cx="272914" cy="2426778"/>
            </a:xfrm>
          </p:grpSpPr>
          <p:sp>
            <p:nvSpPr>
              <p:cNvPr id="187" name="Line 14"/>
              <p:cNvSpPr>
                <a:spLocks noChangeShapeType="1"/>
              </p:cNvSpPr>
              <p:nvPr/>
            </p:nvSpPr>
            <p:spPr bwMode="auto">
              <a:xfrm rot="18805489">
                <a:off x="3638989" y="2422662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5"/>
              <p:cNvSpPr>
                <a:spLocks noChangeShapeType="1"/>
              </p:cNvSpPr>
              <p:nvPr/>
            </p:nvSpPr>
            <p:spPr bwMode="auto">
              <a:xfrm rot="18805489">
                <a:off x="3638989" y="25246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6"/>
              <p:cNvSpPr>
                <a:spLocks noChangeShapeType="1"/>
              </p:cNvSpPr>
              <p:nvPr/>
            </p:nvSpPr>
            <p:spPr bwMode="auto">
              <a:xfrm rot="18805489">
                <a:off x="3638804" y="2626269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7"/>
              <p:cNvSpPr>
                <a:spLocks noChangeShapeType="1"/>
              </p:cNvSpPr>
              <p:nvPr/>
            </p:nvSpPr>
            <p:spPr bwMode="auto">
              <a:xfrm rot="18805489">
                <a:off x="3657385" y="2669490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8"/>
              <p:cNvSpPr>
                <a:spLocks noChangeShapeType="1"/>
              </p:cNvSpPr>
              <p:nvPr/>
            </p:nvSpPr>
            <p:spPr bwMode="auto">
              <a:xfrm rot="18805489">
                <a:off x="3638989" y="28097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9"/>
              <p:cNvSpPr>
                <a:spLocks noChangeShapeType="1"/>
              </p:cNvSpPr>
              <p:nvPr/>
            </p:nvSpPr>
            <p:spPr bwMode="auto">
              <a:xfrm rot="18805489">
                <a:off x="3638989" y="291094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0"/>
              <p:cNvSpPr>
                <a:spLocks noChangeShapeType="1"/>
              </p:cNvSpPr>
              <p:nvPr/>
            </p:nvSpPr>
            <p:spPr bwMode="auto">
              <a:xfrm rot="18805489">
                <a:off x="3638989" y="301295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1"/>
              <p:cNvSpPr>
                <a:spLocks noChangeShapeType="1"/>
              </p:cNvSpPr>
              <p:nvPr/>
            </p:nvSpPr>
            <p:spPr bwMode="auto">
              <a:xfrm rot="18805489">
                <a:off x="3638989" y="3114976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2"/>
              <p:cNvSpPr>
                <a:spLocks noChangeShapeType="1"/>
              </p:cNvSpPr>
              <p:nvPr/>
            </p:nvSpPr>
            <p:spPr bwMode="auto">
              <a:xfrm rot="18805489">
                <a:off x="3657385" y="3156954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"/>
              <p:cNvSpPr>
                <a:spLocks noChangeShapeType="1"/>
              </p:cNvSpPr>
              <p:nvPr/>
            </p:nvSpPr>
            <p:spPr bwMode="auto">
              <a:xfrm rot="18805489">
                <a:off x="3638989" y="330225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4"/>
              <p:cNvSpPr>
                <a:spLocks noChangeShapeType="1"/>
              </p:cNvSpPr>
              <p:nvPr/>
            </p:nvSpPr>
            <p:spPr bwMode="auto">
              <a:xfrm rot="18805489">
                <a:off x="3638989" y="3404275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5"/>
              <p:cNvSpPr>
                <a:spLocks noChangeShapeType="1"/>
              </p:cNvSpPr>
              <p:nvPr/>
            </p:nvSpPr>
            <p:spPr bwMode="auto">
              <a:xfrm rot="18805489">
                <a:off x="3638989" y="350710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6"/>
              <p:cNvSpPr>
                <a:spLocks noChangeShapeType="1"/>
              </p:cNvSpPr>
              <p:nvPr/>
            </p:nvSpPr>
            <p:spPr bwMode="auto">
              <a:xfrm rot="18805489">
                <a:off x="3638989" y="360826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7"/>
              <p:cNvSpPr>
                <a:spLocks noChangeShapeType="1"/>
              </p:cNvSpPr>
              <p:nvPr/>
            </p:nvSpPr>
            <p:spPr bwMode="auto">
              <a:xfrm rot="18805489">
                <a:off x="3657570" y="3650675"/>
                <a:ext cx="240839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8"/>
              <p:cNvSpPr>
                <a:spLocks noChangeShapeType="1"/>
              </p:cNvSpPr>
              <p:nvPr/>
            </p:nvSpPr>
            <p:spPr bwMode="auto">
              <a:xfrm rot="18805489">
                <a:off x="3638989" y="379139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9"/>
              <p:cNvSpPr>
                <a:spLocks noChangeShapeType="1"/>
              </p:cNvSpPr>
              <p:nvPr/>
            </p:nvSpPr>
            <p:spPr bwMode="auto">
              <a:xfrm rot="18805489">
                <a:off x="3638989" y="389255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30"/>
              <p:cNvSpPr>
                <a:spLocks noChangeShapeType="1"/>
              </p:cNvSpPr>
              <p:nvPr/>
            </p:nvSpPr>
            <p:spPr bwMode="auto">
              <a:xfrm rot="18805489">
                <a:off x="3638989" y="399457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31"/>
              <p:cNvSpPr>
                <a:spLocks noChangeShapeType="1"/>
              </p:cNvSpPr>
              <p:nvPr/>
            </p:nvSpPr>
            <p:spPr bwMode="auto">
              <a:xfrm rot="18805489">
                <a:off x="3639234" y="4095975"/>
                <a:ext cx="16292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32"/>
              <p:cNvSpPr>
                <a:spLocks noChangeShapeType="1"/>
              </p:cNvSpPr>
              <p:nvPr/>
            </p:nvSpPr>
            <p:spPr bwMode="auto">
              <a:xfrm rot="18805489">
                <a:off x="3657385" y="4139381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33"/>
              <p:cNvSpPr>
                <a:spLocks noChangeShapeType="1"/>
              </p:cNvSpPr>
              <p:nvPr/>
            </p:nvSpPr>
            <p:spPr bwMode="auto">
              <a:xfrm rot="18805489">
                <a:off x="3639418" y="4280343"/>
                <a:ext cx="16174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34"/>
              <p:cNvSpPr>
                <a:spLocks noChangeShapeType="1"/>
              </p:cNvSpPr>
              <p:nvPr/>
            </p:nvSpPr>
            <p:spPr bwMode="auto">
              <a:xfrm rot="18805489">
                <a:off x="3638804" y="4382931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35"/>
              <p:cNvSpPr>
                <a:spLocks noChangeShapeType="1"/>
              </p:cNvSpPr>
              <p:nvPr/>
            </p:nvSpPr>
            <p:spPr bwMode="auto">
              <a:xfrm rot="18805489">
                <a:off x="3638989" y="448452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36"/>
              <p:cNvSpPr>
                <a:spLocks noChangeShapeType="1"/>
              </p:cNvSpPr>
              <p:nvPr/>
            </p:nvSpPr>
            <p:spPr bwMode="auto">
              <a:xfrm rot="18805489">
                <a:off x="3638989" y="458653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3"/>
              <p:cNvSpPr>
                <a:spLocks noChangeShapeType="1"/>
              </p:cNvSpPr>
              <p:nvPr/>
            </p:nvSpPr>
            <p:spPr bwMode="auto">
              <a:xfrm rot="18805489">
                <a:off x="3638989" y="232150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668274" y="5074665"/>
              <a:ext cx="533766" cy="1145565"/>
              <a:chOff x="6362603" y="5106674"/>
              <a:chExt cx="533766" cy="1145565"/>
            </a:xfrm>
          </p:grpSpPr>
          <p:sp>
            <p:nvSpPr>
              <p:cNvPr id="182" name="Line 9"/>
              <p:cNvSpPr>
                <a:spLocks noChangeShapeType="1"/>
              </p:cNvSpPr>
              <p:nvPr/>
            </p:nvSpPr>
            <p:spPr bwMode="auto">
              <a:xfrm rot="18805489" flipH="1">
                <a:off x="6347326" y="5703196"/>
                <a:ext cx="564320" cy="533766"/>
              </a:xfrm>
              <a:prstGeom prst="line">
                <a:avLst/>
              </a:prstGeom>
              <a:noFill/>
              <a:ln w="17463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2"/>
              <p:cNvSpPr>
                <a:spLocks/>
              </p:cNvSpPr>
              <p:nvPr/>
            </p:nvSpPr>
            <p:spPr bwMode="auto">
              <a:xfrm rot="18805489">
                <a:off x="6576297" y="5499929"/>
                <a:ext cx="107434" cy="104149"/>
              </a:xfrm>
              <a:custGeom>
                <a:avLst/>
                <a:gdLst>
                  <a:gd name="T0" fmla="*/ 98 w 362"/>
                  <a:gd name="T1" fmla="*/ 355 h 355"/>
                  <a:gd name="T2" fmla="*/ 0 w 362"/>
                  <a:gd name="T3" fmla="*/ 250 h 355"/>
                  <a:gd name="T4" fmla="*/ 263 w 362"/>
                  <a:gd name="T5" fmla="*/ 0 h 355"/>
                  <a:gd name="T6" fmla="*/ 362 w 362"/>
                  <a:gd name="T7" fmla="*/ 106 h 355"/>
                  <a:gd name="T8" fmla="*/ 98 w 362"/>
                  <a:gd name="T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355">
                    <a:moveTo>
                      <a:pt x="98" y="355"/>
                    </a:moveTo>
                    <a:lnTo>
                      <a:pt x="0" y="250"/>
                    </a:lnTo>
                    <a:lnTo>
                      <a:pt x="263" y="0"/>
                    </a:lnTo>
                    <a:lnTo>
                      <a:pt x="362" y="106"/>
                    </a:lnTo>
                    <a:lnTo>
                      <a:pt x="98" y="355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7"/>
              <p:cNvSpPr>
                <a:spLocks/>
              </p:cNvSpPr>
              <p:nvPr/>
            </p:nvSpPr>
            <p:spPr bwMode="auto">
              <a:xfrm rot="18805489">
                <a:off x="6481199" y="5183748"/>
                <a:ext cx="297508" cy="295879"/>
              </a:xfrm>
              <a:custGeom>
                <a:avLst/>
                <a:gdLst>
                  <a:gd name="T0" fmla="*/ 454 w 1007"/>
                  <a:gd name="T1" fmla="*/ 1002 h 1002"/>
                  <a:gd name="T2" fmla="*/ 0 w 1007"/>
                  <a:gd name="T3" fmla="*/ 524 h 1002"/>
                  <a:gd name="T4" fmla="*/ 555 w 1007"/>
                  <a:gd name="T5" fmla="*/ 0 h 1002"/>
                  <a:gd name="T6" fmla="*/ 1007 w 1007"/>
                  <a:gd name="T7" fmla="*/ 478 h 1002"/>
                  <a:gd name="T8" fmla="*/ 454 w 1007"/>
                  <a:gd name="T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7" h="1002">
                    <a:moveTo>
                      <a:pt x="454" y="1002"/>
                    </a:moveTo>
                    <a:lnTo>
                      <a:pt x="0" y="524"/>
                    </a:lnTo>
                    <a:lnTo>
                      <a:pt x="555" y="0"/>
                    </a:lnTo>
                    <a:lnTo>
                      <a:pt x="1007" y="478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8"/>
              <p:cNvSpPr>
                <a:spLocks/>
              </p:cNvSpPr>
              <p:nvPr/>
            </p:nvSpPr>
            <p:spPr bwMode="auto">
              <a:xfrm rot="18805489">
                <a:off x="6558998" y="5401984"/>
                <a:ext cx="141670" cy="142022"/>
              </a:xfrm>
              <a:custGeom>
                <a:avLst/>
                <a:gdLst>
                  <a:gd name="T0" fmla="*/ 215 w 479"/>
                  <a:gd name="T1" fmla="*/ 478 h 478"/>
                  <a:gd name="T2" fmla="*/ 0 w 479"/>
                  <a:gd name="T3" fmla="*/ 250 h 478"/>
                  <a:gd name="T4" fmla="*/ 264 w 479"/>
                  <a:gd name="T5" fmla="*/ 0 h 478"/>
                  <a:gd name="T6" fmla="*/ 479 w 479"/>
                  <a:gd name="T7" fmla="*/ 228 h 478"/>
                  <a:gd name="T8" fmla="*/ 215 w 479"/>
                  <a:gd name="T9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478">
                    <a:moveTo>
                      <a:pt x="215" y="478"/>
                    </a:moveTo>
                    <a:lnTo>
                      <a:pt x="0" y="250"/>
                    </a:lnTo>
                    <a:lnTo>
                      <a:pt x="264" y="0"/>
                    </a:lnTo>
                    <a:lnTo>
                      <a:pt x="479" y="228"/>
                    </a:lnTo>
                    <a:lnTo>
                      <a:pt x="215" y="478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9"/>
              <p:cNvSpPr>
                <a:spLocks/>
              </p:cNvSpPr>
              <p:nvPr/>
            </p:nvSpPr>
            <p:spPr bwMode="auto">
              <a:xfrm rot="18805489">
                <a:off x="6517062" y="5101662"/>
                <a:ext cx="224311" cy="234336"/>
              </a:xfrm>
              <a:custGeom>
                <a:avLst/>
                <a:gdLst>
                  <a:gd name="T0" fmla="*/ 627 w 762"/>
                  <a:gd name="T1" fmla="*/ 791 h 791"/>
                  <a:gd name="T2" fmla="*/ 0 w 762"/>
                  <a:gd name="T3" fmla="*/ 127 h 791"/>
                  <a:gd name="T4" fmla="*/ 135 w 762"/>
                  <a:gd name="T5" fmla="*/ 0 h 791"/>
                  <a:gd name="T6" fmla="*/ 762 w 762"/>
                  <a:gd name="T7" fmla="*/ 664 h 791"/>
                  <a:gd name="T8" fmla="*/ 627 w 762"/>
                  <a:gd name="T9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791">
                    <a:moveTo>
                      <a:pt x="627" y="791"/>
                    </a:moveTo>
                    <a:lnTo>
                      <a:pt x="0" y="127"/>
                    </a:lnTo>
                    <a:lnTo>
                      <a:pt x="135" y="0"/>
                    </a:lnTo>
                    <a:lnTo>
                      <a:pt x="762" y="664"/>
                    </a:lnTo>
                    <a:lnTo>
                      <a:pt x="627" y="791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3835857" y="1128574"/>
              <a:ext cx="190869" cy="7823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82722" y="1128574"/>
              <a:ext cx="1097138" cy="1249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82722" y="1620820"/>
              <a:ext cx="1097138" cy="861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401580" y="1908958"/>
            <a:ext cx="1962621" cy="4241933"/>
            <a:chOff x="2748858" y="1128574"/>
            <a:chExt cx="2355763" cy="5091656"/>
          </a:xfrm>
        </p:grpSpPr>
        <p:sp>
          <p:nvSpPr>
            <p:cNvPr id="260" name="Freeform 259"/>
            <p:cNvSpPr/>
            <p:nvPr/>
          </p:nvSpPr>
          <p:spPr>
            <a:xfrm>
              <a:off x="3526276" y="1254107"/>
              <a:ext cx="810031" cy="659347"/>
            </a:xfrm>
            <a:custGeom>
              <a:avLst/>
              <a:gdLst>
                <a:gd name="connsiteX0" fmla="*/ 122 w 810031"/>
                <a:gd name="connsiteY0" fmla="*/ 0 h 659347"/>
                <a:gd name="connsiteX1" fmla="*/ 809779 w 810031"/>
                <a:gd name="connsiteY1" fmla="*/ 0 h 659347"/>
                <a:gd name="connsiteX2" fmla="*/ 810031 w 810031"/>
                <a:gd name="connsiteY2" fmla="*/ 659347 h 659347"/>
                <a:gd name="connsiteX3" fmla="*/ 14 w 810031"/>
                <a:gd name="connsiteY3" fmla="*/ 659347 h 659347"/>
                <a:gd name="connsiteX4" fmla="*/ 0 w 810031"/>
                <a:gd name="connsiteY4" fmla="*/ 627894 h 659347"/>
                <a:gd name="connsiteX5" fmla="*/ 329 w 810031"/>
                <a:gd name="connsiteY5" fmla="*/ 627895 h 65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031" h="659347">
                  <a:moveTo>
                    <a:pt x="122" y="0"/>
                  </a:moveTo>
                  <a:lnTo>
                    <a:pt x="809779" y="0"/>
                  </a:lnTo>
                  <a:lnTo>
                    <a:pt x="810031" y="659347"/>
                  </a:lnTo>
                  <a:lnTo>
                    <a:pt x="14" y="659347"/>
                  </a:lnTo>
                  <a:lnTo>
                    <a:pt x="0" y="627894"/>
                  </a:lnTo>
                  <a:lnTo>
                    <a:pt x="329" y="62789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502892" y="2108892"/>
              <a:ext cx="856798" cy="132389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502892" y="2045189"/>
              <a:ext cx="856798" cy="69860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502892" y="1978779"/>
              <a:ext cx="856798" cy="67374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502892" y="1910923"/>
              <a:ext cx="856798" cy="67374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65" name="Chart 264"/>
            <p:cNvGraphicFramePr/>
            <p:nvPr>
              <p:extLst>
                <p:ext uri="{D42A27DB-BD31-4B8C-83A1-F6EECF244321}">
                  <p14:modId xmlns:p14="http://schemas.microsoft.com/office/powerpoint/2010/main" val="224645412"/>
                </p:ext>
              </p:extLst>
            </p:nvPr>
          </p:nvGraphicFramePr>
          <p:xfrm>
            <a:off x="2748858" y="2084543"/>
            <a:ext cx="2355763" cy="29318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66" name="Freeform 265"/>
            <p:cNvSpPr/>
            <p:nvPr/>
          </p:nvSpPr>
          <p:spPr>
            <a:xfrm>
              <a:off x="3505550" y="4826429"/>
              <a:ext cx="856798" cy="295527"/>
            </a:xfrm>
            <a:custGeom>
              <a:avLst/>
              <a:gdLst>
                <a:gd name="connsiteX0" fmla="*/ 0 w 856798"/>
                <a:gd name="connsiteY0" fmla="*/ 0 h 295527"/>
                <a:gd name="connsiteX1" fmla="*/ 856798 w 856798"/>
                <a:gd name="connsiteY1" fmla="*/ 0 h 295527"/>
                <a:gd name="connsiteX2" fmla="*/ 484354 w 856798"/>
                <a:gd name="connsiteY2" fmla="*/ 154315 h 295527"/>
                <a:gd name="connsiteX3" fmla="*/ 484354 w 856798"/>
                <a:gd name="connsiteY3" fmla="*/ 295527 h 295527"/>
                <a:gd name="connsiteX4" fmla="*/ 372445 w 856798"/>
                <a:gd name="connsiteY4" fmla="*/ 295527 h 295527"/>
                <a:gd name="connsiteX5" fmla="*/ 372445 w 856798"/>
                <a:gd name="connsiteY5" fmla="*/ 154316 h 29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798" h="295527">
                  <a:moveTo>
                    <a:pt x="0" y="0"/>
                  </a:moveTo>
                  <a:lnTo>
                    <a:pt x="856798" y="0"/>
                  </a:lnTo>
                  <a:lnTo>
                    <a:pt x="484354" y="154315"/>
                  </a:lnTo>
                  <a:lnTo>
                    <a:pt x="484354" y="295527"/>
                  </a:lnTo>
                  <a:lnTo>
                    <a:pt x="372445" y="295527"/>
                  </a:lnTo>
                  <a:lnTo>
                    <a:pt x="372445" y="154316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reeform 266"/>
            <p:cNvSpPr/>
            <p:nvPr/>
          </p:nvSpPr>
          <p:spPr>
            <a:xfrm>
              <a:off x="3478207" y="1627302"/>
              <a:ext cx="915301" cy="3551884"/>
            </a:xfrm>
            <a:custGeom>
              <a:avLst/>
              <a:gdLst>
                <a:gd name="connsiteX0" fmla="*/ 0 w 915301"/>
                <a:gd name="connsiteY0" fmla="*/ 0 h 3551884"/>
                <a:gd name="connsiteX1" fmla="*/ 48808 w 915301"/>
                <a:gd name="connsiteY1" fmla="*/ 110 h 3551884"/>
                <a:gd name="connsiteX2" fmla="*/ 49031 w 915301"/>
                <a:gd name="connsiteY2" fmla="*/ 603902 h 3551884"/>
                <a:gd name="connsiteX3" fmla="*/ 48702 w 915301"/>
                <a:gd name="connsiteY3" fmla="*/ 603901 h 3551884"/>
                <a:gd name="connsiteX4" fmla="*/ 49959 w 915301"/>
                <a:gd name="connsiteY4" fmla="*/ 3202375 h 3551884"/>
                <a:gd name="connsiteX5" fmla="*/ 404064 w 915301"/>
                <a:gd name="connsiteY5" fmla="*/ 3321764 h 3551884"/>
                <a:gd name="connsiteX6" fmla="*/ 404165 w 915301"/>
                <a:gd name="connsiteY6" fmla="*/ 3483580 h 3551884"/>
                <a:gd name="connsiteX7" fmla="*/ 494292 w 915301"/>
                <a:gd name="connsiteY7" fmla="*/ 3483959 h 3551884"/>
                <a:gd name="connsiteX8" fmla="*/ 494042 w 915301"/>
                <a:gd name="connsiteY8" fmla="*/ 3321496 h 3551884"/>
                <a:gd name="connsiteX9" fmla="*/ 859800 w 915301"/>
                <a:gd name="connsiteY9" fmla="*/ 3204149 h 3551884"/>
                <a:gd name="connsiteX10" fmla="*/ 859752 w 915301"/>
                <a:gd name="connsiteY10" fmla="*/ 3117682 h 3551884"/>
                <a:gd name="connsiteX11" fmla="*/ 859800 w 915301"/>
                <a:gd name="connsiteY11" fmla="*/ 3117661 h 3551884"/>
                <a:gd name="connsiteX12" fmla="*/ 858463 w 915301"/>
                <a:gd name="connsiteY12" fmla="*/ 1932 h 3551884"/>
                <a:gd name="connsiteX13" fmla="*/ 914055 w 915301"/>
                <a:gd name="connsiteY13" fmla="*/ 2057 h 3551884"/>
                <a:gd name="connsiteX14" fmla="*/ 915301 w 915301"/>
                <a:gd name="connsiteY14" fmla="*/ 3258041 h 3551884"/>
                <a:gd name="connsiteX15" fmla="*/ 549702 w 915301"/>
                <a:gd name="connsiteY15" fmla="*/ 3375242 h 3551884"/>
                <a:gd name="connsiteX16" fmla="*/ 549579 w 915301"/>
                <a:gd name="connsiteY16" fmla="*/ 3551884 h 3551884"/>
                <a:gd name="connsiteX17" fmla="*/ 355146 w 915301"/>
                <a:gd name="connsiteY17" fmla="*/ 3551525 h 3551884"/>
                <a:gd name="connsiteX18" fmla="*/ 354851 w 915301"/>
                <a:gd name="connsiteY18" fmla="*/ 3374894 h 3551884"/>
                <a:gd name="connsiteX19" fmla="*/ 1234 w 915301"/>
                <a:gd name="connsiteY19" fmla="*/ 3255566 h 355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5301" h="3551884">
                  <a:moveTo>
                    <a:pt x="0" y="0"/>
                  </a:moveTo>
                  <a:lnTo>
                    <a:pt x="48808" y="110"/>
                  </a:lnTo>
                  <a:lnTo>
                    <a:pt x="49031" y="603902"/>
                  </a:lnTo>
                  <a:lnTo>
                    <a:pt x="48702" y="603901"/>
                  </a:lnTo>
                  <a:lnTo>
                    <a:pt x="49959" y="3202375"/>
                  </a:lnTo>
                  <a:lnTo>
                    <a:pt x="404064" y="3321764"/>
                  </a:lnTo>
                  <a:lnTo>
                    <a:pt x="404165" y="3483580"/>
                  </a:lnTo>
                  <a:lnTo>
                    <a:pt x="494292" y="3483959"/>
                  </a:lnTo>
                  <a:lnTo>
                    <a:pt x="494042" y="3321496"/>
                  </a:lnTo>
                  <a:lnTo>
                    <a:pt x="859800" y="3204149"/>
                  </a:lnTo>
                  <a:lnTo>
                    <a:pt x="859752" y="3117682"/>
                  </a:lnTo>
                  <a:lnTo>
                    <a:pt x="859800" y="3117661"/>
                  </a:lnTo>
                  <a:lnTo>
                    <a:pt x="858463" y="1932"/>
                  </a:lnTo>
                  <a:lnTo>
                    <a:pt x="914055" y="2057"/>
                  </a:lnTo>
                  <a:lnTo>
                    <a:pt x="915301" y="3258041"/>
                  </a:lnTo>
                  <a:lnTo>
                    <a:pt x="549702" y="3375242"/>
                  </a:lnTo>
                  <a:lnTo>
                    <a:pt x="549579" y="3551884"/>
                  </a:lnTo>
                  <a:lnTo>
                    <a:pt x="355146" y="3551525"/>
                  </a:lnTo>
                  <a:lnTo>
                    <a:pt x="354851" y="3374894"/>
                  </a:lnTo>
                  <a:lnTo>
                    <a:pt x="1234" y="325556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3768839" y="2407676"/>
              <a:ext cx="470521" cy="2507331"/>
              <a:chOff x="6505099" y="2407676"/>
              <a:chExt cx="470521" cy="2507331"/>
            </a:xfrm>
            <a:solidFill>
              <a:schemeClr val="bg1">
                <a:alpha val="20000"/>
              </a:schemeClr>
            </a:solidFill>
          </p:grpSpPr>
          <p:sp>
            <p:nvSpPr>
              <p:cNvPr id="303" name="Freeform 47"/>
              <p:cNvSpPr>
                <a:spLocks/>
              </p:cNvSpPr>
              <p:nvPr/>
            </p:nvSpPr>
            <p:spPr bwMode="auto">
              <a:xfrm rot="18805489">
                <a:off x="6820181" y="2408074"/>
                <a:ext cx="155837" cy="155041"/>
              </a:xfrm>
              <a:custGeom>
                <a:avLst/>
                <a:gdLst>
                  <a:gd name="T0" fmla="*/ 83 w 525"/>
                  <a:gd name="T1" fmla="*/ 72 h 524"/>
                  <a:gd name="T2" fmla="*/ 63 w 525"/>
                  <a:gd name="T3" fmla="*/ 91 h 524"/>
                  <a:gd name="T4" fmla="*/ 34 w 525"/>
                  <a:gd name="T5" fmla="*/ 134 h 524"/>
                  <a:gd name="T6" fmla="*/ 13 w 525"/>
                  <a:gd name="T7" fmla="*/ 181 h 524"/>
                  <a:gd name="T8" fmla="*/ 1 w 525"/>
                  <a:gd name="T9" fmla="*/ 230 h 524"/>
                  <a:gd name="T10" fmla="*/ 0 w 525"/>
                  <a:gd name="T11" fmla="*/ 280 h 524"/>
                  <a:gd name="T12" fmla="*/ 9 w 525"/>
                  <a:gd name="T13" fmla="*/ 330 h 524"/>
                  <a:gd name="T14" fmla="*/ 26 w 525"/>
                  <a:gd name="T15" fmla="*/ 378 h 524"/>
                  <a:gd name="T16" fmla="*/ 54 w 525"/>
                  <a:gd name="T17" fmla="*/ 422 h 524"/>
                  <a:gd name="T18" fmla="*/ 71 w 525"/>
                  <a:gd name="T19" fmla="*/ 442 h 524"/>
                  <a:gd name="T20" fmla="*/ 91 w 525"/>
                  <a:gd name="T21" fmla="*/ 462 h 524"/>
                  <a:gd name="T22" fmla="*/ 133 w 525"/>
                  <a:gd name="T23" fmla="*/ 492 h 524"/>
                  <a:gd name="T24" fmla="*/ 180 w 525"/>
                  <a:gd name="T25" fmla="*/ 512 h 524"/>
                  <a:gd name="T26" fmla="*/ 229 w 525"/>
                  <a:gd name="T27" fmla="*/ 523 h 524"/>
                  <a:gd name="T28" fmla="*/ 280 w 525"/>
                  <a:gd name="T29" fmla="*/ 524 h 524"/>
                  <a:gd name="T30" fmla="*/ 330 w 525"/>
                  <a:gd name="T31" fmla="*/ 516 h 524"/>
                  <a:gd name="T32" fmla="*/ 378 w 525"/>
                  <a:gd name="T33" fmla="*/ 498 h 524"/>
                  <a:gd name="T34" fmla="*/ 423 w 525"/>
                  <a:gd name="T35" fmla="*/ 471 h 524"/>
                  <a:gd name="T36" fmla="*/ 443 w 525"/>
                  <a:gd name="T37" fmla="*/ 453 h 524"/>
                  <a:gd name="T38" fmla="*/ 461 w 525"/>
                  <a:gd name="T39" fmla="*/ 433 h 524"/>
                  <a:gd name="T40" fmla="*/ 493 w 525"/>
                  <a:gd name="T41" fmla="*/ 391 h 524"/>
                  <a:gd name="T42" fmla="*/ 512 w 525"/>
                  <a:gd name="T43" fmla="*/ 344 h 524"/>
                  <a:gd name="T44" fmla="*/ 524 w 525"/>
                  <a:gd name="T45" fmla="*/ 295 h 524"/>
                  <a:gd name="T46" fmla="*/ 525 w 525"/>
                  <a:gd name="T47" fmla="*/ 244 h 524"/>
                  <a:gd name="T48" fmla="*/ 517 w 525"/>
                  <a:gd name="T49" fmla="*/ 195 h 524"/>
                  <a:gd name="T50" fmla="*/ 499 w 525"/>
                  <a:gd name="T51" fmla="*/ 147 h 524"/>
                  <a:gd name="T52" fmla="*/ 472 w 525"/>
                  <a:gd name="T53" fmla="*/ 103 h 524"/>
                  <a:gd name="T54" fmla="*/ 454 w 525"/>
                  <a:gd name="T55" fmla="*/ 82 h 524"/>
                  <a:gd name="T56" fmla="*/ 434 w 525"/>
                  <a:gd name="T57" fmla="*/ 63 h 524"/>
                  <a:gd name="T58" fmla="*/ 391 w 525"/>
                  <a:gd name="T59" fmla="*/ 33 h 524"/>
                  <a:gd name="T60" fmla="*/ 345 w 525"/>
                  <a:gd name="T61" fmla="*/ 12 h 524"/>
                  <a:gd name="T62" fmla="*/ 295 w 525"/>
                  <a:gd name="T63" fmla="*/ 2 h 524"/>
                  <a:gd name="T64" fmla="*/ 245 w 525"/>
                  <a:gd name="T65" fmla="*/ 0 h 524"/>
                  <a:gd name="T66" fmla="*/ 196 w 525"/>
                  <a:gd name="T67" fmla="*/ 8 h 524"/>
                  <a:gd name="T68" fmla="*/ 148 w 525"/>
                  <a:gd name="T69" fmla="*/ 26 h 524"/>
                  <a:gd name="T70" fmla="*/ 102 w 525"/>
                  <a:gd name="T71" fmla="*/ 54 h 524"/>
                  <a:gd name="T72" fmla="*/ 83 w 525"/>
                  <a:gd name="T73" fmla="*/ 7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5" h="524">
                    <a:moveTo>
                      <a:pt x="83" y="72"/>
                    </a:moveTo>
                    <a:lnTo>
                      <a:pt x="63" y="91"/>
                    </a:lnTo>
                    <a:lnTo>
                      <a:pt x="34" y="134"/>
                    </a:lnTo>
                    <a:lnTo>
                      <a:pt x="13" y="181"/>
                    </a:lnTo>
                    <a:lnTo>
                      <a:pt x="1" y="230"/>
                    </a:lnTo>
                    <a:lnTo>
                      <a:pt x="0" y="280"/>
                    </a:lnTo>
                    <a:lnTo>
                      <a:pt x="9" y="330"/>
                    </a:lnTo>
                    <a:lnTo>
                      <a:pt x="26" y="378"/>
                    </a:lnTo>
                    <a:lnTo>
                      <a:pt x="54" y="422"/>
                    </a:lnTo>
                    <a:lnTo>
                      <a:pt x="71" y="442"/>
                    </a:lnTo>
                    <a:lnTo>
                      <a:pt x="91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29" y="523"/>
                    </a:lnTo>
                    <a:lnTo>
                      <a:pt x="280" y="524"/>
                    </a:lnTo>
                    <a:lnTo>
                      <a:pt x="330" y="516"/>
                    </a:lnTo>
                    <a:lnTo>
                      <a:pt x="378" y="498"/>
                    </a:lnTo>
                    <a:lnTo>
                      <a:pt x="423" y="471"/>
                    </a:lnTo>
                    <a:lnTo>
                      <a:pt x="443" y="453"/>
                    </a:lnTo>
                    <a:lnTo>
                      <a:pt x="461" y="433"/>
                    </a:lnTo>
                    <a:lnTo>
                      <a:pt x="493" y="391"/>
                    </a:lnTo>
                    <a:lnTo>
                      <a:pt x="512" y="344"/>
                    </a:lnTo>
                    <a:lnTo>
                      <a:pt x="524" y="295"/>
                    </a:lnTo>
                    <a:lnTo>
                      <a:pt x="525" y="244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2" y="103"/>
                    </a:lnTo>
                    <a:lnTo>
                      <a:pt x="454" y="82"/>
                    </a:lnTo>
                    <a:lnTo>
                      <a:pt x="434" y="63"/>
                    </a:lnTo>
                    <a:lnTo>
                      <a:pt x="391" y="33"/>
                    </a:lnTo>
                    <a:lnTo>
                      <a:pt x="345" y="12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6" y="8"/>
                    </a:lnTo>
                    <a:lnTo>
                      <a:pt x="148" y="26"/>
                    </a:lnTo>
                    <a:lnTo>
                      <a:pt x="102" y="54"/>
                    </a:lnTo>
                    <a:lnTo>
                      <a:pt x="8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8"/>
              <p:cNvSpPr>
                <a:spLocks/>
              </p:cNvSpPr>
              <p:nvPr/>
            </p:nvSpPr>
            <p:spPr bwMode="auto">
              <a:xfrm rot="18805489">
                <a:off x="6850914" y="2657753"/>
                <a:ext cx="43682" cy="44974"/>
              </a:xfrm>
              <a:custGeom>
                <a:avLst/>
                <a:gdLst>
                  <a:gd name="T0" fmla="*/ 23 w 150"/>
                  <a:gd name="T1" fmla="*/ 21 h 151"/>
                  <a:gd name="T2" fmla="*/ 13 w 150"/>
                  <a:gd name="T3" fmla="*/ 33 h 151"/>
                  <a:gd name="T4" fmla="*/ 1 w 150"/>
                  <a:gd name="T5" fmla="*/ 59 h 151"/>
                  <a:gd name="T6" fmla="*/ 0 w 150"/>
                  <a:gd name="T7" fmla="*/ 89 h 151"/>
                  <a:gd name="T8" fmla="*/ 10 w 150"/>
                  <a:gd name="T9" fmla="*/ 116 h 151"/>
                  <a:gd name="T10" fmla="*/ 20 w 150"/>
                  <a:gd name="T11" fmla="*/ 127 h 151"/>
                  <a:gd name="T12" fmla="*/ 31 w 150"/>
                  <a:gd name="T13" fmla="*/ 138 h 151"/>
                  <a:gd name="T14" fmla="*/ 58 w 150"/>
                  <a:gd name="T15" fmla="*/ 150 h 151"/>
                  <a:gd name="T16" fmla="*/ 88 w 150"/>
                  <a:gd name="T17" fmla="*/ 151 h 151"/>
                  <a:gd name="T18" fmla="*/ 115 w 150"/>
                  <a:gd name="T19" fmla="*/ 140 h 151"/>
                  <a:gd name="T20" fmla="*/ 127 w 150"/>
                  <a:gd name="T21" fmla="*/ 131 h 151"/>
                  <a:gd name="T22" fmla="*/ 137 w 150"/>
                  <a:gd name="T23" fmla="*/ 120 h 151"/>
                  <a:gd name="T24" fmla="*/ 149 w 150"/>
                  <a:gd name="T25" fmla="*/ 92 h 151"/>
                  <a:gd name="T26" fmla="*/ 150 w 150"/>
                  <a:gd name="T27" fmla="*/ 64 h 151"/>
                  <a:gd name="T28" fmla="*/ 140 w 150"/>
                  <a:gd name="T29" fmla="*/ 35 h 151"/>
                  <a:gd name="T30" fmla="*/ 129 w 150"/>
                  <a:gd name="T31" fmla="*/ 24 h 151"/>
                  <a:gd name="T32" fmla="*/ 119 w 150"/>
                  <a:gd name="T33" fmla="*/ 13 h 151"/>
                  <a:gd name="T34" fmla="*/ 92 w 150"/>
                  <a:gd name="T35" fmla="*/ 2 h 151"/>
                  <a:gd name="T36" fmla="*/ 63 w 150"/>
                  <a:gd name="T37" fmla="*/ 0 h 151"/>
                  <a:gd name="T38" fmla="*/ 35 w 150"/>
                  <a:gd name="T39" fmla="*/ 11 h 151"/>
                  <a:gd name="T40" fmla="*/ 23 w 150"/>
                  <a:gd name="T41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51">
                    <a:moveTo>
                      <a:pt x="23" y="21"/>
                    </a:moveTo>
                    <a:lnTo>
                      <a:pt x="13" y="33"/>
                    </a:lnTo>
                    <a:lnTo>
                      <a:pt x="1" y="59"/>
                    </a:lnTo>
                    <a:lnTo>
                      <a:pt x="0" y="89"/>
                    </a:lnTo>
                    <a:lnTo>
                      <a:pt x="10" y="116"/>
                    </a:lnTo>
                    <a:lnTo>
                      <a:pt x="20" y="127"/>
                    </a:lnTo>
                    <a:lnTo>
                      <a:pt x="31" y="138"/>
                    </a:lnTo>
                    <a:lnTo>
                      <a:pt x="58" y="150"/>
                    </a:lnTo>
                    <a:lnTo>
                      <a:pt x="88" y="151"/>
                    </a:lnTo>
                    <a:lnTo>
                      <a:pt x="115" y="140"/>
                    </a:lnTo>
                    <a:lnTo>
                      <a:pt x="127" y="131"/>
                    </a:lnTo>
                    <a:lnTo>
                      <a:pt x="137" y="120"/>
                    </a:lnTo>
                    <a:lnTo>
                      <a:pt x="149" y="92"/>
                    </a:lnTo>
                    <a:lnTo>
                      <a:pt x="150" y="64"/>
                    </a:lnTo>
                    <a:lnTo>
                      <a:pt x="140" y="35"/>
                    </a:lnTo>
                    <a:lnTo>
                      <a:pt x="129" y="24"/>
                    </a:lnTo>
                    <a:lnTo>
                      <a:pt x="119" y="13"/>
                    </a:lnTo>
                    <a:lnTo>
                      <a:pt x="92" y="2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9"/>
              <p:cNvSpPr>
                <a:spLocks/>
              </p:cNvSpPr>
              <p:nvPr/>
            </p:nvSpPr>
            <p:spPr bwMode="auto">
              <a:xfrm rot="18805489">
                <a:off x="6649417" y="2635171"/>
                <a:ext cx="76738" cy="78112"/>
              </a:xfrm>
              <a:custGeom>
                <a:avLst/>
                <a:gdLst>
                  <a:gd name="T0" fmla="*/ 40 w 262"/>
                  <a:gd name="T1" fmla="*/ 35 h 260"/>
                  <a:gd name="T2" fmla="*/ 22 w 262"/>
                  <a:gd name="T3" fmla="*/ 54 h 260"/>
                  <a:gd name="T4" fmla="*/ 3 w 262"/>
                  <a:gd name="T5" fmla="*/ 101 h 260"/>
                  <a:gd name="T6" fmla="*/ 0 w 262"/>
                  <a:gd name="T7" fmla="*/ 151 h 260"/>
                  <a:gd name="T8" fmla="*/ 18 w 262"/>
                  <a:gd name="T9" fmla="*/ 199 h 260"/>
                  <a:gd name="T10" fmla="*/ 35 w 262"/>
                  <a:gd name="T11" fmla="*/ 220 h 260"/>
                  <a:gd name="T12" fmla="*/ 56 w 262"/>
                  <a:gd name="T13" fmla="*/ 238 h 260"/>
                  <a:gd name="T14" fmla="*/ 102 w 262"/>
                  <a:gd name="T15" fmla="*/ 259 h 260"/>
                  <a:gd name="T16" fmla="*/ 153 w 262"/>
                  <a:gd name="T17" fmla="*/ 260 h 260"/>
                  <a:gd name="T18" fmla="*/ 201 w 262"/>
                  <a:gd name="T19" fmla="*/ 242 h 260"/>
                  <a:gd name="T20" fmla="*/ 222 w 262"/>
                  <a:gd name="T21" fmla="*/ 225 h 260"/>
                  <a:gd name="T22" fmla="*/ 240 w 262"/>
                  <a:gd name="T23" fmla="*/ 206 h 260"/>
                  <a:gd name="T24" fmla="*/ 259 w 262"/>
                  <a:gd name="T25" fmla="*/ 158 h 260"/>
                  <a:gd name="T26" fmla="*/ 262 w 262"/>
                  <a:gd name="T27" fmla="*/ 109 h 260"/>
                  <a:gd name="T28" fmla="*/ 244 w 262"/>
                  <a:gd name="T29" fmla="*/ 61 h 260"/>
                  <a:gd name="T30" fmla="*/ 227 w 262"/>
                  <a:gd name="T31" fmla="*/ 40 h 260"/>
                  <a:gd name="T32" fmla="*/ 206 w 262"/>
                  <a:gd name="T33" fmla="*/ 22 h 260"/>
                  <a:gd name="T34" fmla="*/ 159 w 262"/>
                  <a:gd name="T35" fmla="*/ 1 h 260"/>
                  <a:gd name="T36" fmla="*/ 109 w 262"/>
                  <a:gd name="T37" fmla="*/ 0 h 260"/>
                  <a:gd name="T38" fmla="*/ 61 w 262"/>
                  <a:gd name="T39" fmla="*/ 17 h 260"/>
                  <a:gd name="T40" fmla="*/ 40 w 262"/>
                  <a:gd name="T41" fmla="*/ 3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" h="260">
                    <a:moveTo>
                      <a:pt x="40" y="35"/>
                    </a:moveTo>
                    <a:lnTo>
                      <a:pt x="22" y="54"/>
                    </a:lnTo>
                    <a:lnTo>
                      <a:pt x="3" y="101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6" y="238"/>
                    </a:lnTo>
                    <a:lnTo>
                      <a:pt x="102" y="259"/>
                    </a:lnTo>
                    <a:lnTo>
                      <a:pt x="153" y="260"/>
                    </a:lnTo>
                    <a:lnTo>
                      <a:pt x="201" y="242"/>
                    </a:lnTo>
                    <a:lnTo>
                      <a:pt x="222" y="225"/>
                    </a:lnTo>
                    <a:lnTo>
                      <a:pt x="240" y="206"/>
                    </a:lnTo>
                    <a:lnTo>
                      <a:pt x="259" y="158"/>
                    </a:lnTo>
                    <a:lnTo>
                      <a:pt x="262" y="109"/>
                    </a:lnTo>
                    <a:lnTo>
                      <a:pt x="244" y="61"/>
                    </a:lnTo>
                    <a:lnTo>
                      <a:pt x="227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7"/>
                    </a:lnTo>
                    <a:lnTo>
                      <a:pt x="4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50"/>
              <p:cNvSpPr>
                <a:spLocks/>
              </p:cNvSpPr>
              <p:nvPr/>
            </p:nvSpPr>
            <p:spPr bwMode="auto">
              <a:xfrm rot="18805489">
                <a:off x="6814345" y="2797832"/>
                <a:ext cx="116878" cy="115984"/>
              </a:xfrm>
              <a:custGeom>
                <a:avLst/>
                <a:gdLst>
                  <a:gd name="T0" fmla="*/ 61 w 393"/>
                  <a:gd name="T1" fmla="*/ 53 h 393"/>
                  <a:gd name="T2" fmla="*/ 47 w 393"/>
                  <a:gd name="T3" fmla="*/ 69 h 393"/>
                  <a:gd name="T4" fmla="*/ 25 w 393"/>
                  <a:gd name="T5" fmla="*/ 100 h 393"/>
                  <a:gd name="T6" fmla="*/ 9 w 393"/>
                  <a:gd name="T7" fmla="*/ 135 h 393"/>
                  <a:gd name="T8" fmla="*/ 0 w 393"/>
                  <a:gd name="T9" fmla="*/ 173 h 393"/>
                  <a:gd name="T10" fmla="*/ 0 w 393"/>
                  <a:gd name="T11" fmla="*/ 210 h 393"/>
                  <a:gd name="T12" fmla="*/ 5 w 393"/>
                  <a:gd name="T13" fmla="*/ 248 h 393"/>
                  <a:gd name="T14" fmla="*/ 20 w 393"/>
                  <a:gd name="T15" fmla="*/ 283 h 393"/>
                  <a:gd name="T16" fmla="*/ 40 w 393"/>
                  <a:gd name="T17" fmla="*/ 316 h 393"/>
                  <a:gd name="T18" fmla="*/ 53 w 393"/>
                  <a:gd name="T19" fmla="*/ 332 h 393"/>
                  <a:gd name="T20" fmla="*/ 68 w 393"/>
                  <a:gd name="T21" fmla="*/ 346 h 393"/>
                  <a:gd name="T22" fmla="*/ 100 w 393"/>
                  <a:gd name="T23" fmla="*/ 368 h 393"/>
                  <a:gd name="T24" fmla="*/ 135 w 393"/>
                  <a:gd name="T25" fmla="*/ 384 h 393"/>
                  <a:gd name="T26" fmla="*/ 171 w 393"/>
                  <a:gd name="T27" fmla="*/ 392 h 393"/>
                  <a:gd name="T28" fmla="*/ 209 w 393"/>
                  <a:gd name="T29" fmla="*/ 393 h 393"/>
                  <a:gd name="T30" fmla="*/ 247 w 393"/>
                  <a:gd name="T31" fmla="*/ 388 h 393"/>
                  <a:gd name="T32" fmla="*/ 283 w 393"/>
                  <a:gd name="T33" fmla="*/ 373 h 393"/>
                  <a:gd name="T34" fmla="*/ 317 w 393"/>
                  <a:gd name="T35" fmla="*/ 353 h 393"/>
                  <a:gd name="T36" fmla="*/ 331 w 393"/>
                  <a:gd name="T37" fmla="*/ 340 h 393"/>
                  <a:gd name="T38" fmla="*/ 345 w 393"/>
                  <a:gd name="T39" fmla="*/ 326 h 393"/>
                  <a:gd name="T40" fmla="*/ 368 w 393"/>
                  <a:gd name="T41" fmla="*/ 293 h 393"/>
                  <a:gd name="T42" fmla="*/ 383 w 393"/>
                  <a:gd name="T43" fmla="*/ 258 h 393"/>
                  <a:gd name="T44" fmla="*/ 392 w 393"/>
                  <a:gd name="T45" fmla="*/ 222 h 393"/>
                  <a:gd name="T46" fmla="*/ 393 w 393"/>
                  <a:gd name="T47" fmla="*/ 183 h 393"/>
                  <a:gd name="T48" fmla="*/ 387 w 393"/>
                  <a:gd name="T49" fmla="*/ 147 h 393"/>
                  <a:gd name="T50" fmla="*/ 374 w 393"/>
                  <a:gd name="T51" fmla="*/ 110 h 393"/>
                  <a:gd name="T52" fmla="*/ 353 w 393"/>
                  <a:gd name="T53" fmla="*/ 77 h 393"/>
                  <a:gd name="T54" fmla="*/ 339 w 393"/>
                  <a:gd name="T55" fmla="*/ 62 h 393"/>
                  <a:gd name="T56" fmla="*/ 324 w 393"/>
                  <a:gd name="T57" fmla="*/ 48 h 393"/>
                  <a:gd name="T58" fmla="*/ 293 w 393"/>
                  <a:gd name="T59" fmla="*/ 25 h 393"/>
                  <a:gd name="T60" fmla="*/ 257 w 393"/>
                  <a:gd name="T61" fmla="*/ 9 h 393"/>
                  <a:gd name="T62" fmla="*/ 221 w 393"/>
                  <a:gd name="T63" fmla="*/ 2 h 393"/>
                  <a:gd name="T64" fmla="*/ 183 w 393"/>
                  <a:gd name="T65" fmla="*/ 0 h 393"/>
                  <a:gd name="T66" fmla="*/ 145 w 393"/>
                  <a:gd name="T67" fmla="*/ 7 h 393"/>
                  <a:gd name="T68" fmla="*/ 109 w 393"/>
                  <a:gd name="T69" fmla="*/ 20 h 393"/>
                  <a:gd name="T70" fmla="*/ 77 w 393"/>
                  <a:gd name="T71" fmla="*/ 40 h 393"/>
                  <a:gd name="T72" fmla="*/ 61 w 393"/>
                  <a:gd name="T73" fmla="*/ 5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3" h="393">
                    <a:moveTo>
                      <a:pt x="61" y="53"/>
                    </a:moveTo>
                    <a:lnTo>
                      <a:pt x="47" y="69"/>
                    </a:lnTo>
                    <a:lnTo>
                      <a:pt x="25" y="100"/>
                    </a:lnTo>
                    <a:lnTo>
                      <a:pt x="9" y="135"/>
                    </a:lnTo>
                    <a:lnTo>
                      <a:pt x="0" y="173"/>
                    </a:lnTo>
                    <a:lnTo>
                      <a:pt x="0" y="210"/>
                    </a:lnTo>
                    <a:lnTo>
                      <a:pt x="5" y="248"/>
                    </a:lnTo>
                    <a:lnTo>
                      <a:pt x="20" y="283"/>
                    </a:lnTo>
                    <a:lnTo>
                      <a:pt x="40" y="316"/>
                    </a:lnTo>
                    <a:lnTo>
                      <a:pt x="53" y="332"/>
                    </a:lnTo>
                    <a:lnTo>
                      <a:pt x="68" y="346"/>
                    </a:lnTo>
                    <a:lnTo>
                      <a:pt x="100" y="368"/>
                    </a:lnTo>
                    <a:lnTo>
                      <a:pt x="135" y="384"/>
                    </a:lnTo>
                    <a:lnTo>
                      <a:pt x="171" y="392"/>
                    </a:lnTo>
                    <a:lnTo>
                      <a:pt x="209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7" y="353"/>
                    </a:lnTo>
                    <a:lnTo>
                      <a:pt x="331" y="340"/>
                    </a:lnTo>
                    <a:lnTo>
                      <a:pt x="345" y="326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3" y="183"/>
                    </a:lnTo>
                    <a:lnTo>
                      <a:pt x="387" y="147"/>
                    </a:lnTo>
                    <a:lnTo>
                      <a:pt x="374" y="110"/>
                    </a:lnTo>
                    <a:lnTo>
                      <a:pt x="353" y="77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5"/>
                    </a:lnTo>
                    <a:lnTo>
                      <a:pt x="257" y="9"/>
                    </a:lnTo>
                    <a:lnTo>
                      <a:pt x="221" y="2"/>
                    </a:lnTo>
                    <a:lnTo>
                      <a:pt x="183" y="0"/>
                    </a:lnTo>
                    <a:lnTo>
                      <a:pt x="145" y="7"/>
                    </a:lnTo>
                    <a:lnTo>
                      <a:pt x="109" y="20"/>
                    </a:lnTo>
                    <a:lnTo>
                      <a:pt x="77" y="40"/>
                    </a:lnTo>
                    <a:lnTo>
                      <a:pt x="61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51"/>
              <p:cNvSpPr>
                <a:spLocks/>
              </p:cNvSpPr>
              <p:nvPr/>
            </p:nvSpPr>
            <p:spPr bwMode="auto">
              <a:xfrm rot="18805489">
                <a:off x="6649068" y="3357645"/>
                <a:ext cx="154657" cy="156224"/>
              </a:xfrm>
              <a:custGeom>
                <a:avLst/>
                <a:gdLst>
                  <a:gd name="T0" fmla="*/ 443 w 524"/>
                  <a:gd name="T1" fmla="*/ 454 h 525"/>
                  <a:gd name="T2" fmla="*/ 461 w 524"/>
                  <a:gd name="T3" fmla="*/ 435 h 525"/>
                  <a:gd name="T4" fmla="*/ 492 w 524"/>
                  <a:gd name="T5" fmla="*/ 392 h 525"/>
                  <a:gd name="T6" fmla="*/ 512 w 524"/>
                  <a:gd name="T7" fmla="*/ 345 h 525"/>
                  <a:gd name="T8" fmla="*/ 523 w 524"/>
                  <a:gd name="T9" fmla="*/ 296 h 525"/>
                  <a:gd name="T10" fmla="*/ 524 w 524"/>
                  <a:gd name="T11" fmla="*/ 245 h 525"/>
                  <a:gd name="T12" fmla="*/ 517 w 524"/>
                  <a:gd name="T13" fmla="*/ 195 h 525"/>
                  <a:gd name="T14" fmla="*/ 499 w 524"/>
                  <a:gd name="T15" fmla="*/ 147 h 525"/>
                  <a:gd name="T16" fmla="*/ 471 w 524"/>
                  <a:gd name="T17" fmla="*/ 103 h 525"/>
                  <a:gd name="T18" fmla="*/ 453 w 524"/>
                  <a:gd name="T19" fmla="*/ 82 h 525"/>
                  <a:gd name="T20" fmla="*/ 434 w 524"/>
                  <a:gd name="T21" fmla="*/ 64 h 525"/>
                  <a:gd name="T22" fmla="*/ 391 w 524"/>
                  <a:gd name="T23" fmla="*/ 34 h 525"/>
                  <a:gd name="T24" fmla="*/ 344 w 524"/>
                  <a:gd name="T25" fmla="*/ 13 h 525"/>
                  <a:gd name="T26" fmla="*/ 295 w 524"/>
                  <a:gd name="T27" fmla="*/ 2 h 525"/>
                  <a:gd name="T28" fmla="*/ 245 w 524"/>
                  <a:gd name="T29" fmla="*/ 0 h 525"/>
                  <a:gd name="T30" fmla="*/ 195 w 524"/>
                  <a:gd name="T31" fmla="*/ 10 h 525"/>
                  <a:gd name="T32" fmla="*/ 147 w 524"/>
                  <a:gd name="T33" fmla="*/ 26 h 525"/>
                  <a:gd name="T34" fmla="*/ 102 w 524"/>
                  <a:gd name="T35" fmla="*/ 55 h 525"/>
                  <a:gd name="T36" fmla="*/ 82 w 524"/>
                  <a:gd name="T37" fmla="*/ 72 h 525"/>
                  <a:gd name="T38" fmla="*/ 63 w 524"/>
                  <a:gd name="T39" fmla="*/ 91 h 525"/>
                  <a:gd name="T40" fmla="*/ 33 w 524"/>
                  <a:gd name="T41" fmla="*/ 134 h 525"/>
                  <a:gd name="T42" fmla="*/ 13 w 524"/>
                  <a:gd name="T43" fmla="*/ 181 h 525"/>
                  <a:gd name="T44" fmla="*/ 2 w 524"/>
                  <a:gd name="T45" fmla="*/ 230 h 525"/>
                  <a:gd name="T46" fmla="*/ 0 w 524"/>
                  <a:gd name="T47" fmla="*/ 280 h 525"/>
                  <a:gd name="T48" fmla="*/ 9 w 524"/>
                  <a:gd name="T49" fmla="*/ 331 h 525"/>
                  <a:gd name="T50" fmla="*/ 25 w 524"/>
                  <a:gd name="T51" fmla="*/ 379 h 525"/>
                  <a:gd name="T52" fmla="*/ 54 w 524"/>
                  <a:gd name="T53" fmla="*/ 423 h 525"/>
                  <a:gd name="T54" fmla="*/ 72 w 524"/>
                  <a:gd name="T55" fmla="*/ 444 h 525"/>
                  <a:gd name="T56" fmla="*/ 90 w 524"/>
                  <a:gd name="T57" fmla="*/ 462 h 525"/>
                  <a:gd name="T58" fmla="*/ 133 w 524"/>
                  <a:gd name="T59" fmla="*/ 492 h 525"/>
                  <a:gd name="T60" fmla="*/ 180 w 524"/>
                  <a:gd name="T61" fmla="*/ 512 h 525"/>
                  <a:gd name="T62" fmla="*/ 230 w 524"/>
                  <a:gd name="T63" fmla="*/ 524 h 525"/>
                  <a:gd name="T64" fmla="*/ 280 w 524"/>
                  <a:gd name="T65" fmla="*/ 525 h 525"/>
                  <a:gd name="T66" fmla="*/ 330 w 524"/>
                  <a:gd name="T67" fmla="*/ 518 h 525"/>
                  <a:gd name="T68" fmla="*/ 378 w 524"/>
                  <a:gd name="T69" fmla="*/ 499 h 525"/>
                  <a:gd name="T70" fmla="*/ 422 w 524"/>
                  <a:gd name="T71" fmla="*/ 471 h 525"/>
                  <a:gd name="T72" fmla="*/ 443 w 524"/>
                  <a:gd name="T73" fmla="*/ 454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4" h="525">
                    <a:moveTo>
                      <a:pt x="443" y="454"/>
                    </a:moveTo>
                    <a:lnTo>
                      <a:pt x="461" y="435"/>
                    </a:lnTo>
                    <a:lnTo>
                      <a:pt x="492" y="392"/>
                    </a:lnTo>
                    <a:lnTo>
                      <a:pt x="512" y="345"/>
                    </a:lnTo>
                    <a:lnTo>
                      <a:pt x="523" y="296"/>
                    </a:lnTo>
                    <a:lnTo>
                      <a:pt x="524" y="245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1" y="103"/>
                    </a:lnTo>
                    <a:lnTo>
                      <a:pt x="453" y="82"/>
                    </a:lnTo>
                    <a:lnTo>
                      <a:pt x="434" y="64"/>
                    </a:lnTo>
                    <a:lnTo>
                      <a:pt x="391" y="34"/>
                    </a:lnTo>
                    <a:lnTo>
                      <a:pt x="344" y="13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5" y="10"/>
                    </a:lnTo>
                    <a:lnTo>
                      <a:pt x="147" y="26"/>
                    </a:lnTo>
                    <a:lnTo>
                      <a:pt x="102" y="55"/>
                    </a:lnTo>
                    <a:lnTo>
                      <a:pt x="82" y="72"/>
                    </a:lnTo>
                    <a:lnTo>
                      <a:pt x="63" y="91"/>
                    </a:lnTo>
                    <a:lnTo>
                      <a:pt x="33" y="134"/>
                    </a:lnTo>
                    <a:lnTo>
                      <a:pt x="13" y="181"/>
                    </a:lnTo>
                    <a:lnTo>
                      <a:pt x="2" y="230"/>
                    </a:lnTo>
                    <a:lnTo>
                      <a:pt x="0" y="280"/>
                    </a:lnTo>
                    <a:lnTo>
                      <a:pt x="9" y="331"/>
                    </a:lnTo>
                    <a:lnTo>
                      <a:pt x="25" y="379"/>
                    </a:lnTo>
                    <a:lnTo>
                      <a:pt x="54" y="423"/>
                    </a:lnTo>
                    <a:lnTo>
                      <a:pt x="72" y="444"/>
                    </a:lnTo>
                    <a:lnTo>
                      <a:pt x="90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30" y="524"/>
                    </a:lnTo>
                    <a:lnTo>
                      <a:pt x="280" y="525"/>
                    </a:lnTo>
                    <a:lnTo>
                      <a:pt x="330" y="518"/>
                    </a:lnTo>
                    <a:lnTo>
                      <a:pt x="378" y="499"/>
                    </a:lnTo>
                    <a:lnTo>
                      <a:pt x="422" y="471"/>
                    </a:lnTo>
                    <a:lnTo>
                      <a:pt x="443" y="4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52"/>
              <p:cNvSpPr>
                <a:spLocks/>
              </p:cNvSpPr>
              <p:nvPr/>
            </p:nvSpPr>
            <p:spPr bwMode="auto">
              <a:xfrm rot="18805489">
                <a:off x="6690497" y="3820692"/>
                <a:ext cx="249104" cy="249722"/>
              </a:xfrm>
              <a:custGeom>
                <a:avLst/>
                <a:gdLst>
                  <a:gd name="T0" fmla="*/ 710 w 842"/>
                  <a:gd name="T1" fmla="*/ 728 h 843"/>
                  <a:gd name="T2" fmla="*/ 741 w 842"/>
                  <a:gd name="T3" fmla="*/ 698 h 843"/>
                  <a:gd name="T4" fmla="*/ 789 w 842"/>
                  <a:gd name="T5" fmla="*/ 628 h 843"/>
                  <a:gd name="T6" fmla="*/ 823 w 842"/>
                  <a:gd name="T7" fmla="*/ 553 h 843"/>
                  <a:gd name="T8" fmla="*/ 840 w 842"/>
                  <a:gd name="T9" fmla="*/ 474 h 843"/>
                  <a:gd name="T10" fmla="*/ 842 w 842"/>
                  <a:gd name="T11" fmla="*/ 393 h 843"/>
                  <a:gd name="T12" fmla="*/ 829 w 842"/>
                  <a:gd name="T13" fmla="*/ 313 h 843"/>
                  <a:gd name="T14" fmla="*/ 801 w 842"/>
                  <a:gd name="T15" fmla="*/ 236 h 843"/>
                  <a:gd name="T16" fmla="*/ 757 w 842"/>
                  <a:gd name="T17" fmla="*/ 165 h 843"/>
                  <a:gd name="T18" fmla="*/ 728 w 842"/>
                  <a:gd name="T19" fmla="*/ 131 h 843"/>
                  <a:gd name="T20" fmla="*/ 697 w 842"/>
                  <a:gd name="T21" fmla="*/ 102 h 843"/>
                  <a:gd name="T22" fmla="*/ 628 w 842"/>
                  <a:gd name="T23" fmla="*/ 54 h 843"/>
                  <a:gd name="T24" fmla="*/ 553 w 842"/>
                  <a:gd name="T25" fmla="*/ 20 h 843"/>
                  <a:gd name="T26" fmla="*/ 474 w 842"/>
                  <a:gd name="T27" fmla="*/ 3 h 843"/>
                  <a:gd name="T28" fmla="*/ 393 w 842"/>
                  <a:gd name="T29" fmla="*/ 0 h 843"/>
                  <a:gd name="T30" fmla="*/ 312 w 842"/>
                  <a:gd name="T31" fmla="*/ 13 h 843"/>
                  <a:gd name="T32" fmla="*/ 236 w 842"/>
                  <a:gd name="T33" fmla="*/ 42 h 843"/>
                  <a:gd name="T34" fmla="*/ 164 w 842"/>
                  <a:gd name="T35" fmla="*/ 86 h 843"/>
                  <a:gd name="T36" fmla="*/ 132 w 842"/>
                  <a:gd name="T37" fmla="*/ 115 h 843"/>
                  <a:gd name="T38" fmla="*/ 101 w 842"/>
                  <a:gd name="T39" fmla="*/ 146 h 843"/>
                  <a:gd name="T40" fmla="*/ 53 w 842"/>
                  <a:gd name="T41" fmla="*/ 214 h 843"/>
                  <a:gd name="T42" fmla="*/ 19 w 842"/>
                  <a:gd name="T43" fmla="*/ 289 h 843"/>
                  <a:gd name="T44" fmla="*/ 2 w 842"/>
                  <a:gd name="T45" fmla="*/ 369 h 843"/>
                  <a:gd name="T46" fmla="*/ 0 w 842"/>
                  <a:gd name="T47" fmla="*/ 450 h 843"/>
                  <a:gd name="T48" fmla="*/ 13 w 842"/>
                  <a:gd name="T49" fmla="*/ 531 h 843"/>
                  <a:gd name="T50" fmla="*/ 41 w 842"/>
                  <a:gd name="T51" fmla="*/ 607 h 843"/>
                  <a:gd name="T52" fmla="*/ 85 w 842"/>
                  <a:gd name="T53" fmla="*/ 678 h 843"/>
                  <a:gd name="T54" fmla="*/ 115 w 842"/>
                  <a:gd name="T55" fmla="*/ 711 h 843"/>
                  <a:gd name="T56" fmla="*/ 145 w 842"/>
                  <a:gd name="T57" fmla="*/ 742 h 843"/>
                  <a:gd name="T58" fmla="*/ 214 w 842"/>
                  <a:gd name="T59" fmla="*/ 790 h 843"/>
                  <a:gd name="T60" fmla="*/ 289 w 842"/>
                  <a:gd name="T61" fmla="*/ 822 h 843"/>
                  <a:gd name="T62" fmla="*/ 369 w 842"/>
                  <a:gd name="T63" fmla="*/ 840 h 843"/>
                  <a:gd name="T64" fmla="*/ 450 w 842"/>
                  <a:gd name="T65" fmla="*/ 843 h 843"/>
                  <a:gd name="T66" fmla="*/ 530 w 842"/>
                  <a:gd name="T67" fmla="*/ 830 h 843"/>
                  <a:gd name="T68" fmla="*/ 606 w 842"/>
                  <a:gd name="T69" fmla="*/ 801 h 843"/>
                  <a:gd name="T70" fmla="*/ 678 w 842"/>
                  <a:gd name="T71" fmla="*/ 756 h 843"/>
                  <a:gd name="T72" fmla="*/ 710 w 842"/>
                  <a:gd name="T73" fmla="*/ 728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2" h="843">
                    <a:moveTo>
                      <a:pt x="710" y="728"/>
                    </a:moveTo>
                    <a:lnTo>
                      <a:pt x="741" y="698"/>
                    </a:lnTo>
                    <a:lnTo>
                      <a:pt x="789" y="628"/>
                    </a:lnTo>
                    <a:lnTo>
                      <a:pt x="823" y="553"/>
                    </a:lnTo>
                    <a:lnTo>
                      <a:pt x="840" y="474"/>
                    </a:lnTo>
                    <a:lnTo>
                      <a:pt x="842" y="393"/>
                    </a:lnTo>
                    <a:lnTo>
                      <a:pt x="829" y="313"/>
                    </a:lnTo>
                    <a:lnTo>
                      <a:pt x="801" y="236"/>
                    </a:lnTo>
                    <a:lnTo>
                      <a:pt x="757" y="165"/>
                    </a:lnTo>
                    <a:lnTo>
                      <a:pt x="728" y="131"/>
                    </a:lnTo>
                    <a:lnTo>
                      <a:pt x="697" y="102"/>
                    </a:lnTo>
                    <a:lnTo>
                      <a:pt x="628" y="54"/>
                    </a:lnTo>
                    <a:lnTo>
                      <a:pt x="553" y="20"/>
                    </a:lnTo>
                    <a:lnTo>
                      <a:pt x="474" y="3"/>
                    </a:lnTo>
                    <a:lnTo>
                      <a:pt x="393" y="0"/>
                    </a:lnTo>
                    <a:lnTo>
                      <a:pt x="312" y="13"/>
                    </a:lnTo>
                    <a:lnTo>
                      <a:pt x="236" y="42"/>
                    </a:lnTo>
                    <a:lnTo>
                      <a:pt x="164" y="86"/>
                    </a:lnTo>
                    <a:lnTo>
                      <a:pt x="132" y="115"/>
                    </a:lnTo>
                    <a:lnTo>
                      <a:pt x="101" y="146"/>
                    </a:lnTo>
                    <a:lnTo>
                      <a:pt x="53" y="214"/>
                    </a:lnTo>
                    <a:lnTo>
                      <a:pt x="19" y="289"/>
                    </a:lnTo>
                    <a:lnTo>
                      <a:pt x="2" y="369"/>
                    </a:lnTo>
                    <a:lnTo>
                      <a:pt x="0" y="450"/>
                    </a:lnTo>
                    <a:lnTo>
                      <a:pt x="13" y="531"/>
                    </a:lnTo>
                    <a:lnTo>
                      <a:pt x="41" y="607"/>
                    </a:lnTo>
                    <a:lnTo>
                      <a:pt x="85" y="678"/>
                    </a:lnTo>
                    <a:lnTo>
                      <a:pt x="115" y="711"/>
                    </a:lnTo>
                    <a:lnTo>
                      <a:pt x="145" y="742"/>
                    </a:lnTo>
                    <a:lnTo>
                      <a:pt x="214" y="790"/>
                    </a:lnTo>
                    <a:lnTo>
                      <a:pt x="289" y="822"/>
                    </a:lnTo>
                    <a:lnTo>
                      <a:pt x="369" y="840"/>
                    </a:lnTo>
                    <a:lnTo>
                      <a:pt x="450" y="843"/>
                    </a:lnTo>
                    <a:lnTo>
                      <a:pt x="530" y="830"/>
                    </a:lnTo>
                    <a:lnTo>
                      <a:pt x="606" y="801"/>
                    </a:lnTo>
                    <a:lnTo>
                      <a:pt x="678" y="756"/>
                    </a:lnTo>
                    <a:lnTo>
                      <a:pt x="710" y="7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53"/>
              <p:cNvSpPr>
                <a:spLocks/>
              </p:cNvSpPr>
              <p:nvPr/>
            </p:nvSpPr>
            <p:spPr bwMode="auto">
              <a:xfrm rot="18805489">
                <a:off x="6867907" y="3625667"/>
                <a:ext cx="90905" cy="91131"/>
              </a:xfrm>
              <a:custGeom>
                <a:avLst/>
                <a:gdLst>
                  <a:gd name="T0" fmla="*/ 259 w 305"/>
                  <a:gd name="T1" fmla="*/ 266 h 307"/>
                  <a:gd name="T2" fmla="*/ 269 w 305"/>
                  <a:gd name="T3" fmla="*/ 254 h 307"/>
                  <a:gd name="T4" fmla="*/ 287 w 305"/>
                  <a:gd name="T5" fmla="*/ 229 h 307"/>
                  <a:gd name="T6" fmla="*/ 304 w 305"/>
                  <a:gd name="T7" fmla="*/ 188 h 307"/>
                  <a:gd name="T8" fmla="*/ 305 w 305"/>
                  <a:gd name="T9" fmla="*/ 128 h 307"/>
                  <a:gd name="T10" fmla="*/ 291 w 305"/>
                  <a:gd name="T11" fmla="*/ 85 h 307"/>
                  <a:gd name="T12" fmla="*/ 276 w 305"/>
                  <a:gd name="T13" fmla="*/ 59 h 307"/>
                  <a:gd name="T14" fmla="*/ 265 w 305"/>
                  <a:gd name="T15" fmla="*/ 48 h 307"/>
                  <a:gd name="T16" fmla="*/ 254 w 305"/>
                  <a:gd name="T17" fmla="*/ 36 h 307"/>
                  <a:gd name="T18" fmla="*/ 229 w 305"/>
                  <a:gd name="T19" fmla="*/ 19 h 307"/>
                  <a:gd name="T20" fmla="*/ 186 w 305"/>
                  <a:gd name="T21" fmla="*/ 2 h 307"/>
                  <a:gd name="T22" fmla="*/ 128 w 305"/>
                  <a:gd name="T23" fmla="*/ 0 h 307"/>
                  <a:gd name="T24" fmla="*/ 85 w 305"/>
                  <a:gd name="T25" fmla="*/ 15 h 307"/>
                  <a:gd name="T26" fmla="*/ 59 w 305"/>
                  <a:gd name="T27" fmla="*/ 31 h 307"/>
                  <a:gd name="T28" fmla="*/ 48 w 305"/>
                  <a:gd name="T29" fmla="*/ 41 h 307"/>
                  <a:gd name="T30" fmla="*/ 36 w 305"/>
                  <a:gd name="T31" fmla="*/ 53 h 307"/>
                  <a:gd name="T32" fmla="*/ 18 w 305"/>
                  <a:gd name="T33" fmla="*/ 78 h 307"/>
                  <a:gd name="T34" fmla="*/ 1 w 305"/>
                  <a:gd name="T35" fmla="*/ 119 h 307"/>
                  <a:gd name="T36" fmla="*/ 0 w 305"/>
                  <a:gd name="T37" fmla="*/ 179 h 307"/>
                  <a:gd name="T38" fmla="*/ 14 w 305"/>
                  <a:gd name="T39" fmla="*/ 221 h 307"/>
                  <a:gd name="T40" fmla="*/ 31 w 305"/>
                  <a:gd name="T41" fmla="*/ 247 h 307"/>
                  <a:gd name="T42" fmla="*/ 41 w 305"/>
                  <a:gd name="T43" fmla="*/ 259 h 307"/>
                  <a:gd name="T44" fmla="*/ 51 w 305"/>
                  <a:gd name="T45" fmla="*/ 271 h 307"/>
                  <a:gd name="T46" fmla="*/ 77 w 305"/>
                  <a:gd name="T47" fmla="*/ 288 h 307"/>
                  <a:gd name="T48" fmla="*/ 119 w 305"/>
                  <a:gd name="T49" fmla="*/ 304 h 307"/>
                  <a:gd name="T50" fmla="*/ 178 w 305"/>
                  <a:gd name="T51" fmla="*/ 307 h 307"/>
                  <a:gd name="T52" fmla="*/ 221 w 305"/>
                  <a:gd name="T53" fmla="*/ 293 h 307"/>
                  <a:gd name="T54" fmla="*/ 247 w 305"/>
                  <a:gd name="T55" fmla="*/ 276 h 307"/>
                  <a:gd name="T56" fmla="*/ 259 w 305"/>
                  <a:gd name="T57" fmla="*/ 26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7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29"/>
                    </a:lnTo>
                    <a:lnTo>
                      <a:pt x="304" y="188"/>
                    </a:lnTo>
                    <a:lnTo>
                      <a:pt x="305" y="128"/>
                    </a:lnTo>
                    <a:lnTo>
                      <a:pt x="291" y="85"/>
                    </a:lnTo>
                    <a:lnTo>
                      <a:pt x="276" y="59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9"/>
                    </a:lnTo>
                    <a:lnTo>
                      <a:pt x="186" y="2"/>
                    </a:lnTo>
                    <a:lnTo>
                      <a:pt x="128" y="0"/>
                    </a:lnTo>
                    <a:lnTo>
                      <a:pt x="85" y="15"/>
                    </a:lnTo>
                    <a:lnTo>
                      <a:pt x="59" y="31"/>
                    </a:lnTo>
                    <a:lnTo>
                      <a:pt x="48" y="41"/>
                    </a:lnTo>
                    <a:lnTo>
                      <a:pt x="36" y="53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1"/>
                    </a:lnTo>
                    <a:lnTo>
                      <a:pt x="31" y="247"/>
                    </a:lnTo>
                    <a:lnTo>
                      <a:pt x="41" y="259"/>
                    </a:lnTo>
                    <a:lnTo>
                      <a:pt x="51" y="271"/>
                    </a:lnTo>
                    <a:lnTo>
                      <a:pt x="77" y="288"/>
                    </a:lnTo>
                    <a:lnTo>
                      <a:pt x="119" y="304"/>
                    </a:lnTo>
                    <a:lnTo>
                      <a:pt x="178" y="307"/>
                    </a:lnTo>
                    <a:lnTo>
                      <a:pt x="221" y="293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54"/>
              <p:cNvSpPr>
                <a:spLocks/>
              </p:cNvSpPr>
              <p:nvPr/>
            </p:nvSpPr>
            <p:spPr bwMode="auto">
              <a:xfrm rot="18805489">
                <a:off x="6876122" y="3467522"/>
                <a:ext cx="44862" cy="46157"/>
              </a:xfrm>
              <a:custGeom>
                <a:avLst/>
                <a:gdLst>
                  <a:gd name="T0" fmla="*/ 130 w 153"/>
                  <a:gd name="T1" fmla="*/ 134 h 155"/>
                  <a:gd name="T2" fmla="*/ 142 w 153"/>
                  <a:gd name="T3" fmla="*/ 122 h 155"/>
                  <a:gd name="T4" fmla="*/ 153 w 153"/>
                  <a:gd name="T5" fmla="*/ 95 h 155"/>
                  <a:gd name="T6" fmla="*/ 153 w 153"/>
                  <a:gd name="T7" fmla="*/ 65 h 155"/>
                  <a:gd name="T8" fmla="*/ 143 w 153"/>
                  <a:gd name="T9" fmla="*/ 37 h 155"/>
                  <a:gd name="T10" fmla="*/ 134 w 153"/>
                  <a:gd name="T11" fmla="*/ 25 h 155"/>
                  <a:gd name="T12" fmla="*/ 122 w 153"/>
                  <a:gd name="T13" fmla="*/ 13 h 155"/>
                  <a:gd name="T14" fmla="*/ 95 w 153"/>
                  <a:gd name="T15" fmla="*/ 2 h 155"/>
                  <a:gd name="T16" fmla="*/ 65 w 153"/>
                  <a:gd name="T17" fmla="*/ 0 h 155"/>
                  <a:gd name="T18" fmla="*/ 37 w 153"/>
                  <a:gd name="T19" fmla="*/ 12 h 155"/>
                  <a:gd name="T20" fmla="*/ 25 w 153"/>
                  <a:gd name="T21" fmla="*/ 21 h 155"/>
                  <a:gd name="T22" fmla="*/ 13 w 153"/>
                  <a:gd name="T23" fmla="*/ 33 h 155"/>
                  <a:gd name="T24" fmla="*/ 2 w 153"/>
                  <a:gd name="T25" fmla="*/ 60 h 155"/>
                  <a:gd name="T26" fmla="*/ 0 w 153"/>
                  <a:gd name="T27" fmla="*/ 90 h 155"/>
                  <a:gd name="T28" fmla="*/ 12 w 153"/>
                  <a:gd name="T29" fmla="*/ 118 h 155"/>
                  <a:gd name="T30" fmla="*/ 21 w 153"/>
                  <a:gd name="T31" fmla="*/ 130 h 155"/>
                  <a:gd name="T32" fmla="*/ 33 w 153"/>
                  <a:gd name="T33" fmla="*/ 142 h 155"/>
                  <a:gd name="T34" fmla="*/ 60 w 153"/>
                  <a:gd name="T35" fmla="*/ 153 h 155"/>
                  <a:gd name="T36" fmla="*/ 90 w 153"/>
                  <a:gd name="T37" fmla="*/ 155 h 155"/>
                  <a:gd name="T38" fmla="*/ 118 w 153"/>
                  <a:gd name="T39" fmla="*/ 143 h 155"/>
                  <a:gd name="T40" fmla="*/ 130 w 153"/>
                  <a:gd name="T41" fmla="*/ 13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5">
                    <a:moveTo>
                      <a:pt x="130" y="134"/>
                    </a:moveTo>
                    <a:lnTo>
                      <a:pt x="142" y="122"/>
                    </a:lnTo>
                    <a:lnTo>
                      <a:pt x="153" y="95"/>
                    </a:lnTo>
                    <a:lnTo>
                      <a:pt x="153" y="65"/>
                    </a:lnTo>
                    <a:lnTo>
                      <a:pt x="143" y="37"/>
                    </a:lnTo>
                    <a:lnTo>
                      <a:pt x="134" y="25"/>
                    </a:lnTo>
                    <a:lnTo>
                      <a:pt x="122" y="13"/>
                    </a:lnTo>
                    <a:lnTo>
                      <a:pt x="95" y="2"/>
                    </a:lnTo>
                    <a:lnTo>
                      <a:pt x="65" y="0"/>
                    </a:lnTo>
                    <a:lnTo>
                      <a:pt x="37" y="12"/>
                    </a:lnTo>
                    <a:lnTo>
                      <a:pt x="25" y="21"/>
                    </a:lnTo>
                    <a:lnTo>
                      <a:pt x="13" y="33"/>
                    </a:lnTo>
                    <a:lnTo>
                      <a:pt x="2" y="60"/>
                    </a:lnTo>
                    <a:lnTo>
                      <a:pt x="0" y="90"/>
                    </a:lnTo>
                    <a:lnTo>
                      <a:pt x="12" y="118"/>
                    </a:lnTo>
                    <a:lnTo>
                      <a:pt x="21" y="130"/>
                    </a:lnTo>
                    <a:lnTo>
                      <a:pt x="33" y="142"/>
                    </a:lnTo>
                    <a:lnTo>
                      <a:pt x="60" y="153"/>
                    </a:lnTo>
                    <a:lnTo>
                      <a:pt x="90" y="155"/>
                    </a:lnTo>
                    <a:lnTo>
                      <a:pt x="118" y="143"/>
                    </a:lnTo>
                    <a:lnTo>
                      <a:pt x="1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5"/>
              <p:cNvSpPr>
                <a:spLocks/>
              </p:cNvSpPr>
              <p:nvPr/>
            </p:nvSpPr>
            <p:spPr bwMode="auto">
              <a:xfrm rot="18805489">
                <a:off x="6729876" y="3217788"/>
                <a:ext cx="43682" cy="44974"/>
              </a:xfrm>
              <a:custGeom>
                <a:avLst/>
                <a:gdLst>
                  <a:gd name="T0" fmla="*/ 125 w 149"/>
                  <a:gd name="T1" fmla="*/ 131 h 150"/>
                  <a:gd name="T2" fmla="*/ 136 w 149"/>
                  <a:gd name="T3" fmla="*/ 119 h 150"/>
                  <a:gd name="T4" fmla="*/ 149 w 149"/>
                  <a:gd name="T5" fmla="*/ 92 h 150"/>
                  <a:gd name="T6" fmla="*/ 149 w 149"/>
                  <a:gd name="T7" fmla="*/ 63 h 150"/>
                  <a:gd name="T8" fmla="*/ 138 w 149"/>
                  <a:gd name="T9" fmla="*/ 35 h 150"/>
                  <a:gd name="T10" fmla="*/ 129 w 149"/>
                  <a:gd name="T11" fmla="*/ 23 h 150"/>
                  <a:gd name="T12" fmla="*/ 118 w 149"/>
                  <a:gd name="T13" fmla="*/ 13 h 150"/>
                  <a:gd name="T14" fmla="*/ 90 w 149"/>
                  <a:gd name="T15" fmla="*/ 1 h 150"/>
                  <a:gd name="T16" fmla="*/ 62 w 149"/>
                  <a:gd name="T17" fmla="*/ 0 h 150"/>
                  <a:gd name="T18" fmla="*/ 35 w 149"/>
                  <a:gd name="T19" fmla="*/ 10 h 150"/>
                  <a:gd name="T20" fmla="*/ 22 w 149"/>
                  <a:gd name="T21" fmla="*/ 20 h 150"/>
                  <a:gd name="T22" fmla="*/ 11 w 149"/>
                  <a:gd name="T23" fmla="*/ 32 h 150"/>
                  <a:gd name="T24" fmla="*/ 0 w 149"/>
                  <a:gd name="T25" fmla="*/ 58 h 150"/>
                  <a:gd name="T26" fmla="*/ 0 w 149"/>
                  <a:gd name="T27" fmla="*/ 88 h 150"/>
                  <a:gd name="T28" fmla="*/ 9 w 149"/>
                  <a:gd name="T29" fmla="*/ 115 h 150"/>
                  <a:gd name="T30" fmla="*/ 19 w 149"/>
                  <a:gd name="T31" fmla="*/ 127 h 150"/>
                  <a:gd name="T32" fmla="*/ 31 w 149"/>
                  <a:gd name="T33" fmla="*/ 137 h 150"/>
                  <a:gd name="T34" fmla="*/ 58 w 149"/>
                  <a:gd name="T35" fmla="*/ 149 h 150"/>
                  <a:gd name="T36" fmla="*/ 87 w 149"/>
                  <a:gd name="T37" fmla="*/ 150 h 150"/>
                  <a:gd name="T38" fmla="*/ 114 w 149"/>
                  <a:gd name="T39" fmla="*/ 140 h 150"/>
                  <a:gd name="T40" fmla="*/ 125 w 149"/>
                  <a:gd name="T41" fmla="*/ 13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50">
                    <a:moveTo>
                      <a:pt x="125" y="131"/>
                    </a:moveTo>
                    <a:lnTo>
                      <a:pt x="136" y="119"/>
                    </a:lnTo>
                    <a:lnTo>
                      <a:pt x="149" y="92"/>
                    </a:lnTo>
                    <a:lnTo>
                      <a:pt x="149" y="63"/>
                    </a:lnTo>
                    <a:lnTo>
                      <a:pt x="138" y="35"/>
                    </a:lnTo>
                    <a:lnTo>
                      <a:pt x="129" y="23"/>
                    </a:lnTo>
                    <a:lnTo>
                      <a:pt x="118" y="13"/>
                    </a:lnTo>
                    <a:lnTo>
                      <a:pt x="90" y="1"/>
                    </a:lnTo>
                    <a:lnTo>
                      <a:pt x="62" y="0"/>
                    </a:lnTo>
                    <a:lnTo>
                      <a:pt x="35" y="10"/>
                    </a:lnTo>
                    <a:lnTo>
                      <a:pt x="22" y="20"/>
                    </a:lnTo>
                    <a:lnTo>
                      <a:pt x="11" y="32"/>
                    </a:lnTo>
                    <a:lnTo>
                      <a:pt x="0" y="58"/>
                    </a:lnTo>
                    <a:lnTo>
                      <a:pt x="0" y="88"/>
                    </a:lnTo>
                    <a:lnTo>
                      <a:pt x="9" y="115"/>
                    </a:lnTo>
                    <a:lnTo>
                      <a:pt x="19" y="127"/>
                    </a:lnTo>
                    <a:lnTo>
                      <a:pt x="31" y="137"/>
                    </a:lnTo>
                    <a:lnTo>
                      <a:pt x="58" y="149"/>
                    </a:lnTo>
                    <a:lnTo>
                      <a:pt x="87" y="150"/>
                    </a:lnTo>
                    <a:lnTo>
                      <a:pt x="114" y="140"/>
                    </a:lnTo>
                    <a:lnTo>
                      <a:pt x="12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6"/>
              <p:cNvSpPr>
                <a:spLocks/>
              </p:cNvSpPr>
              <p:nvPr/>
            </p:nvSpPr>
            <p:spPr bwMode="auto">
              <a:xfrm rot="18805489">
                <a:off x="6898746" y="3208230"/>
                <a:ext cx="76738" cy="76929"/>
              </a:xfrm>
              <a:custGeom>
                <a:avLst/>
                <a:gdLst>
                  <a:gd name="T0" fmla="*/ 220 w 261"/>
                  <a:gd name="T1" fmla="*/ 226 h 261"/>
                  <a:gd name="T2" fmla="*/ 238 w 261"/>
                  <a:gd name="T3" fmla="*/ 207 h 261"/>
                  <a:gd name="T4" fmla="*/ 259 w 261"/>
                  <a:gd name="T5" fmla="*/ 160 h 261"/>
                  <a:gd name="T6" fmla="*/ 261 w 261"/>
                  <a:gd name="T7" fmla="*/ 109 h 261"/>
                  <a:gd name="T8" fmla="*/ 242 w 261"/>
                  <a:gd name="T9" fmla="*/ 61 h 261"/>
                  <a:gd name="T10" fmla="*/ 226 w 261"/>
                  <a:gd name="T11" fmla="*/ 41 h 261"/>
                  <a:gd name="T12" fmla="*/ 206 w 261"/>
                  <a:gd name="T13" fmla="*/ 22 h 261"/>
                  <a:gd name="T14" fmla="*/ 159 w 261"/>
                  <a:gd name="T15" fmla="*/ 2 h 261"/>
                  <a:gd name="T16" fmla="*/ 109 w 261"/>
                  <a:gd name="T17" fmla="*/ 0 h 261"/>
                  <a:gd name="T18" fmla="*/ 61 w 261"/>
                  <a:gd name="T19" fmla="*/ 19 h 261"/>
                  <a:gd name="T20" fmla="*/ 40 w 261"/>
                  <a:gd name="T21" fmla="*/ 35 h 261"/>
                  <a:gd name="T22" fmla="*/ 22 w 261"/>
                  <a:gd name="T23" fmla="*/ 55 h 261"/>
                  <a:gd name="T24" fmla="*/ 1 w 261"/>
                  <a:gd name="T25" fmla="*/ 102 h 261"/>
                  <a:gd name="T26" fmla="*/ 0 w 261"/>
                  <a:gd name="T27" fmla="*/ 152 h 261"/>
                  <a:gd name="T28" fmla="*/ 18 w 261"/>
                  <a:gd name="T29" fmla="*/ 200 h 261"/>
                  <a:gd name="T30" fmla="*/ 35 w 261"/>
                  <a:gd name="T31" fmla="*/ 221 h 261"/>
                  <a:gd name="T32" fmla="*/ 54 w 261"/>
                  <a:gd name="T33" fmla="*/ 239 h 261"/>
                  <a:gd name="T34" fmla="*/ 101 w 261"/>
                  <a:gd name="T35" fmla="*/ 260 h 261"/>
                  <a:gd name="T36" fmla="*/ 152 w 261"/>
                  <a:gd name="T37" fmla="*/ 261 h 261"/>
                  <a:gd name="T38" fmla="*/ 200 w 261"/>
                  <a:gd name="T39" fmla="*/ 243 h 261"/>
                  <a:gd name="T40" fmla="*/ 220 w 261"/>
                  <a:gd name="T41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61">
                    <a:moveTo>
                      <a:pt x="220" y="226"/>
                    </a:moveTo>
                    <a:lnTo>
                      <a:pt x="238" y="207"/>
                    </a:lnTo>
                    <a:lnTo>
                      <a:pt x="259" y="160"/>
                    </a:lnTo>
                    <a:lnTo>
                      <a:pt x="261" y="109"/>
                    </a:lnTo>
                    <a:lnTo>
                      <a:pt x="242" y="61"/>
                    </a:lnTo>
                    <a:lnTo>
                      <a:pt x="226" y="41"/>
                    </a:lnTo>
                    <a:lnTo>
                      <a:pt x="206" y="22"/>
                    </a:lnTo>
                    <a:lnTo>
                      <a:pt x="159" y="2"/>
                    </a:lnTo>
                    <a:lnTo>
                      <a:pt x="109" y="0"/>
                    </a:lnTo>
                    <a:lnTo>
                      <a:pt x="61" y="19"/>
                    </a:lnTo>
                    <a:lnTo>
                      <a:pt x="40" y="35"/>
                    </a:lnTo>
                    <a:lnTo>
                      <a:pt x="22" y="55"/>
                    </a:lnTo>
                    <a:lnTo>
                      <a:pt x="1" y="102"/>
                    </a:lnTo>
                    <a:lnTo>
                      <a:pt x="0" y="152"/>
                    </a:lnTo>
                    <a:lnTo>
                      <a:pt x="18" y="200"/>
                    </a:lnTo>
                    <a:lnTo>
                      <a:pt x="35" y="221"/>
                    </a:lnTo>
                    <a:lnTo>
                      <a:pt x="54" y="239"/>
                    </a:lnTo>
                    <a:lnTo>
                      <a:pt x="101" y="260"/>
                    </a:lnTo>
                    <a:lnTo>
                      <a:pt x="152" y="261"/>
                    </a:lnTo>
                    <a:lnTo>
                      <a:pt x="200" y="243"/>
                    </a:lnTo>
                    <a:lnTo>
                      <a:pt x="220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57"/>
              <p:cNvSpPr>
                <a:spLocks/>
              </p:cNvSpPr>
              <p:nvPr/>
            </p:nvSpPr>
            <p:spPr bwMode="auto">
              <a:xfrm rot="18805489">
                <a:off x="6694245" y="3006269"/>
                <a:ext cx="115697" cy="115984"/>
              </a:xfrm>
              <a:custGeom>
                <a:avLst/>
                <a:gdLst>
                  <a:gd name="T0" fmla="*/ 330 w 392"/>
                  <a:gd name="T1" fmla="*/ 339 h 392"/>
                  <a:gd name="T2" fmla="*/ 345 w 392"/>
                  <a:gd name="T3" fmla="*/ 325 h 392"/>
                  <a:gd name="T4" fmla="*/ 368 w 392"/>
                  <a:gd name="T5" fmla="*/ 292 h 392"/>
                  <a:gd name="T6" fmla="*/ 383 w 392"/>
                  <a:gd name="T7" fmla="*/ 257 h 392"/>
                  <a:gd name="T8" fmla="*/ 391 w 392"/>
                  <a:gd name="T9" fmla="*/ 221 h 392"/>
                  <a:gd name="T10" fmla="*/ 392 w 392"/>
                  <a:gd name="T11" fmla="*/ 184 h 392"/>
                  <a:gd name="T12" fmla="*/ 386 w 392"/>
                  <a:gd name="T13" fmla="*/ 146 h 392"/>
                  <a:gd name="T14" fmla="*/ 373 w 392"/>
                  <a:gd name="T15" fmla="*/ 110 h 392"/>
                  <a:gd name="T16" fmla="*/ 352 w 392"/>
                  <a:gd name="T17" fmla="*/ 76 h 392"/>
                  <a:gd name="T18" fmla="*/ 339 w 392"/>
                  <a:gd name="T19" fmla="*/ 62 h 392"/>
                  <a:gd name="T20" fmla="*/ 324 w 392"/>
                  <a:gd name="T21" fmla="*/ 48 h 392"/>
                  <a:gd name="T22" fmla="*/ 293 w 392"/>
                  <a:gd name="T23" fmla="*/ 24 h 392"/>
                  <a:gd name="T24" fmla="*/ 258 w 392"/>
                  <a:gd name="T25" fmla="*/ 9 h 392"/>
                  <a:gd name="T26" fmla="*/ 220 w 392"/>
                  <a:gd name="T27" fmla="*/ 1 h 392"/>
                  <a:gd name="T28" fmla="*/ 183 w 392"/>
                  <a:gd name="T29" fmla="*/ 0 h 392"/>
                  <a:gd name="T30" fmla="*/ 145 w 392"/>
                  <a:gd name="T31" fmla="*/ 6 h 392"/>
                  <a:gd name="T32" fmla="*/ 110 w 392"/>
                  <a:gd name="T33" fmla="*/ 19 h 392"/>
                  <a:gd name="T34" fmla="*/ 76 w 392"/>
                  <a:gd name="T35" fmla="*/ 40 h 392"/>
                  <a:gd name="T36" fmla="*/ 61 w 392"/>
                  <a:gd name="T37" fmla="*/ 54 h 392"/>
                  <a:gd name="T38" fmla="*/ 46 w 392"/>
                  <a:gd name="T39" fmla="*/ 68 h 392"/>
                  <a:gd name="T40" fmla="*/ 24 w 392"/>
                  <a:gd name="T41" fmla="*/ 99 h 392"/>
                  <a:gd name="T42" fmla="*/ 9 w 392"/>
                  <a:gd name="T43" fmla="*/ 134 h 392"/>
                  <a:gd name="T44" fmla="*/ 1 w 392"/>
                  <a:gd name="T45" fmla="*/ 172 h 392"/>
                  <a:gd name="T46" fmla="*/ 0 w 392"/>
                  <a:gd name="T47" fmla="*/ 210 h 392"/>
                  <a:gd name="T48" fmla="*/ 5 w 392"/>
                  <a:gd name="T49" fmla="*/ 247 h 392"/>
                  <a:gd name="T50" fmla="*/ 19 w 392"/>
                  <a:gd name="T51" fmla="*/ 283 h 392"/>
                  <a:gd name="T52" fmla="*/ 40 w 392"/>
                  <a:gd name="T53" fmla="*/ 316 h 392"/>
                  <a:gd name="T54" fmla="*/ 53 w 392"/>
                  <a:gd name="T55" fmla="*/ 331 h 392"/>
                  <a:gd name="T56" fmla="*/ 67 w 392"/>
                  <a:gd name="T57" fmla="*/ 346 h 392"/>
                  <a:gd name="T58" fmla="*/ 100 w 392"/>
                  <a:gd name="T59" fmla="*/ 368 h 392"/>
                  <a:gd name="T60" fmla="*/ 135 w 392"/>
                  <a:gd name="T61" fmla="*/ 383 h 392"/>
                  <a:gd name="T62" fmla="*/ 171 w 392"/>
                  <a:gd name="T63" fmla="*/ 392 h 392"/>
                  <a:gd name="T64" fmla="*/ 210 w 392"/>
                  <a:gd name="T65" fmla="*/ 392 h 392"/>
                  <a:gd name="T66" fmla="*/ 246 w 392"/>
                  <a:gd name="T67" fmla="*/ 387 h 392"/>
                  <a:gd name="T68" fmla="*/ 282 w 392"/>
                  <a:gd name="T69" fmla="*/ 373 h 392"/>
                  <a:gd name="T70" fmla="*/ 316 w 392"/>
                  <a:gd name="T71" fmla="*/ 352 h 392"/>
                  <a:gd name="T72" fmla="*/ 330 w 392"/>
                  <a:gd name="T73" fmla="*/ 33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30" y="339"/>
                    </a:moveTo>
                    <a:lnTo>
                      <a:pt x="345" y="325"/>
                    </a:lnTo>
                    <a:lnTo>
                      <a:pt x="368" y="292"/>
                    </a:lnTo>
                    <a:lnTo>
                      <a:pt x="383" y="257"/>
                    </a:lnTo>
                    <a:lnTo>
                      <a:pt x="391" y="221"/>
                    </a:lnTo>
                    <a:lnTo>
                      <a:pt x="392" y="184"/>
                    </a:lnTo>
                    <a:lnTo>
                      <a:pt x="386" y="146"/>
                    </a:lnTo>
                    <a:lnTo>
                      <a:pt x="373" y="110"/>
                    </a:lnTo>
                    <a:lnTo>
                      <a:pt x="352" y="76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4"/>
                    </a:lnTo>
                    <a:lnTo>
                      <a:pt x="258" y="9"/>
                    </a:lnTo>
                    <a:lnTo>
                      <a:pt x="220" y="1"/>
                    </a:lnTo>
                    <a:lnTo>
                      <a:pt x="183" y="0"/>
                    </a:lnTo>
                    <a:lnTo>
                      <a:pt x="145" y="6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1" y="54"/>
                    </a:lnTo>
                    <a:lnTo>
                      <a:pt x="46" y="68"/>
                    </a:lnTo>
                    <a:lnTo>
                      <a:pt x="24" y="99"/>
                    </a:lnTo>
                    <a:lnTo>
                      <a:pt x="9" y="134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5" y="247"/>
                    </a:lnTo>
                    <a:lnTo>
                      <a:pt x="19" y="283"/>
                    </a:lnTo>
                    <a:lnTo>
                      <a:pt x="40" y="316"/>
                    </a:lnTo>
                    <a:lnTo>
                      <a:pt x="53" y="331"/>
                    </a:lnTo>
                    <a:lnTo>
                      <a:pt x="67" y="346"/>
                    </a:lnTo>
                    <a:lnTo>
                      <a:pt x="100" y="368"/>
                    </a:lnTo>
                    <a:lnTo>
                      <a:pt x="135" y="383"/>
                    </a:lnTo>
                    <a:lnTo>
                      <a:pt x="171" y="392"/>
                    </a:lnTo>
                    <a:lnTo>
                      <a:pt x="210" y="392"/>
                    </a:lnTo>
                    <a:lnTo>
                      <a:pt x="246" y="387"/>
                    </a:lnTo>
                    <a:lnTo>
                      <a:pt x="282" y="373"/>
                    </a:lnTo>
                    <a:lnTo>
                      <a:pt x="316" y="352"/>
                    </a:lnTo>
                    <a:lnTo>
                      <a:pt x="330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8"/>
              <p:cNvSpPr>
                <a:spLocks/>
              </p:cNvSpPr>
              <p:nvPr/>
            </p:nvSpPr>
            <p:spPr bwMode="auto">
              <a:xfrm rot="18805489">
                <a:off x="6594877" y="4513090"/>
                <a:ext cx="154657" cy="155041"/>
              </a:xfrm>
              <a:custGeom>
                <a:avLst/>
                <a:gdLst>
                  <a:gd name="T0" fmla="*/ 368 w 523"/>
                  <a:gd name="T1" fmla="*/ 503 h 525"/>
                  <a:gd name="T2" fmla="*/ 391 w 523"/>
                  <a:gd name="T3" fmla="*/ 491 h 525"/>
                  <a:gd name="T4" fmla="*/ 434 w 523"/>
                  <a:gd name="T5" fmla="*/ 462 h 525"/>
                  <a:gd name="T6" fmla="*/ 469 w 523"/>
                  <a:gd name="T7" fmla="*/ 424 h 525"/>
                  <a:gd name="T8" fmla="*/ 496 w 523"/>
                  <a:gd name="T9" fmla="*/ 381 h 525"/>
                  <a:gd name="T10" fmla="*/ 514 w 523"/>
                  <a:gd name="T11" fmla="*/ 335 h 525"/>
                  <a:gd name="T12" fmla="*/ 523 w 523"/>
                  <a:gd name="T13" fmla="*/ 284 h 525"/>
                  <a:gd name="T14" fmla="*/ 523 w 523"/>
                  <a:gd name="T15" fmla="*/ 234 h 525"/>
                  <a:gd name="T16" fmla="*/ 512 w 523"/>
                  <a:gd name="T17" fmla="*/ 182 h 525"/>
                  <a:gd name="T18" fmla="*/ 503 w 523"/>
                  <a:gd name="T19" fmla="*/ 157 h 525"/>
                  <a:gd name="T20" fmla="*/ 491 w 523"/>
                  <a:gd name="T21" fmla="*/ 132 h 525"/>
                  <a:gd name="T22" fmla="*/ 460 w 523"/>
                  <a:gd name="T23" fmla="*/ 90 h 525"/>
                  <a:gd name="T24" fmla="*/ 424 w 523"/>
                  <a:gd name="T25" fmla="*/ 55 h 525"/>
                  <a:gd name="T26" fmla="*/ 381 w 523"/>
                  <a:gd name="T27" fmla="*/ 27 h 525"/>
                  <a:gd name="T28" fmla="*/ 334 w 523"/>
                  <a:gd name="T29" fmla="*/ 9 h 525"/>
                  <a:gd name="T30" fmla="*/ 284 w 523"/>
                  <a:gd name="T31" fmla="*/ 0 h 525"/>
                  <a:gd name="T32" fmla="*/ 233 w 523"/>
                  <a:gd name="T33" fmla="*/ 2 h 525"/>
                  <a:gd name="T34" fmla="*/ 181 w 523"/>
                  <a:gd name="T35" fmla="*/ 12 h 525"/>
                  <a:gd name="T36" fmla="*/ 157 w 523"/>
                  <a:gd name="T37" fmla="*/ 22 h 525"/>
                  <a:gd name="T38" fmla="*/ 132 w 523"/>
                  <a:gd name="T39" fmla="*/ 34 h 525"/>
                  <a:gd name="T40" fmla="*/ 89 w 523"/>
                  <a:gd name="T41" fmla="*/ 64 h 525"/>
                  <a:gd name="T42" fmla="*/ 54 w 523"/>
                  <a:gd name="T43" fmla="*/ 101 h 525"/>
                  <a:gd name="T44" fmla="*/ 27 w 523"/>
                  <a:gd name="T45" fmla="*/ 144 h 525"/>
                  <a:gd name="T46" fmla="*/ 9 w 523"/>
                  <a:gd name="T47" fmla="*/ 191 h 525"/>
                  <a:gd name="T48" fmla="*/ 0 w 523"/>
                  <a:gd name="T49" fmla="*/ 241 h 525"/>
                  <a:gd name="T50" fmla="*/ 1 w 523"/>
                  <a:gd name="T51" fmla="*/ 292 h 525"/>
                  <a:gd name="T52" fmla="*/ 11 w 523"/>
                  <a:gd name="T53" fmla="*/ 342 h 525"/>
                  <a:gd name="T54" fmla="*/ 22 w 523"/>
                  <a:gd name="T55" fmla="*/ 368 h 525"/>
                  <a:gd name="T56" fmla="*/ 33 w 523"/>
                  <a:gd name="T57" fmla="*/ 393 h 525"/>
                  <a:gd name="T58" fmla="*/ 63 w 523"/>
                  <a:gd name="T59" fmla="*/ 434 h 525"/>
                  <a:gd name="T60" fmla="*/ 101 w 523"/>
                  <a:gd name="T61" fmla="*/ 471 h 525"/>
                  <a:gd name="T62" fmla="*/ 144 w 523"/>
                  <a:gd name="T63" fmla="*/ 497 h 525"/>
                  <a:gd name="T64" fmla="*/ 190 w 523"/>
                  <a:gd name="T65" fmla="*/ 516 h 525"/>
                  <a:gd name="T66" fmla="*/ 239 w 523"/>
                  <a:gd name="T67" fmla="*/ 525 h 525"/>
                  <a:gd name="T68" fmla="*/ 291 w 523"/>
                  <a:gd name="T69" fmla="*/ 524 h 525"/>
                  <a:gd name="T70" fmla="*/ 342 w 523"/>
                  <a:gd name="T71" fmla="*/ 514 h 525"/>
                  <a:gd name="T72" fmla="*/ 368 w 523"/>
                  <a:gd name="T73" fmla="*/ 50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3" h="525">
                    <a:moveTo>
                      <a:pt x="368" y="503"/>
                    </a:moveTo>
                    <a:lnTo>
                      <a:pt x="391" y="491"/>
                    </a:lnTo>
                    <a:lnTo>
                      <a:pt x="434" y="462"/>
                    </a:lnTo>
                    <a:lnTo>
                      <a:pt x="469" y="424"/>
                    </a:lnTo>
                    <a:lnTo>
                      <a:pt x="496" y="381"/>
                    </a:lnTo>
                    <a:lnTo>
                      <a:pt x="514" y="335"/>
                    </a:lnTo>
                    <a:lnTo>
                      <a:pt x="523" y="284"/>
                    </a:lnTo>
                    <a:lnTo>
                      <a:pt x="523" y="234"/>
                    </a:lnTo>
                    <a:lnTo>
                      <a:pt x="512" y="182"/>
                    </a:lnTo>
                    <a:lnTo>
                      <a:pt x="503" y="157"/>
                    </a:lnTo>
                    <a:lnTo>
                      <a:pt x="491" y="132"/>
                    </a:lnTo>
                    <a:lnTo>
                      <a:pt x="460" y="90"/>
                    </a:lnTo>
                    <a:lnTo>
                      <a:pt x="424" y="55"/>
                    </a:lnTo>
                    <a:lnTo>
                      <a:pt x="381" y="27"/>
                    </a:lnTo>
                    <a:lnTo>
                      <a:pt x="334" y="9"/>
                    </a:lnTo>
                    <a:lnTo>
                      <a:pt x="284" y="0"/>
                    </a:lnTo>
                    <a:lnTo>
                      <a:pt x="233" y="2"/>
                    </a:lnTo>
                    <a:lnTo>
                      <a:pt x="181" y="12"/>
                    </a:lnTo>
                    <a:lnTo>
                      <a:pt x="157" y="22"/>
                    </a:lnTo>
                    <a:lnTo>
                      <a:pt x="132" y="34"/>
                    </a:lnTo>
                    <a:lnTo>
                      <a:pt x="89" y="64"/>
                    </a:lnTo>
                    <a:lnTo>
                      <a:pt x="54" y="101"/>
                    </a:lnTo>
                    <a:lnTo>
                      <a:pt x="27" y="144"/>
                    </a:lnTo>
                    <a:lnTo>
                      <a:pt x="9" y="191"/>
                    </a:lnTo>
                    <a:lnTo>
                      <a:pt x="0" y="241"/>
                    </a:lnTo>
                    <a:lnTo>
                      <a:pt x="1" y="292"/>
                    </a:lnTo>
                    <a:lnTo>
                      <a:pt x="11" y="342"/>
                    </a:lnTo>
                    <a:lnTo>
                      <a:pt x="22" y="368"/>
                    </a:lnTo>
                    <a:lnTo>
                      <a:pt x="33" y="393"/>
                    </a:lnTo>
                    <a:lnTo>
                      <a:pt x="63" y="434"/>
                    </a:lnTo>
                    <a:lnTo>
                      <a:pt x="101" y="471"/>
                    </a:lnTo>
                    <a:lnTo>
                      <a:pt x="144" y="497"/>
                    </a:lnTo>
                    <a:lnTo>
                      <a:pt x="190" y="516"/>
                    </a:lnTo>
                    <a:lnTo>
                      <a:pt x="239" y="525"/>
                    </a:lnTo>
                    <a:lnTo>
                      <a:pt x="291" y="524"/>
                    </a:lnTo>
                    <a:lnTo>
                      <a:pt x="342" y="514"/>
                    </a:lnTo>
                    <a:lnTo>
                      <a:pt x="368" y="5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9"/>
              <p:cNvSpPr>
                <a:spLocks/>
              </p:cNvSpPr>
              <p:nvPr/>
            </p:nvSpPr>
            <p:spPr bwMode="auto">
              <a:xfrm rot="18805489">
                <a:off x="6739811" y="4393289"/>
                <a:ext cx="43682" cy="43790"/>
              </a:xfrm>
              <a:custGeom>
                <a:avLst/>
                <a:gdLst>
                  <a:gd name="T0" fmla="*/ 105 w 149"/>
                  <a:gd name="T1" fmla="*/ 144 h 149"/>
                  <a:gd name="T2" fmla="*/ 118 w 149"/>
                  <a:gd name="T3" fmla="*/ 138 h 149"/>
                  <a:gd name="T4" fmla="*/ 138 w 149"/>
                  <a:gd name="T5" fmla="*/ 116 h 149"/>
                  <a:gd name="T6" fmla="*/ 149 w 149"/>
                  <a:gd name="T7" fmla="*/ 88 h 149"/>
                  <a:gd name="T8" fmla="*/ 149 w 149"/>
                  <a:gd name="T9" fmla="*/ 60 h 149"/>
                  <a:gd name="T10" fmla="*/ 144 w 149"/>
                  <a:gd name="T11" fmla="*/ 44 h 149"/>
                  <a:gd name="T12" fmla="*/ 136 w 149"/>
                  <a:gd name="T13" fmla="*/ 31 h 149"/>
                  <a:gd name="T14" fmla="*/ 115 w 149"/>
                  <a:gd name="T15" fmla="*/ 11 h 149"/>
                  <a:gd name="T16" fmla="*/ 88 w 149"/>
                  <a:gd name="T17" fmla="*/ 0 h 149"/>
                  <a:gd name="T18" fmla="*/ 58 w 149"/>
                  <a:gd name="T19" fmla="*/ 0 h 149"/>
                  <a:gd name="T20" fmla="*/ 44 w 149"/>
                  <a:gd name="T21" fmla="*/ 5 h 149"/>
                  <a:gd name="T22" fmla="*/ 29 w 149"/>
                  <a:gd name="T23" fmla="*/ 13 h 149"/>
                  <a:gd name="T24" fmla="*/ 10 w 149"/>
                  <a:gd name="T25" fmla="*/ 34 h 149"/>
                  <a:gd name="T26" fmla="*/ 0 w 149"/>
                  <a:gd name="T27" fmla="*/ 61 h 149"/>
                  <a:gd name="T28" fmla="*/ 0 w 149"/>
                  <a:gd name="T29" fmla="*/ 91 h 149"/>
                  <a:gd name="T30" fmla="*/ 5 w 149"/>
                  <a:gd name="T31" fmla="*/ 105 h 149"/>
                  <a:gd name="T32" fmla="*/ 13 w 149"/>
                  <a:gd name="T33" fmla="*/ 119 h 149"/>
                  <a:gd name="T34" fmla="*/ 33 w 149"/>
                  <a:gd name="T35" fmla="*/ 139 h 149"/>
                  <a:gd name="T36" fmla="*/ 61 w 149"/>
                  <a:gd name="T37" fmla="*/ 149 h 149"/>
                  <a:gd name="T38" fmla="*/ 90 w 149"/>
                  <a:gd name="T39" fmla="*/ 149 h 149"/>
                  <a:gd name="T40" fmla="*/ 105 w 149"/>
                  <a:gd name="T41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49">
                    <a:moveTo>
                      <a:pt x="105" y="144"/>
                    </a:moveTo>
                    <a:lnTo>
                      <a:pt x="118" y="138"/>
                    </a:lnTo>
                    <a:lnTo>
                      <a:pt x="138" y="116"/>
                    </a:lnTo>
                    <a:lnTo>
                      <a:pt x="149" y="88"/>
                    </a:lnTo>
                    <a:lnTo>
                      <a:pt x="149" y="60"/>
                    </a:lnTo>
                    <a:lnTo>
                      <a:pt x="144" y="44"/>
                    </a:lnTo>
                    <a:lnTo>
                      <a:pt x="136" y="31"/>
                    </a:lnTo>
                    <a:lnTo>
                      <a:pt x="115" y="11"/>
                    </a:lnTo>
                    <a:lnTo>
                      <a:pt x="88" y="0"/>
                    </a:lnTo>
                    <a:lnTo>
                      <a:pt x="58" y="0"/>
                    </a:lnTo>
                    <a:lnTo>
                      <a:pt x="44" y="5"/>
                    </a:lnTo>
                    <a:lnTo>
                      <a:pt x="29" y="13"/>
                    </a:lnTo>
                    <a:lnTo>
                      <a:pt x="10" y="34"/>
                    </a:lnTo>
                    <a:lnTo>
                      <a:pt x="0" y="61"/>
                    </a:lnTo>
                    <a:lnTo>
                      <a:pt x="0" y="91"/>
                    </a:lnTo>
                    <a:lnTo>
                      <a:pt x="5" y="105"/>
                    </a:lnTo>
                    <a:lnTo>
                      <a:pt x="13" y="119"/>
                    </a:lnTo>
                    <a:lnTo>
                      <a:pt x="33" y="139"/>
                    </a:lnTo>
                    <a:lnTo>
                      <a:pt x="61" y="149"/>
                    </a:lnTo>
                    <a:lnTo>
                      <a:pt x="90" y="149"/>
                    </a:lnTo>
                    <a:lnTo>
                      <a:pt x="105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 rot="18805489">
                <a:off x="6896659" y="4444910"/>
                <a:ext cx="76738" cy="76929"/>
              </a:xfrm>
              <a:custGeom>
                <a:avLst/>
                <a:gdLst>
                  <a:gd name="T0" fmla="*/ 183 w 261"/>
                  <a:gd name="T1" fmla="*/ 250 h 259"/>
                  <a:gd name="T2" fmla="*/ 208 w 261"/>
                  <a:gd name="T3" fmla="*/ 237 h 259"/>
                  <a:gd name="T4" fmla="*/ 243 w 261"/>
                  <a:gd name="T5" fmla="*/ 199 h 259"/>
                  <a:gd name="T6" fmla="*/ 261 w 261"/>
                  <a:gd name="T7" fmla="*/ 153 h 259"/>
                  <a:gd name="T8" fmla="*/ 259 w 261"/>
                  <a:gd name="T9" fmla="*/ 102 h 259"/>
                  <a:gd name="T10" fmla="*/ 250 w 261"/>
                  <a:gd name="T11" fmla="*/ 76 h 259"/>
                  <a:gd name="T12" fmla="*/ 239 w 261"/>
                  <a:gd name="T13" fmla="*/ 53 h 259"/>
                  <a:gd name="T14" fmla="*/ 201 w 261"/>
                  <a:gd name="T15" fmla="*/ 18 h 259"/>
                  <a:gd name="T16" fmla="*/ 154 w 261"/>
                  <a:gd name="T17" fmla="*/ 0 h 259"/>
                  <a:gd name="T18" fmla="*/ 104 w 261"/>
                  <a:gd name="T19" fmla="*/ 0 h 259"/>
                  <a:gd name="T20" fmla="*/ 78 w 261"/>
                  <a:gd name="T21" fmla="*/ 9 h 259"/>
                  <a:gd name="T22" fmla="*/ 55 w 261"/>
                  <a:gd name="T23" fmla="*/ 22 h 259"/>
                  <a:gd name="T24" fmla="*/ 20 w 261"/>
                  <a:gd name="T25" fmla="*/ 58 h 259"/>
                  <a:gd name="T26" fmla="*/ 0 w 261"/>
                  <a:gd name="T27" fmla="*/ 106 h 259"/>
                  <a:gd name="T28" fmla="*/ 2 w 261"/>
                  <a:gd name="T29" fmla="*/ 157 h 259"/>
                  <a:gd name="T30" fmla="*/ 11 w 261"/>
                  <a:gd name="T31" fmla="*/ 183 h 259"/>
                  <a:gd name="T32" fmla="*/ 24 w 261"/>
                  <a:gd name="T33" fmla="*/ 206 h 259"/>
                  <a:gd name="T34" fmla="*/ 60 w 261"/>
                  <a:gd name="T35" fmla="*/ 241 h 259"/>
                  <a:gd name="T36" fmla="*/ 106 w 261"/>
                  <a:gd name="T37" fmla="*/ 259 h 259"/>
                  <a:gd name="T38" fmla="*/ 158 w 261"/>
                  <a:gd name="T39" fmla="*/ 259 h 259"/>
                  <a:gd name="T40" fmla="*/ 183 w 261"/>
                  <a:gd name="T41" fmla="*/ 25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59">
                    <a:moveTo>
                      <a:pt x="183" y="250"/>
                    </a:moveTo>
                    <a:lnTo>
                      <a:pt x="208" y="237"/>
                    </a:lnTo>
                    <a:lnTo>
                      <a:pt x="243" y="199"/>
                    </a:lnTo>
                    <a:lnTo>
                      <a:pt x="261" y="153"/>
                    </a:lnTo>
                    <a:lnTo>
                      <a:pt x="259" y="102"/>
                    </a:lnTo>
                    <a:lnTo>
                      <a:pt x="250" y="76"/>
                    </a:lnTo>
                    <a:lnTo>
                      <a:pt x="239" y="53"/>
                    </a:lnTo>
                    <a:lnTo>
                      <a:pt x="201" y="18"/>
                    </a:lnTo>
                    <a:lnTo>
                      <a:pt x="154" y="0"/>
                    </a:lnTo>
                    <a:lnTo>
                      <a:pt x="104" y="0"/>
                    </a:lnTo>
                    <a:lnTo>
                      <a:pt x="78" y="9"/>
                    </a:lnTo>
                    <a:lnTo>
                      <a:pt x="55" y="22"/>
                    </a:lnTo>
                    <a:lnTo>
                      <a:pt x="20" y="58"/>
                    </a:lnTo>
                    <a:lnTo>
                      <a:pt x="0" y="106"/>
                    </a:lnTo>
                    <a:lnTo>
                      <a:pt x="2" y="157"/>
                    </a:lnTo>
                    <a:lnTo>
                      <a:pt x="11" y="183"/>
                    </a:lnTo>
                    <a:lnTo>
                      <a:pt x="24" y="206"/>
                    </a:lnTo>
                    <a:lnTo>
                      <a:pt x="60" y="241"/>
                    </a:lnTo>
                    <a:lnTo>
                      <a:pt x="106" y="259"/>
                    </a:lnTo>
                    <a:lnTo>
                      <a:pt x="158" y="259"/>
                    </a:lnTo>
                    <a:lnTo>
                      <a:pt x="183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61"/>
              <p:cNvSpPr>
                <a:spLocks/>
              </p:cNvSpPr>
              <p:nvPr/>
            </p:nvSpPr>
            <p:spPr bwMode="auto">
              <a:xfrm rot="18805489">
                <a:off x="6763434" y="4191746"/>
                <a:ext cx="115697" cy="115984"/>
              </a:xfrm>
              <a:custGeom>
                <a:avLst/>
                <a:gdLst>
                  <a:gd name="T0" fmla="*/ 275 w 392"/>
                  <a:gd name="T1" fmla="*/ 376 h 393"/>
                  <a:gd name="T2" fmla="*/ 293 w 392"/>
                  <a:gd name="T3" fmla="*/ 367 h 393"/>
                  <a:gd name="T4" fmla="*/ 326 w 392"/>
                  <a:gd name="T5" fmla="*/ 345 h 393"/>
                  <a:gd name="T6" fmla="*/ 352 w 392"/>
                  <a:gd name="T7" fmla="*/ 316 h 393"/>
                  <a:gd name="T8" fmla="*/ 372 w 392"/>
                  <a:gd name="T9" fmla="*/ 285 h 393"/>
                  <a:gd name="T10" fmla="*/ 385 w 392"/>
                  <a:gd name="T11" fmla="*/ 250 h 393"/>
                  <a:gd name="T12" fmla="*/ 392 w 392"/>
                  <a:gd name="T13" fmla="*/ 212 h 393"/>
                  <a:gd name="T14" fmla="*/ 392 w 392"/>
                  <a:gd name="T15" fmla="*/ 174 h 393"/>
                  <a:gd name="T16" fmla="*/ 384 w 392"/>
                  <a:gd name="T17" fmla="*/ 136 h 393"/>
                  <a:gd name="T18" fmla="*/ 376 w 392"/>
                  <a:gd name="T19" fmla="*/ 117 h 393"/>
                  <a:gd name="T20" fmla="*/ 367 w 392"/>
                  <a:gd name="T21" fmla="*/ 98 h 393"/>
                  <a:gd name="T22" fmla="*/ 345 w 392"/>
                  <a:gd name="T23" fmla="*/ 67 h 393"/>
                  <a:gd name="T24" fmla="*/ 317 w 392"/>
                  <a:gd name="T25" fmla="*/ 40 h 393"/>
                  <a:gd name="T26" fmla="*/ 286 w 392"/>
                  <a:gd name="T27" fmla="*/ 21 h 393"/>
                  <a:gd name="T28" fmla="*/ 249 w 392"/>
                  <a:gd name="T29" fmla="*/ 6 h 393"/>
                  <a:gd name="T30" fmla="*/ 213 w 392"/>
                  <a:gd name="T31" fmla="*/ 0 h 393"/>
                  <a:gd name="T32" fmla="*/ 174 w 392"/>
                  <a:gd name="T33" fmla="*/ 0 h 393"/>
                  <a:gd name="T34" fmla="*/ 137 w 392"/>
                  <a:gd name="T35" fmla="*/ 9 h 393"/>
                  <a:gd name="T36" fmla="*/ 117 w 392"/>
                  <a:gd name="T37" fmla="*/ 15 h 393"/>
                  <a:gd name="T38" fmla="*/ 99 w 392"/>
                  <a:gd name="T39" fmla="*/ 25 h 393"/>
                  <a:gd name="T40" fmla="*/ 67 w 392"/>
                  <a:gd name="T41" fmla="*/ 48 h 393"/>
                  <a:gd name="T42" fmla="*/ 41 w 392"/>
                  <a:gd name="T43" fmla="*/ 75 h 393"/>
                  <a:gd name="T44" fmla="*/ 20 w 392"/>
                  <a:gd name="T45" fmla="*/ 107 h 393"/>
                  <a:gd name="T46" fmla="*/ 7 w 392"/>
                  <a:gd name="T47" fmla="*/ 142 h 393"/>
                  <a:gd name="T48" fmla="*/ 0 w 392"/>
                  <a:gd name="T49" fmla="*/ 180 h 393"/>
                  <a:gd name="T50" fmla="*/ 0 w 392"/>
                  <a:gd name="T51" fmla="*/ 218 h 393"/>
                  <a:gd name="T52" fmla="*/ 8 w 392"/>
                  <a:gd name="T53" fmla="*/ 257 h 393"/>
                  <a:gd name="T54" fmla="*/ 16 w 392"/>
                  <a:gd name="T55" fmla="*/ 275 h 393"/>
                  <a:gd name="T56" fmla="*/ 25 w 392"/>
                  <a:gd name="T57" fmla="*/ 293 h 393"/>
                  <a:gd name="T58" fmla="*/ 47 w 392"/>
                  <a:gd name="T59" fmla="*/ 325 h 393"/>
                  <a:gd name="T60" fmla="*/ 76 w 392"/>
                  <a:gd name="T61" fmla="*/ 351 h 393"/>
                  <a:gd name="T62" fmla="*/ 108 w 392"/>
                  <a:gd name="T63" fmla="*/ 372 h 393"/>
                  <a:gd name="T64" fmla="*/ 143 w 392"/>
                  <a:gd name="T65" fmla="*/ 385 h 393"/>
                  <a:gd name="T66" fmla="*/ 179 w 392"/>
                  <a:gd name="T67" fmla="*/ 393 h 393"/>
                  <a:gd name="T68" fmla="*/ 218 w 392"/>
                  <a:gd name="T69" fmla="*/ 391 h 393"/>
                  <a:gd name="T70" fmla="*/ 256 w 392"/>
                  <a:gd name="T71" fmla="*/ 384 h 393"/>
                  <a:gd name="T72" fmla="*/ 275 w 392"/>
                  <a:gd name="T73" fmla="*/ 37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275" y="376"/>
                    </a:moveTo>
                    <a:lnTo>
                      <a:pt x="293" y="367"/>
                    </a:lnTo>
                    <a:lnTo>
                      <a:pt x="326" y="345"/>
                    </a:lnTo>
                    <a:lnTo>
                      <a:pt x="352" y="316"/>
                    </a:lnTo>
                    <a:lnTo>
                      <a:pt x="372" y="285"/>
                    </a:lnTo>
                    <a:lnTo>
                      <a:pt x="385" y="250"/>
                    </a:lnTo>
                    <a:lnTo>
                      <a:pt x="392" y="212"/>
                    </a:lnTo>
                    <a:lnTo>
                      <a:pt x="392" y="174"/>
                    </a:lnTo>
                    <a:lnTo>
                      <a:pt x="384" y="136"/>
                    </a:lnTo>
                    <a:lnTo>
                      <a:pt x="376" y="117"/>
                    </a:lnTo>
                    <a:lnTo>
                      <a:pt x="367" y="98"/>
                    </a:lnTo>
                    <a:lnTo>
                      <a:pt x="345" y="67"/>
                    </a:lnTo>
                    <a:lnTo>
                      <a:pt x="317" y="40"/>
                    </a:lnTo>
                    <a:lnTo>
                      <a:pt x="286" y="21"/>
                    </a:lnTo>
                    <a:lnTo>
                      <a:pt x="249" y="6"/>
                    </a:lnTo>
                    <a:lnTo>
                      <a:pt x="213" y="0"/>
                    </a:lnTo>
                    <a:lnTo>
                      <a:pt x="174" y="0"/>
                    </a:lnTo>
                    <a:lnTo>
                      <a:pt x="137" y="9"/>
                    </a:lnTo>
                    <a:lnTo>
                      <a:pt x="117" y="15"/>
                    </a:lnTo>
                    <a:lnTo>
                      <a:pt x="99" y="25"/>
                    </a:lnTo>
                    <a:lnTo>
                      <a:pt x="67" y="48"/>
                    </a:lnTo>
                    <a:lnTo>
                      <a:pt x="41" y="75"/>
                    </a:lnTo>
                    <a:lnTo>
                      <a:pt x="20" y="107"/>
                    </a:lnTo>
                    <a:lnTo>
                      <a:pt x="7" y="142"/>
                    </a:lnTo>
                    <a:lnTo>
                      <a:pt x="0" y="180"/>
                    </a:lnTo>
                    <a:lnTo>
                      <a:pt x="0" y="218"/>
                    </a:lnTo>
                    <a:lnTo>
                      <a:pt x="8" y="257"/>
                    </a:lnTo>
                    <a:lnTo>
                      <a:pt x="16" y="275"/>
                    </a:lnTo>
                    <a:lnTo>
                      <a:pt x="25" y="293"/>
                    </a:lnTo>
                    <a:lnTo>
                      <a:pt x="47" y="325"/>
                    </a:lnTo>
                    <a:lnTo>
                      <a:pt x="76" y="351"/>
                    </a:lnTo>
                    <a:lnTo>
                      <a:pt x="108" y="372"/>
                    </a:lnTo>
                    <a:lnTo>
                      <a:pt x="143" y="385"/>
                    </a:lnTo>
                    <a:lnTo>
                      <a:pt x="179" y="393"/>
                    </a:lnTo>
                    <a:lnTo>
                      <a:pt x="218" y="391"/>
                    </a:lnTo>
                    <a:lnTo>
                      <a:pt x="256" y="384"/>
                    </a:lnTo>
                    <a:lnTo>
                      <a:pt x="275" y="3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62"/>
              <p:cNvSpPr>
                <a:spLocks/>
              </p:cNvSpPr>
              <p:nvPr/>
            </p:nvSpPr>
            <p:spPr bwMode="auto">
              <a:xfrm rot="18805489">
                <a:off x="6626917" y="4100397"/>
                <a:ext cx="90905" cy="89947"/>
              </a:xfrm>
              <a:custGeom>
                <a:avLst/>
                <a:gdLst>
                  <a:gd name="T0" fmla="*/ 259 w 305"/>
                  <a:gd name="T1" fmla="*/ 266 h 306"/>
                  <a:gd name="T2" fmla="*/ 269 w 305"/>
                  <a:gd name="T3" fmla="*/ 254 h 306"/>
                  <a:gd name="T4" fmla="*/ 287 w 305"/>
                  <a:gd name="T5" fmla="*/ 230 h 306"/>
                  <a:gd name="T6" fmla="*/ 304 w 305"/>
                  <a:gd name="T7" fmla="*/ 187 h 306"/>
                  <a:gd name="T8" fmla="*/ 305 w 305"/>
                  <a:gd name="T9" fmla="*/ 128 h 306"/>
                  <a:gd name="T10" fmla="*/ 291 w 305"/>
                  <a:gd name="T11" fmla="*/ 86 h 306"/>
                  <a:gd name="T12" fmla="*/ 276 w 305"/>
                  <a:gd name="T13" fmla="*/ 60 h 306"/>
                  <a:gd name="T14" fmla="*/ 265 w 305"/>
                  <a:gd name="T15" fmla="*/ 48 h 306"/>
                  <a:gd name="T16" fmla="*/ 254 w 305"/>
                  <a:gd name="T17" fmla="*/ 36 h 306"/>
                  <a:gd name="T18" fmla="*/ 229 w 305"/>
                  <a:gd name="T19" fmla="*/ 18 h 306"/>
                  <a:gd name="T20" fmla="*/ 186 w 305"/>
                  <a:gd name="T21" fmla="*/ 1 h 306"/>
                  <a:gd name="T22" fmla="*/ 128 w 305"/>
                  <a:gd name="T23" fmla="*/ 0 h 306"/>
                  <a:gd name="T24" fmla="*/ 85 w 305"/>
                  <a:gd name="T25" fmla="*/ 14 h 306"/>
                  <a:gd name="T26" fmla="*/ 59 w 305"/>
                  <a:gd name="T27" fmla="*/ 31 h 306"/>
                  <a:gd name="T28" fmla="*/ 47 w 305"/>
                  <a:gd name="T29" fmla="*/ 42 h 306"/>
                  <a:gd name="T30" fmla="*/ 36 w 305"/>
                  <a:gd name="T31" fmla="*/ 52 h 306"/>
                  <a:gd name="T32" fmla="*/ 18 w 305"/>
                  <a:gd name="T33" fmla="*/ 78 h 306"/>
                  <a:gd name="T34" fmla="*/ 1 w 305"/>
                  <a:gd name="T35" fmla="*/ 119 h 306"/>
                  <a:gd name="T36" fmla="*/ 0 w 305"/>
                  <a:gd name="T37" fmla="*/ 179 h 306"/>
                  <a:gd name="T38" fmla="*/ 14 w 305"/>
                  <a:gd name="T39" fmla="*/ 222 h 306"/>
                  <a:gd name="T40" fmla="*/ 31 w 305"/>
                  <a:gd name="T41" fmla="*/ 248 h 306"/>
                  <a:gd name="T42" fmla="*/ 41 w 305"/>
                  <a:gd name="T43" fmla="*/ 259 h 306"/>
                  <a:gd name="T44" fmla="*/ 51 w 305"/>
                  <a:gd name="T45" fmla="*/ 270 h 306"/>
                  <a:gd name="T46" fmla="*/ 77 w 305"/>
                  <a:gd name="T47" fmla="*/ 288 h 306"/>
                  <a:gd name="T48" fmla="*/ 119 w 305"/>
                  <a:gd name="T49" fmla="*/ 305 h 306"/>
                  <a:gd name="T50" fmla="*/ 178 w 305"/>
                  <a:gd name="T51" fmla="*/ 306 h 306"/>
                  <a:gd name="T52" fmla="*/ 221 w 305"/>
                  <a:gd name="T53" fmla="*/ 292 h 306"/>
                  <a:gd name="T54" fmla="*/ 247 w 305"/>
                  <a:gd name="T55" fmla="*/ 276 h 306"/>
                  <a:gd name="T56" fmla="*/ 259 w 305"/>
                  <a:gd name="T57" fmla="*/ 26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6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30"/>
                    </a:lnTo>
                    <a:lnTo>
                      <a:pt x="304" y="187"/>
                    </a:lnTo>
                    <a:lnTo>
                      <a:pt x="305" y="128"/>
                    </a:lnTo>
                    <a:lnTo>
                      <a:pt x="291" y="86"/>
                    </a:lnTo>
                    <a:lnTo>
                      <a:pt x="276" y="60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8"/>
                    </a:lnTo>
                    <a:lnTo>
                      <a:pt x="186" y="1"/>
                    </a:lnTo>
                    <a:lnTo>
                      <a:pt x="128" y="0"/>
                    </a:lnTo>
                    <a:lnTo>
                      <a:pt x="85" y="14"/>
                    </a:lnTo>
                    <a:lnTo>
                      <a:pt x="59" y="31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2"/>
                    </a:lnTo>
                    <a:lnTo>
                      <a:pt x="31" y="248"/>
                    </a:lnTo>
                    <a:lnTo>
                      <a:pt x="41" y="259"/>
                    </a:lnTo>
                    <a:lnTo>
                      <a:pt x="51" y="270"/>
                    </a:lnTo>
                    <a:lnTo>
                      <a:pt x="77" y="288"/>
                    </a:lnTo>
                    <a:lnTo>
                      <a:pt x="119" y="305"/>
                    </a:lnTo>
                    <a:lnTo>
                      <a:pt x="178" y="306"/>
                    </a:lnTo>
                    <a:lnTo>
                      <a:pt x="221" y="292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63"/>
              <p:cNvSpPr>
                <a:spLocks/>
              </p:cNvSpPr>
              <p:nvPr/>
            </p:nvSpPr>
            <p:spPr bwMode="auto">
              <a:xfrm rot="18805489">
                <a:off x="6868539" y="4673583"/>
                <a:ext cx="44862" cy="44974"/>
              </a:xfrm>
              <a:custGeom>
                <a:avLst/>
                <a:gdLst>
                  <a:gd name="T0" fmla="*/ 129 w 153"/>
                  <a:gd name="T1" fmla="*/ 132 h 153"/>
                  <a:gd name="T2" fmla="*/ 140 w 153"/>
                  <a:gd name="T3" fmla="*/ 121 h 153"/>
                  <a:gd name="T4" fmla="*/ 151 w 153"/>
                  <a:gd name="T5" fmla="*/ 93 h 153"/>
                  <a:gd name="T6" fmla="*/ 153 w 153"/>
                  <a:gd name="T7" fmla="*/ 64 h 153"/>
                  <a:gd name="T8" fmla="*/ 142 w 153"/>
                  <a:gd name="T9" fmla="*/ 36 h 153"/>
                  <a:gd name="T10" fmla="*/ 132 w 153"/>
                  <a:gd name="T11" fmla="*/ 23 h 153"/>
                  <a:gd name="T12" fmla="*/ 120 w 153"/>
                  <a:gd name="T13" fmla="*/ 13 h 153"/>
                  <a:gd name="T14" fmla="*/ 93 w 153"/>
                  <a:gd name="T15" fmla="*/ 1 h 153"/>
                  <a:gd name="T16" fmla="*/ 63 w 153"/>
                  <a:gd name="T17" fmla="*/ 0 h 153"/>
                  <a:gd name="T18" fmla="*/ 35 w 153"/>
                  <a:gd name="T19" fmla="*/ 11 h 153"/>
                  <a:gd name="T20" fmla="*/ 23 w 153"/>
                  <a:gd name="T21" fmla="*/ 21 h 153"/>
                  <a:gd name="T22" fmla="*/ 13 w 153"/>
                  <a:gd name="T23" fmla="*/ 33 h 153"/>
                  <a:gd name="T24" fmla="*/ 1 w 153"/>
                  <a:gd name="T25" fmla="*/ 60 h 153"/>
                  <a:gd name="T26" fmla="*/ 0 w 153"/>
                  <a:gd name="T27" fmla="*/ 90 h 153"/>
                  <a:gd name="T28" fmla="*/ 10 w 153"/>
                  <a:gd name="T29" fmla="*/ 117 h 153"/>
                  <a:gd name="T30" fmla="*/ 20 w 153"/>
                  <a:gd name="T31" fmla="*/ 130 h 153"/>
                  <a:gd name="T32" fmla="*/ 32 w 153"/>
                  <a:gd name="T33" fmla="*/ 140 h 153"/>
                  <a:gd name="T34" fmla="*/ 59 w 153"/>
                  <a:gd name="T35" fmla="*/ 152 h 153"/>
                  <a:gd name="T36" fmla="*/ 89 w 153"/>
                  <a:gd name="T37" fmla="*/ 153 h 153"/>
                  <a:gd name="T38" fmla="*/ 116 w 153"/>
                  <a:gd name="T39" fmla="*/ 143 h 153"/>
                  <a:gd name="T40" fmla="*/ 129 w 153"/>
                  <a:gd name="T41" fmla="*/ 13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129" y="132"/>
                    </a:moveTo>
                    <a:lnTo>
                      <a:pt x="140" y="121"/>
                    </a:lnTo>
                    <a:lnTo>
                      <a:pt x="151" y="93"/>
                    </a:lnTo>
                    <a:lnTo>
                      <a:pt x="153" y="64"/>
                    </a:lnTo>
                    <a:lnTo>
                      <a:pt x="142" y="36"/>
                    </a:lnTo>
                    <a:lnTo>
                      <a:pt x="132" y="23"/>
                    </a:lnTo>
                    <a:lnTo>
                      <a:pt x="120" y="13"/>
                    </a:lnTo>
                    <a:lnTo>
                      <a:pt x="93" y="1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lnTo>
                      <a:pt x="13" y="33"/>
                    </a:lnTo>
                    <a:lnTo>
                      <a:pt x="1" y="60"/>
                    </a:lnTo>
                    <a:lnTo>
                      <a:pt x="0" y="90"/>
                    </a:lnTo>
                    <a:lnTo>
                      <a:pt x="10" y="117"/>
                    </a:lnTo>
                    <a:lnTo>
                      <a:pt x="20" y="130"/>
                    </a:lnTo>
                    <a:lnTo>
                      <a:pt x="32" y="140"/>
                    </a:lnTo>
                    <a:lnTo>
                      <a:pt x="59" y="152"/>
                    </a:lnTo>
                    <a:lnTo>
                      <a:pt x="89" y="153"/>
                    </a:lnTo>
                    <a:lnTo>
                      <a:pt x="116" y="143"/>
                    </a:lnTo>
                    <a:lnTo>
                      <a:pt x="129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64"/>
              <p:cNvSpPr>
                <a:spLocks/>
              </p:cNvSpPr>
              <p:nvPr/>
            </p:nvSpPr>
            <p:spPr bwMode="auto">
              <a:xfrm rot="18805489">
                <a:off x="6931328" y="4161671"/>
                <a:ext cx="43682" cy="43790"/>
              </a:xfrm>
              <a:custGeom>
                <a:avLst/>
                <a:gdLst>
                  <a:gd name="T0" fmla="*/ 127 w 150"/>
                  <a:gd name="T1" fmla="*/ 129 h 149"/>
                  <a:gd name="T2" fmla="*/ 137 w 150"/>
                  <a:gd name="T3" fmla="*/ 118 h 149"/>
                  <a:gd name="T4" fmla="*/ 149 w 150"/>
                  <a:gd name="T5" fmla="*/ 91 h 149"/>
                  <a:gd name="T6" fmla="*/ 150 w 150"/>
                  <a:gd name="T7" fmla="*/ 62 h 149"/>
                  <a:gd name="T8" fmla="*/ 139 w 150"/>
                  <a:gd name="T9" fmla="*/ 35 h 149"/>
                  <a:gd name="T10" fmla="*/ 130 w 150"/>
                  <a:gd name="T11" fmla="*/ 23 h 149"/>
                  <a:gd name="T12" fmla="*/ 119 w 150"/>
                  <a:gd name="T13" fmla="*/ 13 h 149"/>
                  <a:gd name="T14" fmla="*/ 92 w 150"/>
                  <a:gd name="T15" fmla="*/ 0 h 149"/>
                  <a:gd name="T16" fmla="*/ 63 w 150"/>
                  <a:gd name="T17" fmla="*/ 0 h 149"/>
                  <a:gd name="T18" fmla="*/ 35 w 150"/>
                  <a:gd name="T19" fmla="*/ 10 h 149"/>
                  <a:gd name="T20" fmla="*/ 23 w 150"/>
                  <a:gd name="T21" fmla="*/ 19 h 149"/>
                  <a:gd name="T22" fmla="*/ 12 w 150"/>
                  <a:gd name="T23" fmla="*/ 31 h 149"/>
                  <a:gd name="T24" fmla="*/ 1 w 150"/>
                  <a:gd name="T25" fmla="*/ 58 h 149"/>
                  <a:gd name="T26" fmla="*/ 0 w 150"/>
                  <a:gd name="T27" fmla="*/ 87 h 149"/>
                  <a:gd name="T28" fmla="*/ 10 w 150"/>
                  <a:gd name="T29" fmla="*/ 114 h 149"/>
                  <a:gd name="T30" fmla="*/ 20 w 150"/>
                  <a:gd name="T31" fmla="*/ 127 h 149"/>
                  <a:gd name="T32" fmla="*/ 32 w 150"/>
                  <a:gd name="T33" fmla="*/ 137 h 149"/>
                  <a:gd name="T34" fmla="*/ 58 w 150"/>
                  <a:gd name="T35" fmla="*/ 149 h 149"/>
                  <a:gd name="T36" fmla="*/ 88 w 150"/>
                  <a:gd name="T37" fmla="*/ 149 h 149"/>
                  <a:gd name="T38" fmla="*/ 115 w 150"/>
                  <a:gd name="T39" fmla="*/ 140 h 149"/>
                  <a:gd name="T40" fmla="*/ 127 w 150"/>
                  <a:gd name="T41" fmla="*/ 12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49">
                    <a:moveTo>
                      <a:pt x="127" y="129"/>
                    </a:moveTo>
                    <a:lnTo>
                      <a:pt x="137" y="118"/>
                    </a:lnTo>
                    <a:lnTo>
                      <a:pt x="149" y="91"/>
                    </a:lnTo>
                    <a:lnTo>
                      <a:pt x="150" y="62"/>
                    </a:lnTo>
                    <a:lnTo>
                      <a:pt x="139" y="35"/>
                    </a:lnTo>
                    <a:lnTo>
                      <a:pt x="130" y="23"/>
                    </a:lnTo>
                    <a:lnTo>
                      <a:pt x="119" y="13"/>
                    </a:lnTo>
                    <a:lnTo>
                      <a:pt x="92" y="0"/>
                    </a:lnTo>
                    <a:lnTo>
                      <a:pt x="63" y="0"/>
                    </a:lnTo>
                    <a:lnTo>
                      <a:pt x="35" y="10"/>
                    </a:lnTo>
                    <a:lnTo>
                      <a:pt x="23" y="19"/>
                    </a:lnTo>
                    <a:lnTo>
                      <a:pt x="12" y="31"/>
                    </a:lnTo>
                    <a:lnTo>
                      <a:pt x="1" y="58"/>
                    </a:lnTo>
                    <a:lnTo>
                      <a:pt x="0" y="87"/>
                    </a:lnTo>
                    <a:lnTo>
                      <a:pt x="10" y="114"/>
                    </a:lnTo>
                    <a:lnTo>
                      <a:pt x="20" y="127"/>
                    </a:lnTo>
                    <a:lnTo>
                      <a:pt x="32" y="137"/>
                    </a:lnTo>
                    <a:lnTo>
                      <a:pt x="58" y="149"/>
                    </a:lnTo>
                    <a:lnTo>
                      <a:pt x="88" y="149"/>
                    </a:lnTo>
                    <a:lnTo>
                      <a:pt x="115" y="140"/>
                    </a:lnTo>
                    <a:lnTo>
                      <a:pt x="12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65"/>
              <p:cNvSpPr>
                <a:spLocks/>
              </p:cNvSpPr>
              <p:nvPr/>
            </p:nvSpPr>
            <p:spPr bwMode="auto">
              <a:xfrm rot="18805489">
                <a:off x="6505195" y="4760373"/>
                <a:ext cx="76738" cy="76929"/>
              </a:xfrm>
              <a:custGeom>
                <a:avLst/>
                <a:gdLst>
                  <a:gd name="T0" fmla="*/ 220 w 260"/>
                  <a:gd name="T1" fmla="*/ 225 h 260"/>
                  <a:gd name="T2" fmla="*/ 238 w 260"/>
                  <a:gd name="T3" fmla="*/ 206 h 260"/>
                  <a:gd name="T4" fmla="*/ 259 w 260"/>
                  <a:gd name="T5" fmla="*/ 159 h 260"/>
                  <a:gd name="T6" fmla="*/ 260 w 260"/>
                  <a:gd name="T7" fmla="*/ 109 h 260"/>
                  <a:gd name="T8" fmla="*/ 242 w 260"/>
                  <a:gd name="T9" fmla="*/ 61 h 260"/>
                  <a:gd name="T10" fmla="*/ 225 w 260"/>
                  <a:gd name="T11" fmla="*/ 40 h 260"/>
                  <a:gd name="T12" fmla="*/ 206 w 260"/>
                  <a:gd name="T13" fmla="*/ 22 h 260"/>
                  <a:gd name="T14" fmla="*/ 159 w 260"/>
                  <a:gd name="T15" fmla="*/ 1 h 260"/>
                  <a:gd name="T16" fmla="*/ 109 w 260"/>
                  <a:gd name="T17" fmla="*/ 0 h 260"/>
                  <a:gd name="T18" fmla="*/ 61 w 260"/>
                  <a:gd name="T19" fmla="*/ 18 h 260"/>
                  <a:gd name="T20" fmla="*/ 40 w 260"/>
                  <a:gd name="T21" fmla="*/ 35 h 260"/>
                  <a:gd name="T22" fmla="*/ 22 w 260"/>
                  <a:gd name="T23" fmla="*/ 54 h 260"/>
                  <a:gd name="T24" fmla="*/ 1 w 260"/>
                  <a:gd name="T25" fmla="*/ 102 h 260"/>
                  <a:gd name="T26" fmla="*/ 0 w 260"/>
                  <a:gd name="T27" fmla="*/ 151 h 260"/>
                  <a:gd name="T28" fmla="*/ 18 w 260"/>
                  <a:gd name="T29" fmla="*/ 199 h 260"/>
                  <a:gd name="T30" fmla="*/ 35 w 260"/>
                  <a:gd name="T31" fmla="*/ 220 h 260"/>
                  <a:gd name="T32" fmla="*/ 54 w 260"/>
                  <a:gd name="T33" fmla="*/ 238 h 260"/>
                  <a:gd name="T34" fmla="*/ 101 w 260"/>
                  <a:gd name="T35" fmla="*/ 259 h 260"/>
                  <a:gd name="T36" fmla="*/ 152 w 260"/>
                  <a:gd name="T37" fmla="*/ 260 h 260"/>
                  <a:gd name="T38" fmla="*/ 200 w 260"/>
                  <a:gd name="T39" fmla="*/ 243 h 260"/>
                  <a:gd name="T40" fmla="*/ 220 w 260"/>
                  <a:gd name="T41" fmla="*/ 22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0" h="260">
                    <a:moveTo>
                      <a:pt x="220" y="225"/>
                    </a:moveTo>
                    <a:lnTo>
                      <a:pt x="238" y="206"/>
                    </a:lnTo>
                    <a:lnTo>
                      <a:pt x="259" y="159"/>
                    </a:lnTo>
                    <a:lnTo>
                      <a:pt x="260" y="109"/>
                    </a:lnTo>
                    <a:lnTo>
                      <a:pt x="242" y="61"/>
                    </a:lnTo>
                    <a:lnTo>
                      <a:pt x="225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8"/>
                    </a:lnTo>
                    <a:lnTo>
                      <a:pt x="40" y="35"/>
                    </a:lnTo>
                    <a:lnTo>
                      <a:pt x="22" y="54"/>
                    </a:lnTo>
                    <a:lnTo>
                      <a:pt x="1" y="102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4" y="238"/>
                    </a:lnTo>
                    <a:lnTo>
                      <a:pt x="101" y="259"/>
                    </a:lnTo>
                    <a:lnTo>
                      <a:pt x="152" y="260"/>
                    </a:lnTo>
                    <a:lnTo>
                      <a:pt x="200" y="243"/>
                    </a:lnTo>
                    <a:lnTo>
                      <a:pt x="220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66"/>
              <p:cNvSpPr>
                <a:spLocks/>
              </p:cNvSpPr>
              <p:nvPr/>
            </p:nvSpPr>
            <p:spPr bwMode="auto">
              <a:xfrm rot="18805489">
                <a:off x="6716505" y="4799167"/>
                <a:ext cx="115697" cy="115984"/>
              </a:xfrm>
              <a:custGeom>
                <a:avLst/>
                <a:gdLst>
                  <a:gd name="T0" fmla="*/ 331 w 392"/>
                  <a:gd name="T1" fmla="*/ 340 h 393"/>
                  <a:gd name="T2" fmla="*/ 346 w 392"/>
                  <a:gd name="T3" fmla="*/ 325 h 393"/>
                  <a:gd name="T4" fmla="*/ 368 w 392"/>
                  <a:gd name="T5" fmla="*/ 293 h 393"/>
                  <a:gd name="T6" fmla="*/ 383 w 392"/>
                  <a:gd name="T7" fmla="*/ 258 h 393"/>
                  <a:gd name="T8" fmla="*/ 392 w 392"/>
                  <a:gd name="T9" fmla="*/ 222 h 393"/>
                  <a:gd name="T10" fmla="*/ 392 w 392"/>
                  <a:gd name="T11" fmla="*/ 184 h 393"/>
                  <a:gd name="T12" fmla="*/ 387 w 392"/>
                  <a:gd name="T13" fmla="*/ 147 h 393"/>
                  <a:gd name="T14" fmla="*/ 373 w 392"/>
                  <a:gd name="T15" fmla="*/ 110 h 393"/>
                  <a:gd name="T16" fmla="*/ 352 w 392"/>
                  <a:gd name="T17" fmla="*/ 77 h 393"/>
                  <a:gd name="T18" fmla="*/ 339 w 392"/>
                  <a:gd name="T19" fmla="*/ 62 h 393"/>
                  <a:gd name="T20" fmla="*/ 325 w 392"/>
                  <a:gd name="T21" fmla="*/ 48 h 393"/>
                  <a:gd name="T22" fmla="*/ 292 w 392"/>
                  <a:gd name="T23" fmla="*/ 25 h 393"/>
                  <a:gd name="T24" fmla="*/ 257 w 392"/>
                  <a:gd name="T25" fmla="*/ 10 h 393"/>
                  <a:gd name="T26" fmla="*/ 221 w 392"/>
                  <a:gd name="T27" fmla="*/ 1 h 393"/>
                  <a:gd name="T28" fmla="*/ 184 w 392"/>
                  <a:gd name="T29" fmla="*/ 0 h 393"/>
                  <a:gd name="T30" fmla="*/ 146 w 392"/>
                  <a:gd name="T31" fmla="*/ 7 h 393"/>
                  <a:gd name="T32" fmla="*/ 110 w 392"/>
                  <a:gd name="T33" fmla="*/ 19 h 393"/>
                  <a:gd name="T34" fmla="*/ 76 w 392"/>
                  <a:gd name="T35" fmla="*/ 40 h 393"/>
                  <a:gd name="T36" fmla="*/ 62 w 392"/>
                  <a:gd name="T37" fmla="*/ 54 h 393"/>
                  <a:gd name="T38" fmla="*/ 48 w 392"/>
                  <a:gd name="T39" fmla="*/ 69 h 393"/>
                  <a:gd name="T40" fmla="*/ 24 w 392"/>
                  <a:gd name="T41" fmla="*/ 100 h 393"/>
                  <a:gd name="T42" fmla="*/ 10 w 392"/>
                  <a:gd name="T43" fmla="*/ 136 h 393"/>
                  <a:gd name="T44" fmla="*/ 1 w 392"/>
                  <a:gd name="T45" fmla="*/ 172 h 393"/>
                  <a:gd name="T46" fmla="*/ 0 w 392"/>
                  <a:gd name="T47" fmla="*/ 210 h 393"/>
                  <a:gd name="T48" fmla="*/ 6 w 392"/>
                  <a:gd name="T49" fmla="*/ 248 h 393"/>
                  <a:gd name="T50" fmla="*/ 19 w 392"/>
                  <a:gd name="T51" fmla="*/ 284 h 393"/>
                  <a:gd name="T52" fmla="*/ 40 w 392"/>
                  <a:gd name="T53" fmla="*/ 316 h 393"/>
                  <a:gd name="T54" fmla="*/ 54 w 392"/>
                  <a:gd name="T55" fmla="*/ 332 h 393"/>
                  <a:gd name="T56" fmla="*/ 68 w 392"/>
                  <a:gd name="T57" fmla="*/ 346 h 393"/>
                  <a:gd name="T58" fmla="*/ 99 w 392"/>
                  <a:gd name="T59" fmla="*/ 368 h 393"/>
                  <a:gd name="T60" fmla="*/ 136 w 392"/>
                  <a:gd name="T61" fmla="*/ 384 h 393"/>
                  <a:gd name="T62" fmla="*/ 172 w 392"/>
                  <a:gd name="T63" fmla="*/ 393 h 393"/>
                  <a:gd name="T64" fmla="*/ 210 w 392"/>
                  <a:gd name="T65" fmla="*/ 393 h 393"/>
                  <a:gd name="T66" fmla="*/ 247 w 392"/>
                  <a:gd name="T67" fmla="*/ 388 h 393"/>
                  <a:gd name="T68" fmla="*/ 283 w 392"/>
                  <a:gd name="T69" fmla="*/ 373 h 393"/>
                  <a:gd name="T70" fmla="*/ 316 w 392"/>
                  <a:gd name="T71" fmla="*/ 353 h 393"/>
                  <a:gd name="T72" fmla="*/ 331 w 392"/>
                  <a:gd name="T73" fmla="*/ 34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331" y="340"/>
                    </a:moveTo>
                    <a:lnTo>
                      <a:pt x="346" y="325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2" y="184"/>
                    </a:lnTo>
                    <a:lnTo>
                      <a:pt x="387" y="147"/>
                    </a:lnTo>
                    <a:lnTo>
                      <a:pt x="373" y="110"/>
                    </a:lnTo>
                    <a:lnTo>
                      <a:pt x="352" y="77"/>
                    </a:lnTo>
                    <a:lnTo>
                      <a:pt x="339" y="62"/>
                    </a:lnTo>
                    <a:lnTo>
                      <a:pt x="325" y="48"/>
                    </a:lnTo>
                    <a:lnTo>
                      <a:pt x="292" y="25"/>
                    </a:lnTo>
                    <a:lnTo>
                      <a:pt x="257" y="10"/>
                    </a:lnTo>
                    <a:lnTo>
                      <a:pt x="221" y="1"/>
                    </a:lnTo>
                    <a:lnTo>
                      <a:pt x="184" y="0"/>
                    </a:lnTo>
                    <a:lnTo>
                      <a:pt x="146" y="7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2" y="54"/>
                    </a:lnTo>
                    <a:lnTo>
                      <a:pt x="48" y="69"/>
                    </a:lnTo>
                    <a:lnTo>
                      <a:pt x="24" y="100"/>
                    </a:lnTo>
                    <a:lnTo>
                      <a:pt x="10" y="136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6" y="248"/>
                    </a:lnTo>
                    <a:lnTo>
                      <a:pt x="19" y="284"/>
                    </a:lnTo>
                    <a:lnTo>
                      <a:pt x="40" y="316"/>
                    </a:lnTo>
                    <a:lnTo>
                      <a:pt x="54" y="332"/>
                    </a:lnTo>
                    <a:lnTo>
                      <a:pt x="68" y="346"/>
                    </a:lnTo>
                    <a:lnTo>
                      <a:pt x="99" y="368"/>
                    </a:lnTo>
                    <a:lnTo>
                      <a:pt x="136" y="384"/>
                    </a:lnTo>
                    <a:lnTo>
                      <a:pt x="172" y="393"/>
                    </a:lnTo>
                    <a:lnTo>
                      <a:pt x="210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6" y="353"/>
                    </a:lnTo>
                    <a:lnTo>
                      <a:pt x="331" y="3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3633892" y="2326435"/>
              <a:ext cx="272914" cy="2426778"/>
              <a:chOff x="3633892" y="2326435"/>
              <a:chExt cx="272914" cy="2426778"/>
            </a:xfrm>
          </p:grpSpPr>
          <p:sp>
            <p:nvSpPr>
              <p:cNvPr id="279" name="Line 14"/>
              <p:cNvSpPr>
                <a:spLocks noChangeShapeType="1"/>
              </p:cNvSpPr>
              <p:nvPr/>
            </p:nvSpPr>
            <p:spPr bwMode="auto">
              <a:xfrm rot="18805489">
                <a:off x="3638989" y="2422662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5"/>
              <p:cNvSpPr>
                <a:spLocks noChangeShapeType="1"/>
              </p:cNvSpPr>
              <p:nvPr/>
            </p:nvSpPr>
            <p:spPr bwMode="auto">
              <a:xfrm rot="18805489">
                <a:off x="3638989" y="25246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16"/>
              <p:cNvSpPr>
                <a:spLocks noChangeShapeType="1"/>
              </p:cNvSpPr>
              <p:nvPr/>
            </p:nvSpPr>
            <p:spPr bwMode="auto">
              <a:xfrm rot="18805489">
                <a:off x="3638804" y="2626269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17"/>
              <p:cNvSpPr>
                <a:spLocks noChangeShapeType="1"/>
              </p:cNvSpPr>
              <p:nvPr/>
            </p:nvSpPr>
            <p:spPr bwMode="auto">
              <a:xfrm rot="18805489">
                <a:off x="3657385" y="2669490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18"/>
              <p:cNvSpPr>
                <a:spLocks noChangeShapeType="1"/>
              </p:cNvSpPr>
              <p:nvPr/>
            </p:nvSpPr>
            <p:spPr bwMode="auto">
              <a:xfrm rot="18805489">
                <a:off x="3638989" y="28097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19"/>
              <p:cNvSpPr>
                <a:spLocks noChangeShapeType="1"/>
              </p:cNvSpPr>
              <p:nvPr/>
            </p:nvSpPr>
            <p:spPr bwMode="auto">
              <a:xfrm rot="18805489">
                <a:off x="3638989" y="291094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"/>
              <p:cNvSpPr>
                <a:spLocks noChangeShapeType="1"/>
              </p:cNvSpPr>
              <p:nvPr/>
            </p:nvSpPr>
            <p:spPr bwMode="auto">
              <a:xfrm rot="18805489">
                <a:off x="3638989" y="301295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21"/>
              <p:cNvSpPr>
                <a:spLocks noChangeShapeType="1"/>
              </p:cNvSpPr>
              <p:nvPr/>
            </p:nvSpPr>
            <p:spPr bwMode="auto">
              <a:xfrm rot="18805489">
                <a:off x="3638989" y="3114976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22"/>
              <p:cNvSpPr>
                <a:spLocks noChangeShapeType="1"/>
              </p:cNvSpPr>
              <p:nvPr/>
            </p:nvSpPr>
            <p:spPr bwMode="auto">
              <a:xfrm rot="18805489">
                <a:off x="3657385" y="3156954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23"/>
              <p:cNvSpPr>
                <a:spLocks noChangeShapeType="1"/>
              </p:cNvSpPr>
              <p:nvPr/>
            </p:nvSpPr>
            <p:spPr bwMode="auto">
              <a:xfrm rot="18805489">
                <a:off x="3638989" y="330225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24"/>
              <p:cNvSpPr>
                <a:spLocks noChangeShapeType="1"/>
              </p:cNvSpPr>
              <p:nvPr/>
            </p:nvSpPr>
            <p:spPr bwMode="auto">
              <a:xfrm rot="18805489">
                <a:off x="3638989" y="3404275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25"/>
              <p:cNvSpPr>
                <a:spLocks noChangeShapeType="1"/>
              </p:cNvSpPr>
              <p:nvPr/>
            </p:nvSpPr>
            <p:spPr bwMode="auto">
              <a:xfrm rot="18805489">
                <a:off x="3638989" y="350710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26"/>
              <p:cNvSpPr>
                <a:spLocks noChangeShapeType="1"/>
              </p:cNvSpPr>
              <p:nvPr/>
            </p:nvSpPr>
            <p:spPr bwMode="auto">
              <a:xfrm rot="18805489">
                <a:off x="3638989" y="360826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27"/>
              <p:cNvSpPr>
                <a:spLocks noChangeShapeType="1"/>
              </p:cNvSpPr>
              <p:nvPr/>
            </p:nvSpPr>
            <p:spPr bwMode="auto">
              <a:xfrm rot="18805489">
                <a:off x="3657570" y="3650675"/>
                <a:ext cx="240839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28"/>
              <p:cNvSpPr>
                <a:spLocks noChangeShapeType="1"/>
              </p:cNvSpPr>
              <p:nvPr/>
            </p:nvSpPr>
            <p:spPr bwMode="auto">
              <a:xfrm rot="18805489">
                <a:off x="3638989" y="379139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29"/>
              <p:cNvSpPr>
                <a:spLocks noChangeShapeType="1"/>
              </p:cNvSpPr>
              <p:nvPr/>
            </p:nvSpPr>
            <p:spPr bwMode="auto">
              <a:xfrm rot="18805489">
                <a:off x="3638989" y="389255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30"/>
              <p:cNvSpPr>
                <a:spLocks noChangeShapeType="1"/>
              </p:cNvSpPr>
              <p:nvPr/>
            </p:nvSpPr>
            <p:spPr bwMode="auto">
              <a:xfrm rot="18805489">
                <a:off x="3638989" y="399457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31"/>
              <p:cNvSpPr>
                <a:spLocks noChangeShapeType="1"/>
              </p:cNvSpPr>
              <p:nvPr/>
            </p:nvSpPr>
            <p:spPr bwMode="auto">
              <a:xfrm rot="18805489">
                <a:off x="3639234" y="4095975"/>
                <a:ext cx="16292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32"/>
              <p:cNvSpPr>
                <a:spLocks noChangeShapeType="1"/>
              </p:cNvSpPr>
              <p:nvPr/>
            </p:nvSpPr>
            <p:spPr bwMode="auto">
              <a:xfrm rot="18805489">
                <a:off x="3657385" y="4139381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33"/>
              <p:cNvSpPr>
                <a:spLocks noChangeShapeType="1"/>
              </p:cNvSpPr>
              <p:nvPr/>
            </p:nvSpPr>
            <p:spPr bwMode="auto">
              <a:xfrm rot="18805489">
                <a:off x="3639418" y="4280343"/>
                <a:ext cx="16174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34"/>
              <p:cNvSpPr>
                <a:spLocks noChangeShapeType="1"/>
              </p:cNvSpPr>
              <p:nvPr/>
            </p:nvSpPr>
            <p:spPr bwMode="auto">
              <a:xfrm rot="18805489">
                <a:off x="3638804" y="4382931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35"/>
              <p:cNvSpPr>
                <a:spLocks noChangeShapeType="1"/>
              </p:cNvSpPr>
              <p:nvPr/>
            </p:nvSpPr>
            <p:spPr bwMode="auto">
              <a:xfrm rot="18805489">
                <a:off x="3638989" y="448452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36"/>
              <p:cNvSpPr>
                <a:spLocks noChangeShapeType="1"/>
              </p:cNvSpPr>
              <p:nvPr/>
            </p:nvSpPr>
            <p:spPr bwMode="auto">
              <a:xfrm rot="18805489">
                <a:off x="3638989" y="458653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3"/>
              <p:cNvSpPr>
                <a:spLocks noChangeShapeType="1"/>
              </p:cNvSpPr>
              <p:nvPr/>
            </p:nvSpPr>
            <p:spPr bwMode="auto">
              <a:xfrm rot="18805489">
                <a:off x="3638989" y="232150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668274" y="5074665"/>
              <a:ext cx="533766" cy="1145565"/>
              <a:chOff x="6362603" y="5106674"/>
              <a:chExt cx="533766" cy="1145565"/>
            </a:xfrm>
          </p:grpSpPr>
          <p:sp>
            <p:nvSpPr>
              <p:cNvPr id="274" name="Line 9"/>
              <p:cNvSpPr>
                <a:spLocks noChangeShapeType="1"/>
              </p:cNvSpPr>
              <p:nvPr/>
            </p:nvSpPr>
            <p:spPr bwMode="auto">
              <a:xfrm rot="18805489" flipH="1">
                <a:off x="6347326" y="5703196"/>
                <a:ext cx="564320" cy="533766"/>
              </a:xfrm>
              <a:prstGeom prst="line">
                <a:avLst/>
              </a:prstGeom>
              <a:noFill/>
              <a:ln w="17463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2"/>
              <p:cNvSpPr>
                <a:spLocks/>
              </p:cNvSpPr>
              <p:nvPr/>
            </p:nvSpPr>
            <p:spPr bwMode="auto">
              <a:xfrm rot="18805489">
                <a:off x="6576297" y="5499929"/>
                <a:ext cx="107434" cy="104149"/>
              </a:xfrm>
              <a:custGeom>
                <a:avLst/>
                <a:gdLst>
                  <a:gd name="T0" fmla="*/ 98 w 362"/>
                  <a:gd name="T1" fmla="*/ 355 h 355"/>
                  <a:gd name="T2" fmla="*/ 0 w 362"/>
                  <a:gd name="T3" fmla="*/ 250 h 355"/>
                  <a:gd name="T4" fmla="*/ 263 w 362"/>
                  <a:gd name="T5" fmla="*/ 0 h 355"/>
                  <a:gd name="T6" fmla="*/ 362 w 362"/>
                  <a:gd name="T7" fmla="*/ 106 h 355"/>
                  <a:gd name="T8" fmla="*/ 98 w 362"/>
                  <a:gd name="T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355">
                    <a:moveTo>
                      <a:pt x="98" y="355"/>
                    </a:moveTo>
                    <a:lnTo>
                      <a:pt x="0" y="250"/>
                    </a:lnTo>
                    <a:lnTo>
                      <a:pt x="263" y="0"/>
                    </a:lnTo>
                    <a:lnTo>
                      <a:pt x="362" y="106"/>
                    </a:lnTo>
                    <a:lnTo>
                      <a:pt x="98" y="355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 rot="18805489">
                <a:off x="6481199" y="5183748"/>
                <a:ext cx="297508" cy="295879"/>
              </a:xfrm>
              <a:custGeom>
                <a:avLst/>
                <a:gdLst>
                  <a:gd name="T0" fmla="*/ 454 w 1007"/>
                  <a:gd name="T1" fmla="*/ 1002 h 1002"/>
                  <a:gd name="T2" fmla="*/ 0 w 1007"/>
                  <a:gd name="T3" fmla="*/ 524 h 1002"/>
                  <a:gd name="T4" fmla="*/ 555 w 1007"/>
                  <a:gd name="T5" fmla="*/ 0 h 1002"/>
                  <a:gd name="T6" fmla="*/ 1007 w 1007"/>
                  <a:gd name="T7" fmla="*/ 478 h 1002"/>
                  <a:gd name="T8" fmla="*/ 454 w 1007"/>
                  <a:gd name="T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7" h="1002">
                    <a:moveTo>
                      <a:pt x="454" y="1002"/>
                    </a:moveTo>
                    <a:lnTo>
                      <a:pt x="0" y="524"/>
                    </a:lnTo>
                    <a:lnTo>
                      <a:pt x="555" y="0"/>
                    </a:lnTo>
                    <a:lnTo>
                      <a:pt x="1007" y="478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8"/>
              <p:cNvSpPr>
                <a:spLocks/>
              </p:cNvSpPr>
              <p:nvPr/>
            </p:nvSpPr>
            <p:spPr bwMode="auto">
              <a:xfrm rot="18805489">
                <a:off x="6558998" y="5401984"/>
                <a:ext cx="141670" cy="142022"/>
              </a:xfrm>
              <a:custGeom>
                <a:avLst/>
                <a:gdLst>
                  <a:gd name="T0" fmla="*/ 215 w 479"/>
                  <a:gd name="T1" fmla="*/ 478 h 478"/>
                  <a:gd name="T2" fmla="*/ 0 w 479"/>
                  <a:gd name="T3" fmla="*/ 250 h 478"/>
                  <a:gd name="T4" fmla="*/ 264 w 479"/>
                  <a:gd name="T5" fmla="*/ 0 h 478"/>
                  <a:gd name="T6" fmla="*/ 479 w 479"/>
                  <a:gd name="T7" fmla="*/ 228 h 478"/>
                  <a:gd name="T8" fmla="*/ 215 w 479"/>
                  <a:gd name="T9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478">
                    <a:moveTo>
                      <a:pt x="215" y="478"/>
                    </a:moveTo>
                    <a:lnTo>
                      <a:pt x="0" y="250"/>
                    </a:lnTo>
                    <a:lnTo>
                      <a:pt x="264" y="0"/>
                    </a:lnTo>
                    <a:lnTo>
                      <a:pt x="479" y="228"/>
                    </a:lnTo>
                    <a:lnTo>
                      <a:pt x="215" y="478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9"/>
              <p:cNvSpPr>
                <a:spLocks/>
              </p:cNvSpPr>
              <p:nvPr/>
            </p:nvSpPr>
            <p:spPr bwMode="auto">
              <a:xfrm rot="18805489">
                <a:off x="6517062" y="5101662"/>
                <a:ext cx="224311" cy="234336"/>
              </a:xfrm>
              <a:custGeom>
                <a:avLst/>
                <a:gdLst>
                  <a:gd name="T0" fmla="*/ 627 w 762"/>
                  <a:gd name="T1" fmla="*/ 791 h 791"/>
                  <a:gd name="T2" fmla="*/ 0 w 762"/>
                  <a:gd name="T3" fmla="*/ 127 h 791"/>
                  <a:gd name="T4" fmla="*/ 135 w 762"/>
                  <a:gd name="T5" fmla="*/ 0 h 791"/>
                  <a:gd name="T6" fmla="*/ 762 w 762"/>
                  <a:gd name="T7" fmla="*/ 664 h 791"/>
                  <a:gd name="T8" fmla="*/ 627 w 762"/>
                  <a:gd name="T9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791">
                    <a:moveTo>
                      <a:pt x="627" y="791"/>
                    </a:moveTo>
                    <a:lnTo>
                      <a:pt x="0" y="127"/>
                    </a:lnTo>
                    <a:lnTo>
                      <a:pt x="135" y="0"/>
                    </a:lnTo>
                    <a:lnTo>
                      <a:pt x="762" y="664"/>
                    </a:lnTo>
                    <a:lnTo>
                      <a:pt x="627" y="791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3835857" y="1128574"/>
              <a:ext cx="190869" cy="7823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382722" y="1128574"/>
              <a:ext cx="1097138" cy="1249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82722" y="1620820"/>
              <a:ext cx="1097138" cy="861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7757032" y="1908958"/>
            <a:ext cx="1962621" cy="4241933"/>
            <a:chOff x="2748858" y="1128574"/>
            <a:chExt cx="2355763" cy="5091656"/>
          </a:xfrm>
        </p:grpSpPr>
        <p:sp>
          <p:nvSpPr>
            <p:cNvPr id="360" name="Freeform 359"/>
            <p:cNvSpPr/>
            <p:nvPr/>
          </p:nvSpPr>
          <p:spPr>
            <a:xfrm>
              <a:off x="3526276" y="1254107"/>
              <a:ext cx="810031" cy="659347"/>
            </a:xfrm>
            <a:custGeom>
              <a:avLst/>
              <a:gdLst>
                <a:gd name="connsiteX0" fmla="*/ 122 w 810031"/>
                <a:gd name="connsiteY0" fmla="*/ 0 h 659347"/>
                <a:gd name="connsiteX1" fmla="*/ 809779 w 810031"/>
                <a:gd name="connsiteY1" fmla="*/ 0 h 659347"/>
                <a:gd name="connsiteX2" fmla="*/ 810031 w 810031"/>
                <a:gd name="connsiteY2" fmla="*/ 659347 h 659347"/>
                <a:gd name="connsiteX3" fmla="*/ 14 w 810031"/>
                <a:gd name="connsiteY3" fmla="*/ 659347 h 659347"/>
                <a:gd name="connsiteX4" fmla="*/ 0 w 810031"/>
                <a:gd name="connsiteY4" fmla="*/ 627894 h 659347"/>
                <a:gd name="connsiteX5" fmla="*/ 329 w 810031"/>
                <a:gd name="connsiteY5" fmla="*/ 627895 h 65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031" h="659347">
                  <a:moveTo>
                    <a:pt x="122" y="0"/>
                  </a:moveTo>
                  <a:lnTo>
                    <a:pt x="809779" y="0"/>
                  </a:lnTo>
                  <a:lnTo>
                    <a:pt x="810031" y="659347"/>
                  </a:lnTo>
                  <a:lnTo>
                    <a:pt x="14" y="659347"/>
                  </a:lnTo>
                  <a:lnTo>
                    <a:pt x="0" y="627894"/>
                  </a:lnTo>
                  <a:lnTo>
                    <a:pt x="329" y="62789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502892" y="2108892"/>
              <a:ext cx="856798" cy="132389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02892" y="2045189"/>
              <a:ext cx="856798" cy="69860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502892" y="1978779"/>
              <a:ext cx="856798" cy="67374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502892" y="1910923"/>
              <a:ext cx="856798" cy="67374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65" name="Chart 364"/>
            <p:cNvGraphicFramePr/>
            <p:nvPr>
              <p:extLst>
                <p:ext uri="{D42A27DB-BD31-4B8C-83A1-F6EECF244321}">
                  <p14:modId xmlns:p14="http://schemas.microsoft.com/office/powerpoint/2010/main" val="3154477079"/>
                </p:ext>
              </p:extLst>
            </p:nvPr>
          </p:nvGraphicFramePr>
          <p:xfrm>
            <a:off x="2748858" y="2084543"/>
            <a:ext cx="2355763" cy="29318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66" name="Freeform 365"/>
            <p:cNvSpPr/>
            <p:nvPr/>
          </p:nvSpPr>
          <p:spPr>
            <a:xfrm>
              <a:off x="3505550" y="4826429"/>
              <a:ext cx="856798" cy="295527"/>
            </a:xfrm>
            <a:custGeom>
              <a:avLst/>
              <a:gdLst>
                <a:gd name="connsiteX0" fmla="*/ 0 w 856798"/>
                <a:gd name="connsiteY0" fmla="*/ 0 h 295527"/>
                <a:gd name="connsiteX1" fmla="*/ 856798 w 856798"/>
                <a:gd name="connsiteY1" fmla="*/ 0 h 295527"/>
                <a:gd name="connsiteX2" fmla="*/ 484354 w 856798"/>
                <a:gd name="connsiteY2" fmla="*/ 154315 h 295527"/>
                <a:gd name="connsiteX3" fmla="*/ 484354 w 856798"/>
                <a:gd name="connsiteY3" fmla="*/ 295527 h 295527"/>
                <a:gd name="connsiteX4" fmla="*/ 372445 w 856798"/>
                <a:gd name="connsiteY4" fmla="*/ 295527 h 295527"/>
                <a:gd name="connsiteX5" fmla="*/ 372445 w 856798"/>
                <a:gd name="connsiteY5" fmla="*/ 154316 h 29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798" h="295527">
                  <a:moveTo>
                    <a:pt x="0" y="0"/>
                  </a:moveTo>
                  <a:lnTo>
                    <a:pt x="856798" y="0"/>
                  </a:lnTo>
                  <a:lnTo>
                    <a:pt x="484354" y="154315"/>
                  </a:lnTo>
                  <a:lnTo>
                    <a:pt x="484354" y="295527"/>
                  </a:lnTo>
                  <a:lnTo>
                    <a:pt x="372445" y="295527"/>
                  </a:lnTo>
                  <a:lnTo>
                    <a:pt x="372445" y="154316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reeform 366"/>
            <p:cNvSpPr/>
            <p:nvPr/>
          </p:nvSpPr>
          <p:spPr>
            <a:xfrm>
              <a:off x="3478207" y="1627302"/>
              <a:ext cx="915301" cy="3551884"/>
            </a:xfrm>
            <a:custGeom>
              <a:avLst/>
              <a:gdLst>
                <a:gd name="connsiteX0" fmla="*/ 0 w 915301"/>
                <a:gd name="connsiteY0" fmla="*/ 0 h 3551884"/>
                <a:gd name="connsiteX1" fmla="*/ 48808 w 915301"/>
                <a:gd name="connsiteY1" fmla="*/ 110 h 3551884"/>
                <a:gd name="connsiteX2" fmla="*/ 49031 w 915301"/>
                <a:gd name="connsiteY2" fmla="*/ 603902 h 3551884"/>
                <a:gd name="connsiteX3" fmla="*/ 48702 w 915301"/>
                <a:gd name="connsiteY3" fmla="*/ 603901 h 3551884"/>
                <a:gd name="connsiteX4" fmla="*/ 49959 w 915301"/>
                <a:gd name="connsiteY4" fmla="*/ 3202375 h 3551884"/>
                <a:gd name="connsiteX5" fmla="*/ 404064 w 915301"/>
                <a:gd name="connsiteY5" fmla="*/ 3321764 h 3551884"/>
                <a:gd name="connsiteX6" fmla="*/ 404165 w 915301"/>
                <a:gd name="connsiteY6" fmla="*/ 3483580 h 3551884"/>
                <a:gd name="connsiteX7" fmla="*/ 494292 w 915301"/>
                <a:gd name="connsiteY7" fmla="*/ 3483959 h 3551884"/>
                <a:gd name="connsiteX8" fmla="*/ 494042 w 915301"/>
                <a:gd name="connsiteY8" fmla="*/ 3321496 h 3551884"/>
                <a:gd name="connsiteX9" fmla="*/ 859800 w 915301"/>
                <a:gd name="connsiteY9" fmla="*/ 3204149 h 3551884"/>
                <a:gd name="connsiteX10" fmla="*/ 859752 w 915301"/>
                <a:gd name="connsiteY10" fmla="*/ 3117682 h 3551884"/>
                <a:gd name="connsiteX11" fmla="*/ 859800 w 915301"/>
                <a:gd name="connsiteY11" fmla="*/ 3117661 h 3551884"/>
                <a:gd name="connsiteX12" fmla="*/ 858463 w 915301"/>
                <a:gd name="connsiteY12" fmla="*/ 1932 h 3551884"/>
                <a:gd name="connsiteX13" fmla="*/ 914055 w 915301"/>
                <a:gd name="connsiteY13" fmla="*/ 2057 h 3551884"/>
                <a:gd name="connsiteX14" fmla="*/ 915301 w 915301"/>
                <a:gd name="connsiteY14" fmla="*/ 3258041 h 3551884"/>
                <a:gd name="connsiteX15" fmla="*/ 549702 w 915301"/>
                <a:gd name="connsiteY15" fmla="*/ 3375242 h 3551884"/>
                <a:gd name="connsiteX16" fmla="*/ 549579 w 915301"/>
                <a:gd name="connsiteY16" fmla="*/ 3551884 h 3551884"/>
                <a:gd name="connsiteX17" fmla="*/ 355146 w 915301"/>
                <a:gd name="connsiteY17" fmla="*/ 3551525 h 3551884"/>
                <a:gd name="connsiteX18" fmla="*/ 354851 w 915301"/>
                <a:gd name="connsiteY18" fmla="*/ 3374894 h 3551884"/>
                <a:gd name="connsiteX19" fmla="*/ 1234 w 915301"/>
                <a:gd name="connsiteY19" fmla="*/ 3255566 h 355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5301" h="3551884">
                  <a:moveTo>
                    <a:pt x="0" y="0"/>
                  </a:moveTo>
                  <a:lnTo>
                    <a:pt x="48808" y="110"/>
                  </a:lnTo>
                  <a:lnTo>
                    <a:pt x="49031" y="603902"/>
                  </a:lnTo>
                  <a:lnTo>
                    <a:pt x="48702" y="603901"/>
                  </a:lnTo>
                  <a:lnTo>
                    <a:pt x="49959" y="3202375"/>
                  </a:lnTo>
                  <a:lnTo>
                    <a:pt x="404064" y="3321764"/>
                  </a:lnTo>
                  <a:lnTo>
                    <a:pt x="404165" y="3483580"/>
                  </a:lnTo>
                  <a:lnTo>
                    <a:pt x="494292" y="3483959"/>
                  </a:lnTo>
                  <a:lnTo>
                    <a:pt x="494042" y="3321496"/>
                  </a:lnTo>
                  <a:lnTo>
                    <a:pt x="859800" y="3204149"/>
                  </a:lnTo>
                  <a:lnTo>
                    <a:pt x="859752" y="3117682"/>
                  </a:lnTo>
                  <a:lnTo>
                    <a:pt x="859800" y="3117661"/>
                  </a:lnTo>
                  <a:lnTo>
                    <a:pt x="858463" y="1932"/>
                  </a:lnTo>
                  <a:lnTo>
                    <a:pt x="914055" y="2057"/>
                  </a:lnTo>
                  <a:lnTo>
                    <a:pt x="915301" y="3258041"/>
                  </a:lnTo>
                  <a:lnTo>
                    <a:pt x="549702" y="3375242"/>
                  </a:lnTo>
                  <a:lnTo>
                    <a:pt x="549579" y="3551884"/>
                  </a:lnTo>
                  <a:lnTo>
                    <a:pt x="355146" y="3551525"/>
                  </a:lnTo>
                  <a:lnTo>
                    <a:pt x="354851" y="3374894"/>
                  </a:lnTo>
                  <a:lnTo>
                    <a:pt x="1234" y="325556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68" name="Group 367"/>
            <p:cNvGrpSpPr/>
            <p:nvPr/>
          </p:nvGrpSpPr>
          <p:grpSpPr>
            <a:xfrm>
              <a:off x="3768839" y="2407676"/>
              <a:ext cx="470521" cy="2507331"/>
              <a:chOff x="6505099" y="2407676"/>
              <a:chExt cx="470521" cy="2507331"/>
            </a:xfrm>
            <a:solidFill>
              <a:schemeClr val="bg1">
                <a:alpha val="20000"/>
              </a:schemeClr>
            </a:solidFill>
          </p:grpSpPr>
          <p:sp>
            <p:nvSpPr>
              <p:cNvPr id="404" name="Freeform 47"/>
              <p:cNvSpPr>
                <a:spLocks/>
              </p:cNvSpPr>
              <p:nvPr/>
            </p:nvSpPr>
            <p:spPr bwMode="auto">
              <a:xfrm rot="18805489">
                <a:off x="6820181" y="2408074"/>
                <a:ext cx="155837" cy="155041"/>
              </a:xfrm>
              <a:custGeom>
                <a:avLst/>
                <a:gdLst>
                  <a:gd name="T0" fmla="*/ 83 w 525"/>
                  <a:gd name="T1" fmla="*/ 72 h 524"/>
                  <a:gd name="T2" fmla="*/ 63 w 525"/>
                  <a:gd name="T3" fmla="*/ 91 h 524"/>
                  <a:gd name="T4" fmla="*/ 34 w 525"/>
                  <a:gd name="T5" fmla="*/ 134 h 524"/>
                  <a:gd name="T6" fmla="*/ 13 w 525"/>
                  <a:gd name="T7" fmla="*/ 181 h 524"/>
                  <a:gd name="T8" fmla="*/ 1 w 525"/>
                  <a:gd name="T9" fmla="*/ 230 h 524"/>
                  <a:gd name="T10" fmla="*/ 0 w 525"/>
                  <a:gd name="T11" fmla="*/ 280 h 524"/>
                  <a:gd name="T12" fmla="*/ 9 w 525"/>
                  <a:gd name="T13" fmla="*/ 330 h 524"/>
                  <a:gd name="T14" fmla="*/ 26 w 525"/>
                  <a:gd name="T15" fmla="*/ 378 h 524"/>
                  <a:gd name="T16" fmla="*/ 54 w 525"/>
                  <a:gd name="T17" fmla="*/ 422 h 524"/>
                  <a:gd name="T18" fmla="*/ 71 w 525"/>
                  <a:gd name="T19" fmla="*/ 442 h 524"/>
                  <a:gd name="T20" fmla="*/ 91 w 525"/>
                  <a:gd name="T21" fmla="*/ 462 h 524"/>
                  <a:gd name="T22" fmla="*/ 133 w 525"/>
                  <a:gd name="T23" fmla="*/ 492 h 524"/>
                  <a:gd name="T24" fmla="*/ 180 w 525"/>
                  <a:gd name="T25" fmla="*/ 512 h 524"/>
                  <a:gd name="T26" fmla="*/ 229 w 525"/>
                  <a:gd name="T27" fmla="*/ 523 h 524"/>
                  <a:gd name="T28" fmla="*/ 280 w 525"/>
                  <a:gd name="T29" fmla="*/ 524 h 524"/>
                  <a:gd name="T30" fmla="*/ 330 w 525"/>
                  <a:gd name="T31" fmla="*/ 516 h 524"/>
                  <a:gd name="T32" fmla="*/ 378 w 525"/>
                  <a:gd name="T33" fmla="*/ 498 h 524"/>
                  <a:gd name="T34" fmla="*/ 423 w 525"/>
                  <a:gd name="T35" fmla="*/ 471 h 524"/>
                  <a:gd name="T36" fmla="*/ 443 w 525"/>
                  <a:gd name="T37" fmla="*/ 453 h 524"/>
                  <a:gd name="T38" fmla="*/ 461 w 525"/>
                  <a:gd name="T39" fmla="*/ 433 h 524"/>
                  <a:gd name="T40" fmla="*/ 493 w 525"/>
                  <a:gd name="T41" fmla="*/ 391 h 524"/>
                  <a:gd name="T42" fmla="*/ 512 w 525"/>
                  <a:gd name="T43" fmla="*/ 344 h 524"/>
                  <a:gd name="T44" fmla="*/ 524 w 525"/>
                  <a:gd name="T45" fmla="*/ 295 h 524"/>
                  <a:gd name="T46" fmla="*/ 525 w 525"/>
                  <a:gd name="T47" fmla="*/ 244 h 524"/>
                  <a:gd name="T48" fmla="*/ 517 w 525"/>
                  <a:gd name="T49" fmla="*/ 195 h 524"/>
                  <a:gd name="T50" fmla="*/ 499 w 525"/>
                  <a:gd name="T51" fmla="*/ 147 h 524"/>
                  <a:gd name="T52" fmla="*/ 472 w 525"/>
                  <a:gd name="T53" fmla="*/ 103 h 524"/>
                  <a:gd name="T54" fmla="*/ 454 w 525"/>
                  <a:gd name="T55" fmla="*/ 82 h 524"/>
                  <a:gd name="T56" fmla="*/ 434 w 525"/>
                  <a:gd name="T57" fmla="*/ 63 h 524"/>
                  <a:gd name="T58" fmla="*/ 391 w 525"/>
                  <a:gd name="T59" fmla="*/ 33 h 524"/>
                  <a:gd name="T60" fmla="*/ 345 w 525"/>
                  <a:gd name="T61" fmla="*/ 12 h 524"/>
                  <a:gd name="T62" fmla="*/ 295 w 525"/>
                  <a:gd name="T63" fmla="*/ 2 h 524"/>
                  <a:gd name="T64" fmla="*/ 245 w 525"/>
                  <a:gd name="T65" fmla="*/ 0 h 524"/>
                  <a:gd name="T66" fmla="*/ 196 w 525"/>
                  <a:gd name="T67" fmla="*/ 8 h 524"/>
                  <a:gd name="T68" fmla="*/ 148 w 525"/>
                  <a:gd name="T69" fmla="*/ 26 h 524"/>
                  <a:gd name="T70" fmla="*/ 102 w 525"/>
                  <a:gd name="T71" fmla="*/ 54 h 524"/>
                  <a:gd name="T72" fmla="*/ 83 w 525"/>
                  <a:gd name="T73" fmla="*/ 7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5" h="524">
                    <a:moveTo>
                      <a:pt x="83" y="72"/>
                    </a:moveTo>
                    <a:lnTo>
                      <a:pt x="63" y="91"/>
                    </a:lnTo>
                    <a:lnTo>
                      <a:pt x="34" y="134"/>
                    </a:lnTo>
                    <a:lnTo>
                      <a:pt x="13" y="181"/>
                    </a:lnTo>
                    <a:lnTo>
                      <a:pt x="1" y="230"/>
                    </a:lnTo>
                    <a:lnTo>
                      <a:pt x="0" y="280"/>
                    </a:lnTo>
                    <a:lnTo>
                      <a:pt x="9" y="330"/>
                    </a:lnTo>
                    <a:lnTo>
                      <a:pt x="26" y="378"/>
                    </a:lnTo>
                    <a:lnTo>
                      <a:pt x="54" y="422"/>
                    </a:lnTo>
                    <a:lnTo>
                      <a:pt x="71" y="442"/>
                    </a:lnTo>
                    <a:lnTo>
                      <a:pt x="91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29" y="523"/>
                    </a:lnTo>
                    <a:lnTo>
                      <a:pt x="280" y="524"/>
                    </a:lnTo>
                    <a:lnTo>
                      <a:pt x="330" y="516"/>
                    </a:lnTo>
                    <a:lnTo>
                      <a:pt x="378" y="498"/>
                    </a:lnTo>
                    <a:lnTo>
                      <a:pt x="423" y="471"/>
                    </a:lnTo>
                    <a:lnTo>
                      <a:pt x="443" y="453"/>
                    </a:lnTo>
                    <a:lnTo>
                      <a:pt x="461" y="433"/>
                    </a:lnTo>
                    <a:lnTo>
                      <a:pt x="493" y="391"/>
                    </a:lnTo>
                    <a:lnTo>
                      <a:pt x="512" y="344"/>
                    </a:lnTo>
                    <a:lnTo>
                      <a:pt x="524" y="295"/>
                    </a:lnTo>
                    <a:lnTo>
                      <a:pt x="525" y="244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2" y="103"/>
                    </a:lnTo>
                    <a:lnTo>
                      <a:pt x="454" y="82"/>
                    </a:lnTo>
                    <a:lnTo>
                      <a:pt x="434" y="63"/>
                    </a:lnTo>
                    <a:lnTo>
                      <a:pt x="391" y="33"/>
                    </a:lnTo>
                    <a:lnTo>
                      <a:pt x="345" y="12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6" y="8"/>
                    </a:lnTo>
                    <a:lnTo>
                      <a:pt x="148" y="26"/>
                    </a:lnTo>
                    <a:lnTo>
                      <a:pt x="102" y="54"/>
                    </a:lnTo>
                    <a:lnTo>
                      <a:pt x="8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48"/>
              <p:cNvSpPr>
                <a:spLocks/>
              </p:cNvSpPr>
              <p:nvPr/>
            </p:nvSpPr>
            <p:spPr bwMode="auto">
              <a:xfrm rot="18805489">
                <a:off x="6850914" y="2657753"/>
                <a:ext cx="43682" cy="44974"/>
              </a:xfrm>
              <a:custGeom>
                <a:avLst/>
                <a:gdLst>
                  <a:gd name="T0" fmla="*/ 23 w 150"/>
                  <a:gd name="T1" fmla="*/ 21 h 151"/>
                  <a:gd name="T2" fmla="*/ 13 w 150"/>
                  <a:gd name="T3" fmla="*/ 33 h 151"/>
                  <a:gd name="T4" fmla="*/ 1 w 150"/>
                  <a:gd name="T5" fmla="*/ 59 h 151"/>
                  <a:gd name="T6" fmla="*/ 0 w 150"/>
                  <a:gd name="T7" fmla="*/ 89 h 151"/>
                  <a:gd name="T8" fmla="*/ 10 w 150"/>
                  <a:gd name="T9" fmla="*/ 116 h 151"/>
                  <a:gd name="T10" fmla="*/ 20 w 150"/>
                  <a:gd name="T11" fmla="*/ 127 h 151"/>
                  <a:gd name="T12" fmla="*/ 31 w 150"/>
                  <a:gd name="T13" fmla="*/ 138 h 151"/>
                  <a:gd name="T14" fmla="*/ 58 w 150"/>
                  <a:gd name="T15" fmla="*/ 150 h 151"/>
                  <a:gd name="T16" fmla="*/ 88 w 150"/>
                  <a:gd name="T17" fmla="*/ 151 h 151"/>
                  <a:gd name="T18" fmla="*/ 115 w 150"/>
                  <a:gd name="T19" fmla="*/ 140 h 151"/>
                  <a:gd name="T20" fmla="*/ 127 w 150"/>
                  <a:gd name="T21" fmla="*/ 131 h 151"/>
                  <a:gd name="T22" fmla="*/ 137 w 150"/>
                  <a:gd name="T23" fmla="*/ 120 h 151"/>
                  <a:gd name="T24" fmla="*/ 149 w 150"/>
                  <a:gd name="T25" fmla="*/ 92 h 151"/>
                  <a:gd name="T26" fmla="*/ 150 w 150"/>
                  <a:gd name="T27" fmla="*/ 64 h 151"/>
                  <a:gd name="T28" fmla="*/ 140 w 150"/>
                  <a:gd name="T29" fmla="*/ 35 h 151"/>
                  <a:gd name="T30" fmla="*/ 129 w 150"/>
                  <a:gd name="T31" fmla="*/ 24 h 151"/>
                  <a:gd name="T32" fmla="*/ 119 w 150"/>
                  <a:gd name="T33" fmla="*/ 13 h 151"/>
                  <a:gd name="T34" fmla="*/ 92 w 150"/>
                  <a:gd name="T35" fmla="*/ 2 h 151"/>
                  <a:gd name="T36" fmla="*/ 63 w 150"/>
                  <a:gd name="T37" fmla="*/ 0 h 151"/>
                  <a:gd name="T38" fmla="*/ 35 w 150"/>
                  <a:gd name="T39" fmla="*/ 11 h 151"/>
                  <a:gd name="T40" fmla="*/ 23 w 150"/>
                  <a:gd name="T41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51">
                    <a:moveTo>
                      <a:pt x="23" y="21"/>
                    </a:moveTo>
                    <a:lnTo>
                      <a:pt x="13" y="33"/>
                    </a:lnTo>
                    <a:lnTo>
                      <a:pt x="1" y="59"/>
                    </a:lnTo>
                    <a:lnTo>
                      <a:pt x="0" y="89"/>
                    </a:lnTo>
                    <a:lnTo>
                      <a:pt x="10" y="116"/>
                    </a:lnTo>
                    <a:lnTo>
                      <a:pt x="20" y="127"/>
                    </a:lnTo>
                    <a:lnTo>
                      <a:pt x="31" y="138"/>
                    </a:lnTo>
                    <a:lnTo>
                      <a:pt x="58" y="150"/>
                    </a:lnTo>
                    <a:lnTo>
                      <a:pt x="88" y="151"/>
                    </a:lnTo>
                    <a:lnTo>
                      <a:pt x="115" y="140"/>
                    </a:lnTo>
                    <a:lnTo>
                      <a:pt x="127" y="131"/>
                    </a:lnTo>
                    <a:lnTo>
                      <a:pt x="137" y="120"/>
                    </a:lnTo>
                    <a:lnTo>
                      <a:pt x="149" y="92"/>
                    </a:lnTo>
                    <a:lnTo>
                      <a:pt x="150" y="64"/>
                    </a:lnTo>
                    <a:lnTo>
                      <a:pt x="140" y="35"/>
                    </a:lnTo>
                    <a:lnTo>
                      <a:pt x="129" y="24"/>
                    </a:lnTo>
                    <a:lnTo>
                      <a:pt x="119" y="13"/>
                    </a:lnTo>
                    <a:lnTo>
                      <a:pt x="92" y="2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49"/>
              <p:cNvSpPr>
                <a:spLocks/>
              </p:cNvSpPr>
              <p:nvPr/>
            </p:nvSpPr>
            <p:spPr bwMode="auto">
              <a:xfrm rot="18805489">
                <a:off x="6649417" y="2635171"/>
                <a:ext cx="76738" cy="78112"/>
              </a:xfrm>
              <a:custGeom>
                <a:avLst/>
                <a:gdLst>
                  <a:gd name="T0" fmla="*/ 40 w 262"/>
                  <a:gd name="T1" fmla="*/ 35 h 260"/>
                  <a:gd name="T2" fmla="*/ 22 w 262"/>
                  <a:gd name="T3" fmla="*/ 54 h 260"/>
                  <a:gd name="T4" fmla="*/ 3 w 262"/>
                  <a:gd name="T5" fmla="*/ 101 h 260"/>
                  <a:gd name="T6" fmla="*/ 0 w 262"/>
                  <a:gd name="T7" fmla="*/ 151 h 260"/>
                  <a:gd name="T8" fmla="*/ 18 w 262"/>
                  <a:gd name="T9" fmla="*/ 199 h 260"/>
                  <a:gd name="T10" fmla="*/ 35 w 262"/>
                  <a:gd name="T11" fmla="*/ 220 h 260"/>
                  <a:gd name="T12" fmla="*/ 56 w 262"/>
                  <a:gd name="T13" fmla="*/ 238 h 260"/>
                  <a:gd name="T14" fmla="*/ 102 w 262"/>
                  <a:gd name="T15" fmla="*/ 259 h 260"/>
                  <a:gd name="T16" fmla="*/ 153 w 262"/>
                  <a:gd name="T17" fmla="*/ 260 h 260"/>
                  <a:gd name="T18" fmla="*/ 201 w 262"/>
                  <a:gd name="T19" fmla="*/ 242 h 260"/>
                  <a:gd name="T20" fmla="*/ 222 w 262"/>
                  <a:gd name="T21" fmla="*/ 225 h 260"/>
                  <a:gd name="T22" fmla="*/ 240 w 262"/>
                  <a:gd name="T23" fmla="*/ 206 h 260"/>
                  <a:gd name="T24" fmla="*/ 259 w 262"/>
                  <a:gd name="T25" fmla="*/ 158 h 260"/>
                  <a:gd name="T26" fmla="*/ 262 w 262"/>
                  <a:gd name="T27" fmla="*/ 109 h 260"/>
                  <a:gd name="T28" fmla="*/ 244 w 262"/>
                  <a:gd name="T29" fmla="*/ 61 h 260"/>
                  <a:gd name="T30" fmla="*/ 227 w 262"/>
                  <a:gd name="T31" fmla="*/ 40 h 260"/>
                  <a:gd name="T32" fmla="*/ 206 w 262"/>
                  <a:gd name="T33" fmla="*/ 22 h 260"/>
                  <a:gd name="T34" fmla="*/ 159 w 262"/>
                  <a:gd name="T35" fmla="*/ 1 h 260"/>
                  <a:gd name="T36" fmla="*/ 109 w 262"/>
                  <a:gd name="T37" fmla="*/ 0 h 260"/>
                  <a:gd name="T38" fmla="*/ 61 w 262"/>
                  <a:gd name="T39" fmla="*/ 17 h 260"/>
                  <a:gd name="T40" fmla="*/ 40 w 262"/>
                  <a:gd name="T41" fmla="*/ 3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" h="260">
                    <a:moveTo>
                      <a:pt x="40" y="35"/>
                    </a:moveTo>
                    <a:lnTo>
                      <a:pt x="22" y="54"/>
                    </a:lnTo>
                    <a:lnTo>
                      <a:pt x="3" y="101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6" y="238"/>
                    </a:lnTo>
                    <a:lnTo>
                      <a:pt x="102" y="259"/>
                    </a:lnTo>
                    <a:lnTo>
                      <a:pt x="153" y="260"/>
                    </a:lnTo>
                    <a:lnTo>
                      <a:pt x="201" y="242"/>
                    </a:lnTo>
                    <a:lnTo>
                      <a:pt x="222" y="225"/>
                    </a:lnTo>
                    <a:lnTo>
                      <a:pt x="240" y="206"/>
                    </a:lnTo>
                    <a:lnTo>
                      <a:pt x="259" y="158"/>
                    </a:lnTo>
                    <a:lnTo>
                      <a:pt x="262" y="109"/>
                    </a:lnTo>
                    <a:lnTo>
                      <a:pt x="244" y="61"/>
                    </a:lnTo>
                    <a:lnTo>
                      <a:pt x="227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7"/>
                    </a:lnTo>
                    <a:lnTo>
                      <a:pt x="4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50"/>
              <p:cNvSpPr>
                <a:spLocks/>
              </p:cNvSpPr>
              <p:nvPr/>
            </p:nvSpPr>
            <p:spPr bwMode="auto">
              <a:xfrm rot="18805489">
                <a:off x="6814345" y="2797832"/>
                <a:ext cx="116878" cy="115984"/>
              </a:xfrm>
              <a:custGeom>
                <a:avLst/>
                <a:gdLst>
                  <a:gd name="T0" fmla="*/ 61 w 393"/>
                  <a:gd name="T1" fmla="*/ 53 h 393"/>
                  <a:gd name="T2" fmla="*/ 47 w 393"/>
                  <a:gd name="T3" fmla="*/ 69 h 393"/>
                  <a:gd name="T4" fmla="*/ 25 w 393"/>
                  <a:gd name="T5" fmla="*/ 100 h 393"/>
                  <a:gd name="T6" fmla="*/ 9 w 393"/>
                  <a:gd name="T7" fmla="*/ 135 h 393"/>
                  <a:gd name="T8" fmla="*/ 0 w 393"/>
                  <a:gd name="T9" fmla="*/ 173 h 393"/>
                  <a:gd name="T10" fmla="*/ 0 w 393"/>
                  <a:gd name="T11" fmla="*/ 210 h 393"/>
                  <a:gd name="T12" fmla="*/ 5 w 393"/>
                  <a:gd name="T13" fmla="*/ 248 h 393"/>
                  <a:gd name="T14" fmla="*/ 20 w 393"/>
                  <a:gd name="T15" fmla="*/ 283 h 393"/>
                  <a:gd name="T16" fmla="*/ 40 w 393"/>
                  <a:gd name="T17" fmla="*/ 316 h 393"/>
                  <a:gd name="T18" fmla="*/ 53 w 393"/>
                  <a:gd name="T19" fmla="*/ 332 h 393"/>
                  <a:gd name="T20" fmla="*/ 68 w 393"/>
                  <a:gd name="T21" fmla="*/ 346 h 393"/>
                  <a:gd name="T22" fmla="*/ 100 w 393"/>
                  <a:gd name="T23" fmla="*/ 368 h 393"/>
                  <a:gd name="T24" fmla="*/ 135 w 393"/>
                  <a:gd name="T25" fmla="*/ 384 h 393"/>
                  <a:gd name="T26" fmla="*/ 171 w 393"/>
                  <a:gd name="T27" fmla="*/ 392 h 393"/>
                  <a:gd name="T28" fmla="*/ 209 w 393"/>
                  <a:gd name="T29" fmla="*/ 393 h 393"/>
                  <a:gd name="T30" fmla="*/ 247 w 393"/>
                  <a:gd name="T31" fmla="*/ 388 h 393"/>
                  <a:gd name="T32" fmla="*/ 283 w 393"/>
                  <a:gd name="T33" fmla="*/ 373 h 393"/>
                  <a:gd name="T34" fmla="*/ 317 w 393"/>
                  <a:gd name="T35" fmla="*/ 353 h 393"/>
                  <a:gd name="T36" fmla="*/ 331 w 393"/>
                  <a:gd name="T37" fmla="*/ 340 h 393"/>
                  <a:gd name="T38" fmla="*/ 345 w 393"/>
                  <a:gd name="T39" fmla="*/ 326 h 393"/>
                  <a:gd name="T40" fmla="*/ 368 w 393"/>
                  <a:gd name="T41" fmla="*/ 293 h 393"/>
                  <a:gd name="T42" fmla="*/ 383 w 393"/>
                  <a:gd name="T43" fmla="*/ 258 h 393"/>
                  <a:gd name="T44" fmla="*/ 392 w 393"/>
                  <a:gd name="T45" fmla="*/ 222 h 393"/>
                  <a:gd name="T46" fmla="*/ 393 w 393"/>
                  <a:gd name="T47" fmla="*/ 183 h 393"/>
                  <a:gd name="T48" fmla="*/ 387 w 393"/>
                  <a:gd name="T49" fmla="*/ 147 h 393"/>
                  <a:gd name="T50" fmla="*/ 374 w 393"/>
                  <a:gd name="T51" fmla="*/ 110 h 393"/>
                  <a:gd name="T52" fmla="*/ 353 w 393"/>
                  <a:gd name="T53" fmla="*/ 77 h 393"/>
                  <a:gd name="T54" fmla="*/ 339 w 393"/>
                  <a:gd name="T55" fmla="*/ 62 h 393"/>
                  <a:gd name="T56" fmla="*/ 324 w 393"/>
                  <a:gd name="T57" fmla="*/ 48 h 393"/>
                  <a:gd name="T58" fmla="*/ 293 w 393"/>
                  <a:gd name="T59" fmla="*/ 25 h 393"/>
                  <a:gd name="T60" fmla="*/ 257 w 393"/>
                  <a:gd name="T61" fmla="*/ 9 h 393"/>
                  <a:gd name="T62" fmla="*/ 221 w 393"/>
                  <a:gd name="T63" fmla="*/ 2 h 393"/>
                  <a:gd name="T64" fmla="*/ 183 w 393"/>
                  <a:gd name="T65" fmla="*/ 0 h 393"/>
                  <a:gd name="T66" fmla="*/ 145 w 393"/>
                  <a:gd name="T67" fmla="*/ 7 h 393"/>
                  <a:gd name="T68" fmla="*/ 109 w 393"/>
                  <a:gd name="T69" fmla="*/ 20 h 393"/>
                  <a:gd name="T70" fmla="*/ 77 w 393"/>
                  <a:gd name="T71" fmla="*/ 40 h 393"/>
                  <a:gd name="T72" fmla="*/ 61 w 393"/>
                  <a:gd name="T73" fmla="*/ 5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3" h="393">
                    <a:moveTo>
                      <a:pt x="61" y="53"/>
                    </a:moveTo>
                    <a:lnTo>
                      <a:pt x="47" y="69"/>
                    </a:lnTo>
                    <a:lnTo>
                      <a:pt x="25" y="100"/>
                    </a:lnTo>
                    <a:lnTo>
                      <a:pt x="9" y="135"/>
                    </a:lnTo>
                    <a:lnTo>
                      <a:pt x="0" y="173"/>
                    </a:lnTo>
                    <a:lnTo>
                      <a:pt x="0" y="210"/>
                    </a:lnTo>
                    <a:lnTo>
                      <a:pt x="5" y="248"/>
                    </a:lnTo>
                    <a:lnTo>
                      <a:pt x="20" y="283"/>
                    </a:lnTo>
                    <a:lnTo>
                      <a:pt x="40" y="316"/>
                    </a:lnTo>
                    <a:lnTo>
                      <a:pt x="53" y="332"/>
                    </a:lnTo>
                    <a:lnTo>
                      <a:pt x="68" y="346"/>
                    </a:lnTo>
                    <a:lnTo>
                      <a:pt x="100" y="368"/>
                    </a:lnTo>
                    <a:lnTo>
                      <a:pt x="135" y="384"/>
                    </a:lnTo>
                    <a:lnTo>
                      <a:pt x="171" y="392"/>
                    </a:lnTo>
                    <a:lnTo>
                      <a:pt x="209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7" y="353"/>
                    </a:lnTo>
                    <a:lnTo>
                      <a:pt x="331" y="340"/>
                    </a:lnTo>
                    <a:lnTo>
                      <a:pt x="345" y="326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3" y="183"/>
                    </a:lnTo>
                    <a:lnTo>
                      <a:pt x="387" y="147"/>
                    </a:lnTo>
                    <a:lnTo>
                      <a:pt x="374" y="110"/>
                    </a:lnTo>
                    <a:lnTo>
                      <a:pt x="353" y="77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5"/>
                    </a:lnTo>
                    <a:lnTo>
                      <a:pt x="257" y="9"/>
                    </a:lnTo>
                    <a:lnTo>
                      <a:pt x="221" y="2"/>
                    </a:lnTo>
                    <a:lnTo>
                      <a:pt x="183" y="0"/>
                    </a:lnTo>
                    <a:lnTo>
                      <a:pt x="145" y="7"/>
                    </a:lnTo>
                    <a:lnTo>
                      <a:pt x="109" y="20"/>
                    </a:lnTo>
                    <a:lnTo>
                      <a:pt x="77" y="40"/>
                    </a:lnTo>
                    <a:lnTo>
                      <a:pt x="61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51"/>
              <p:cNvSpPr>
                <a:spLocks/>
              </p:cNvSpPr>
              <p:nvPr/>
            </p:nvSpPr>
            <p:spPr bwMode="auto">
              <a:xfrm rot="18805489">
                <a:off x="6649068" y="3357645"/>
                <a:ext cx="154657" cy="156224"/>
              </a:xfrm>
              <a:custGeom>
                <a:avLst/>
                <a:gdLst>
                  <a:gd name="T0" fmla="*/ 443 w 524"/>
                  <a:gd name="T1" fmla="*/ 454 h 525"/>
                  <a:gd name="T2" fmla="*/ 461 w 524"/>
                  <a:gd name="T3" fmla="*/ 435 h 525"/>
                  <a:gd name="T4" fmla="*/ 492 w 524"/>
                  <a:gd name="T5" fmla="*/ 392 h 525"/>
                  <a:gd name="T6" fmla="*/ 512 w 524"/>
                  <a:gd name="T7" fmla="*/ 345 h 525"/>
                  <a:gd name="T8" fmla="*/ 523 w 524"/>
                  <a:gd name="T9" fmla="*/ 296 h 525"/>
                  <a:gd name="T10" fmla="*/ 524 w 524"/>
                  <a:gd name="T11" fmla="*/ 245 h 525"/>
                  <a:gd name="T12" fmla="*/ 517 w 524"/>
                  <a:gd name="T13" fmla="*/ 195 h 525"/>
                  <a:gd name="T14" fmla="*/ 499 w 524"/>
                  <a:gd name="T15" fmla="*/ 147 h 525"/>
                  <a:gd name="T16" fmla="*/ 471 w 524"/>
                  <a:gd name="T17" fmla="*/ 103 h 525"/>
                  <a:gd name="T18" fmla="*/ 453 w 524"/>
                  <a:gd name="T19" fmla="*/ 82 h 525"/>
                  <a:gd name="T20" fmla="*/ 434 w 524"/>
                  <a:gd name="T21" fmla="*/ 64 h 525"/>
                  <a:gd name="T22" fmla="*/ 391 w 524"/>
                  <a:gd name="T23" fmla="*/ 34 h 525"/>
                  <a:gd name="T24" fmla="*/ 344 w 524"/>
                  <a:gd name="T25" fmla="*/ 13 h 525"/>
                  <a:gd name="T26" fmla="*/ 295 w 524"/>
                  <a:gd name="T27" fmla="*/ 2 h 525"/>
                  <a:gd name="T28" fmla="*/ 245 w 524"/>
                  <a:gd name="T29" fmla="*/ 0 h 525"/>
                  <a:gd name="T30" fmla="*/ 195 w 524"/>
                  <a:gd name="T31" fmla="*/ 10 h 525"/>
                  <a:gd name="T32" fmla="*/ 147 w 524"/>
                  <a:gd name="T33" fmla="*/ 26 h 525"/>
                  <a:gd name="T34" fmla="*/ 102 w 524"/>
                  <a:gd name="T35" fmla="*/ 55 h 525"/>
                  <a:gd name="T36" fmla="*/ 82 w 524"/>
                  <a:gd name="T37" fmla="*/ 72 h 525"/>
                  <a:gd name="T38" fmla="*/ 63 w 524"/>
                  <a:gd name="T39" fmla="*/ 91 h 525"/>
                  <a:gd name="T40" fmla="*/ 33 w 524"/>
                  <a:gd name="T41" fmla="*/ 134 h 525"/>
                  <a:gd name="T42" fmla="*/ 13 w 524"/>
                  <a:gd name="T43" fmla="*/ 181 h 525"/>
                  <a:gd name="T44" fmla="*/ 2 w 524"/>
                  <a:gd name="T45" fmla="*/ 230 h 525"/>
                  <a:gd name="T46" fmla="*/ 0 w 524"/>
                  <a:gd name="T47" fmla="*/ 280 h 525"/>
                  <a:gd name="T48" fmla="*/ 9 w 524"/>
                  <a:gd name="T49" fmla="*/ 331 h 525"/>
                  <a:gd name="T50" fmla="*/ 25 w 524"/>
                  <a:gd name="T51" fmla="*/ 379 h 525"/>
                  <a:gd name="T52" fmla="*/ 54 w 524"/>
                  <a:gd name="T53" fmla="*/ 423 h 525"/>
                  <a:gd name="T54" fmla="*/ 72 w 524"/>
                  <a:gd name="T55" fmla="*/ 444 h 525"/>
                  <a:gd name="T56" fmla="*/ 90 w 524"/>
                  <a:gd name="T57" fmla="*/ 462 h 525"/>
                  <a:gd name="T58" fmla="*/ 133 w 524"/>
                  <a:gd name="T59" fmla="*/ 492 h 525"/>
                  <a:gd name="T60" fmla="*/ 180 w 524"/>
                  <a:gd name="T61" fmla="*/ 512 h 525"/>
                  <a:gd name="T62" fmla="*/ 230 w 524"/>
                  <a:gd name="T63" fmla="*/ 524 h 525"/>
                  <a:gd name="T64" fmla="*/ 280 w 524"/>
                  <a:gd name="T65" fmla="*/ 525 h 525"/>
                  <a:gd name="T66" fmla="*/ 330 w 524"/>
                  <a:gd name="T67" fmla="*/ 518 h 525"/>
                  <a:gd name="T68" fmla="*/ 378 w 524"/>
                  <a:gd name="T69" fmla="*/ 499 h 525"/>
                  <a:gd name="T70" fmla="*/ 422 w 524"/>
                  <a:gd name="T71" fmla="*/ 471 h 525"/>
                  <a:gd name="T72" fmla="*/ 443 w 524"/>
                  <a:gd name="T73" fmla="*/ 454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4" h="525">
                    <a:moveTo>
                      <a:pt x="443" y="454"/>
                    </a:moveTo>
                    <a:lnTo>
                      <a:pt x="461" y="435"/>
                    </a:lnTo>
                    <a:lnTo>
                      <a:pt x="492" y="392"/>
                    </a:lnTo>
                    <a:lnTo>
                      <a:pt x="512" y="345"/>
                    </a:lnTo>
                    <a:lnTo>
                      <a:pt x="523" y="296"/>
                    </a:lnTo>
                    <a:lnTo>
                      <a:pt x="524" y="245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1" y="103"/>
                    </a:lnTo>
                    <a:lnTo>
                      <a:pt x="453" y="82"/>
                    </a:lnTo>
                    <a:lnTo>
                      <a:pt x="434" y="64"/>
                    </a:lnTo>
                    <a:lnTo>
                      <a:pt x="391" y="34"/>
                    </a:lnTo>
                    <a:lnTo>
                      <a:pt x="344" y="13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5" y="10"/>
                    </a:lnTo>
                    <a:lnTo>
                      <a:pt x="147" y="26"/>
                    </a:lnTo>
                    <a:lnTo>
                      <a:pt x="102" y="55"/>
                    </a:lnTo>
                    <a:lnTo>
                      <a:pt x="82" y="72"/>
                    </a:lnTo>
                    <a:lnTo>
                      <a:pt x="63" y="91"/>
                    </a:lnTo>
                    <a:lnTo>
                      <a:pt x="33" y="134"/>
                    </a:lnTo>
                    <a:lnTo>
                      <a:pt x="13" y="181"/>
                    </a:lnTo>
                    <a:lnTo>
                      <a:pt x="2" y="230"/>
                    </a:lnTo>
                    <a:lnTo>
                      <a:pt x="0" y="280"/>
                    </a:lnTo>
                    <a:lnTo>
                      <a:pt x="9" y="331"/>
                    </a:lnTo>
                    <a:lnTo>
                      <a:pt x="25" y="379"/>
                    </a:lnTo>
                    <a:lnTo>
                      <a:pt x="54" y="423"/>
                    </a:lnTo>
                    <a:lnTo>
                      <a:pt x="72" y="444"/>
                    </a:lnTo>
                    <a:lnTo>
                      <a:pt x="90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30" y="524"/>
                    </a:lnTo>
                    <a:lnTo>
                      <a:pt x="280" y="525"/>
                    </a:lnTo>
                    <a:lnTo>
                      <a:pt x="330" y="518"/>
                    </a:lnTo>
                    <a:lnTo>
                      <a:pt x="378" y="499"/>
                    </a:lnTo>
                    <a:lnTo>
                      <a:pt x="422" y="471"/>
                    </a:lnTo>
                    <a:lnTo>
                      <a:pt x="443" y="4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52"/>
              <p:cNvSpPr>
                <a:spLocks/>
              </p:cNvSpPr>
              <p:nvPr/>
            </p:nvSpPr>
            <p:spPr bwMode="auto">
              <a:xfrm rot="18805489">
                <a:off x="6690497" y="3820692"/>
                <a:ext cx="249104" cy="249722"/>
              </a:xfrm>
              <a:custGeom>
                <a:avLst/>
                <a:gdLst>
                  <a:gd name="T0" fmla="*/ 710 w 842"/>
                  <a:gd name="T1" fmla="*/ 728 h 843"/>
                  <a:gd name="T2" fmla="*/ 741 w 842"/>
                  <a:gd name="T3" fmla="*/ 698 h 843"/>
                  <a:gd name="T4" fmla="*/ 789 w 842"/>
                  <a:gd name="T5" fmla="*/ 628 h 843"/>
                  <a:gd name="T6" fmla="*/ 823 w 842"/>
                  <a:gd name="T7" fmla="*/ 553 h 843"/>
                  <a:gd name="T8" fmla="*/ 840 w 842"/>
                  <a:gd name="T9" fmla="*/ 474 h 843"/>
                  <a:gd name="T10" fmla="*/ 842 w 842"/>
                  <a:gd name="T11" fmla="*/ 393 h 843"/>
                  <a:gd name="T12" fmla="*/ 829 w 842"/>
                  <a:gd name="T13" fmla="*/ 313 h 843"/>
                  <a:gd name="T14" fmla="*/ 801 w 842"/>
                  <a:gd name="T15" fmla="*/ 236 h 843"/>
                  <a:gd name="T16" fmla="*/ 757 w 842"/>
                  <a:gd name="T17" fmla="*/ 165 h 843"/>
                  <a:gd name="T18" fmla="*/ 728 w 842"/>
                  <a:gd name="T19" fmla="*/ 131 h 843"/>
                  <a:gd name="T20" fmla="*/ 697 w 842"/>
                  <a:gd name="T21" fmla="*/ 102 h 843"/>
                  <a:gd name="T22" fmla="*/ 628 w 842"/>
                  <a:gd name="T23" fmla="*/ 54 h 843"/>
                  <a:gd name="T24" fmla="*/ 553 w 842"/>
                  <a:gd name="T25" fmla="*/ 20 h 843"/>
                  <a:gd name="T26" fmla="*/ 474 w 842"/>
                  <a:gd name="T27" fmla="*/ 3 h 843"/>
                  <a:gd name="T28" fmla="*/ 393 w 842"/>
                  <a:gd name="T29" fmla="*/ 0 h 843"/>
                  <a:gd name="T30" fmla="*/ 312 w 842"/>
                  <a:gd name="T31" fmla="*/ 13 h 843"/>
                  <a:gd name="T32" fmla="*/ 236 w 842"/>
                  <a:gd name="T33" fmla="*/ 42 h 843"/>
                  <a:gd name="T34" fmla="*/ 164 w 842"/>
                  <a:gd name="T35" fmla="*/ 86 h 843"/>
                  <a:gd name="T36" fmla="*/ 132 w 842"/>
                  <a:gd name="T37" fmla="*/ 115 h 843"/>
                  <a:gd name="T38" fmla="*/ 101 w 842"/>
                  <a:gd name="T39" fmla="*/ 146 h 843"/>
                  <a:gd name="T40" fmla="*/ 53 w 842"/>
                  <a:gd name="T41" fmla="*/ 214 h 843"/>
                  <a:gd name="T42" fmla="*/ 19 w 842"/>
                  <a:gd name="T43" fmla="*/ 289 h 843"/>
                  <a:gd name="T44" fmla="*/ 2 w 842"/>
                  <a:gd name="T45" fmla="*/ 369 h 843"/>
                  <a:gd name="T46" fmla="*/ 0 w 842"/>
                  <a:gd name="T47" fmla="*/ 450 h 843"/>
                  <a:gd name="T48" fmla="*/ 13 w 842"/>
                  <a:gd name="T49" fmla="*/ 531 h 843"/>
                  <a:gd name="T50" fmla="*/ 41 w 842"/>
                  <a:gd name="T51" fmla="*/ 607 h 843"/>
                  <a:gd name="T52" fmla="*/ 85 w 842"/>
                  <a:gd name="T53" fmla="*/ 678 h 843"/>
                  <a:gd name="T54" fmla="*/ 115 w 842"/>
                  <a:gd name="T55" fmla="*/ 711 h 843"/>
                  <a:gd name="T56" fmla="*/ 145 w 842"/>
                  <a:gd name="T57" fmla="*/ 742 h 843"/>
                  <a:gd name="T58" fmla="*/ 214 w 842"/>
                  <a:gd name="T59" fmla="*/ 790 h 843"/>
                  <a:gd name="T60" fmla="*/ 289 w 842"/>
                  <a:gd name="T61" fmla="*/ 822 h 843"/>
                  <a:gd name="T62" fmla="*/ 369 w 842"/>
                  <a:gd name="T63" fmla="*/ 840 h 843"/>
                  <a:gd name="T64" fmla="*/ 450 w 842"/>
                  <a:gd name="T65" fmla="*/ 843 h 843"/>
                  <a:gd name="T66" fmla="*/ 530 w 842"/>
                  <a:gd name="T67" fmla="*/ 830 h 843"/>
                  <a:gd name="T68" fmla="*/ 606 w 842"/>
                  <a:gd name="T69" fmla="*/ 801 h 843"/>
                  <a:gd name="T70" fmla="*/ 678 w 842"/>
                  <a:gd name="T71" fmla="*/ 756 h 843"/>
                  <a:gd name="T72" fmla="*/ 710 w 842"/>
                  <a:gd name="T73" fmla="*/ 728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2" h="843">
                    <a:moveTo>
                      <a:pt x="710" y="728"/>
                    </a:moveTo>
                    <a:lnTo>
                      <a:pt x="741" y="698"/>
                    </a:lnTo>
                    <a:lnTo>
                      <a:pt x="789" y="628"/>
                    </a:lnTo>
                    <a:lnTo>
                      <a:pt x="823" y="553"/>
                    </a:lnTo>
                    <a:lnTo>
                      <a:pt x="840" y="474"/>
                    </a:lnTo>
                    <a:lnTo>
                      <a:pt x="842" y="393"/>
                    </a:lnTo>
                    <a:lnTo>
                      <a:pt x="829" y="313"/>
                    </a:lnTo>
                    <a:lnTo>
                      <a:pt x="801" y="236"/>
                    </a:lnTo>
                    <a:lnTo>
                      <a:pt x="757" y="165"/>
                    </a:lnTo>
                    <a:lnTo>
                      <a:pt x="728" y="131"/>
                    </a:lnTo>
                    <a:lnTo>
                      <a:pt x="697" y="102"/>
                    </a:lnTo>
                    <a:lnTo>
                      <a:pt x="628" y="54"/>
                    </a:lnTo>
                    <a:lnTo>
                      <a:pt x="553" y="20"/>
                    </a:lnTo>
                    <a:lnTo>
                      <a:pt x="474" y="3"/>
                    </a:lnTo>
                    <a:lnTo>
                      <a:pt x="393" y="0"/>
                    </a:lnTo>
                    <a:lnTo>
                      <a:pt x="312" y="13"/>
                    </a:lnTo>
                    <a:lnTo>
                      <a:pt x="236" y="42"/>
                    </a:lnTo>
                    <a:lnTo>
                      <a:pt x="164" y="86"/>
                    </a:lnTo>
                    <a:lnTo>
                      <a:pt x="132" y="115"/>
                    </a:lnTo>
                    <a:lnTo>
                      <a:pt x="101" y="146"/>
                    </a:lnTo>
                    <a:lnTo>
                      <a:pt x="53" y="214"/>
                    </a:lnTo>
                    <a:lnTo>
                      <a:pt x="19" y="289"/>
                    </a:lnTo>
                    <a:lnTo>
                      <a:pt x="2" y="369"/>
                    </a:lnTo>
                    <a:lnTo>
                      <a:pt x="0" y="450"/>
                    </a:lnTo>
                    <a:lnTo>
                      <a:pt x="13" y="531"/>
                    </a:lnTo>
                    <a:lnTo>
                      <a:pt x="41" y="607"/>
                    </a:lnTo>
                    <a:lnTo>
                      <a:pt x="85" y="678"/>
                    </a:lnTo>
                    <a:lnTo>
                      <a:pt x="115" y="711"/>
                    </a:lnTo>
                    <a:lnTo>
                      <a:pt x="145" y="742"/>
                    </a:lnTo>
                    <a:lnTo>
                      <a:pt x="214" y="790"/>
                    </a:lnTo>
                    <a:lnTo>
                      <a:pt x="289" y="822"/>
                    </a:lnTo>
                    <a:lnTo>
                      <a:pt x="369" y="840"/>
                    </a:lnTo>
                    <a:lnTo>
                      <a:pt x="450" y="843"/>
                    </a:lnTo>
                    <a:lnTo>
                      <a:pt x="530" y="830"/>
                    </a:lnTo>
                    <a:lnTo>
                      <a:pt x="606" y="801"/>
                    </a:lnTo>
                    <a:lnTo>
                      <a:pt x="678" y="756"/>
                    </a:lnTo>
                    <a:lnTo>
                      <a:pt x="710" y="7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53"/>
              <p:cNvSpPr>
                <a:spLocks/>
              </p:cNvSpPr>
              <p:nvPr/>
            </p:nvSpPr>
            <p:spPr bwMode="auto">
              <a:xfrm rot="18805489">
                <a:off x="6867907" y="3625667"/>
                <a:ext cx="90905" cy="91131"/>
              </a:xfrm>
              <a:custGeom>
                <a:avLst/>
                <a:gdLst>
                  <a:gd name="T0" fmla="*/ 259 w 305"/>
                  <a:gd name="T1" fmla="*/ 266 h 307"/>
                  <a:gd name="T2" fmla="*/ 269 w 305"/>
                  <a:gd name="T3" fmla="*/ 254 h 307"/>
                  <a:gd name="T4" fmla="*/ 287 w 305"/>
                  <a:gd name="T5" fmla="*/ 229 h 307"/>
                  <a:gd name="T6" fmla="*/ 304 w 305"/>
                  <a:gd name="T7" fmla="*/ 188 h 307"/>
                  <a:gd name="T8" fmla="*/ 305 w 305"/>
                  <a:gd name="T9" fmla="*/ 128 h 307"/>
                  <a:gd name="T10" fmla="*/ 291 w 305"/>
                  <a:gd name="T11" fmla="*/ 85 h 307"/>
                  <a:gd name="T12" fmla="*/ 276 w 305"/>
                  <a:gd name="T13" fmla="*/ 59 h 307"/>
                  <a:gd name="T14" fmla="*/ 265 w 305"/>
                  <a:gd name="T15" fmla="*/ 48 h 307"/>
                  <a:gd name="T16" fmla="*/ 254 w 305"/>
                  <a:gd name="T17" fmla="*/ 36 h 307"/>
                  <a:gd name="T18" fmla="*/ 229 w 305"/>
                  <a:gd name="T19" fmla="*/ 19 h 307"/>
                  <a:gd name="T20" fmla="*/ 186 w 305"/>
                  <a:gd name="T21" fmla="*/ 2 h 307"/>
                  <a:gd name="T22" fmla="*/ 128 w 305"/>
                  <a:gd name="T23" fmla="*/ 0 h 307"/>
                  <a:gd name="T24" fmla="*/ 85 w 305"/>
                  <a:gd name="T25" fmla="*/ 15 h 307"/>
                  <a:gd name="T26" fmla="*/ 59 w 305"/>
                  <a:gd name="T27" fmla="*/ 31 h 307"/>
                  <a:gd name="T28" fmla="*/ 48 w 305"/>
                  <a:gd name="T29" fmla="*/ 41 h 307"/>
                  <a:gd name="T30" fmla="*/ 36 w 305"/>
                  <a:gd name="T31" fmla="*/ 53 h 307"/>
                  <a:gd name="T32" fmla="*/ 18 w 305"/>
                  <a:gd name="T33" fmla="*/ 78 h 307"/>
                  <a:gd name="T34" fmla="*/ 1 w 305"/>
                  <a:gd name="T35" fmla="*/ 119 h 307"/>
                  <a:gd name="T36" fmla="*/ 0 w 305"/>
                  <a:gd name="T37" fmla="*/ 179 h 307"/>
                  <a:gd name="T38" fmla="*/ 14 w 305"/>
                  <a:gd name="T39" fmla="*/ 221 h 307"/>
                  <a:gd name="T40" fmla="*/ 31 w 305"/>
                  <a:gd name="T41" fmla="*/ 247 h 307"/>
                  <a:gd name="T42" fmla="*/ 41 w 305"/>
                  <a:gd name="T43" fmla="*/ 259 h 307"/>
                  <a:gd name="T44" fmla="*/ 51 w 305"/>
                  <a:gd name="T45" fmla="*/ 271 h 307"/>
                  <a:gd name="T46" fmla="*/ 77 w 305"/>
                  <a:gd name="T47" fmla="*/ 288 h 307"/>
                  <a:gd name="T48" fmla="*/ 119 w 305"/>
                  <a:gd name="T49" fmla="*/ 304 h 307"/>
                  <a:gd name="T50" fmla="*/ 178 w 305"/>
                  <a:gd name="T51" fmla="*/ 307 h 307"/>
                  <a:gd name="T52" fmla="*/ 221 w 305"/>
                  <a:gd name="T53" fmla="*/ 293 h 307"/>
                  <a:gd name="T54" fmla="*/ 247 w 305"/>
                  <a:gd name="T55" fmla="*/ 276 h 307"/>
                  <a:gd name="T56" fmla="*/ 259 w 305"/>
                  <a:gd name="T57" fmla="*/ 26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7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29"/>
                    </a:lnTo>
                    <a:lnTo>
                      <a:pt x="304" y="188"/>
                    </a:lnTo>
                    <a:lnTo>
                      <a:pt x="305" y="128"/>
                    </a:lnTo>
                    <a:lnTo>
                      <a:pt x="291" y="85"/>
                    </a:lnTo>
                    <a:lnTo>
                      <a:pt x="276" y="59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9"/>
                    </a:lnTo>
                    <a:lnTo>
                      <a:pt x="186" y="2"/>
                    </a:lnTo>
                    <a:lnTo>
                      <a:pt x="128" y="0"/>
                    </a:lnTo>
                    <a:lnTo>
                      <a:pt x="85" y="15"/>
                    </a:lnTo>
                    <a:lnTo>
                      <a:pt x="59" y="31"/>
                    </a:lnTo>
                    <a:lnTo>
                      <a:pt x="48" y="41"/>
                    </a:lnTo>
                    <a:lnTo>
                      <a:pt x="36" y="53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1"/>
                    </a:lnTo>
                    <a:lnTo>
                      <a:pt x="31" y="247"/>
                    </a:lnTo>
                    <a:lnTo>
                      <a:pt x="41" y="259"/>
                    </a:lnTo>
                    <a:lnTo>
                      <a:pt x="51" y="271"/>
                    </a:lnTo>
                    <a:lnTo>
                      <a:pt x="77" y="288"/>
                    </a:lnTo>
                    <a:lnTo>
                      <a:pt x="119" y="304"/>
                    </a:lnTo>
                    <a:lnTo>
                      <a:pt x="178" y="307"/>
                    </a:lnTo>
                    <a:lnTo>
                      <a:pt x="221" y="293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54"/>
              <p:cNvSpPr>
                <a:spLocks/>
              </p:cNvSpPr>
              <p:nvPr/>
            </p:nvSpPr>
            <p:spPr bwMode="auto">
              <a:xfrm rot="18805489">
                <a:off x="6876122" y="3467522"/>
                <a:ext cx="44862" cy="46157"/>
              </a:xfrm>
              <a:custGeom>
                <a:avLst/>
                <a:gdLst>
                  <a:gd name="T0" fmla="*/ 130 w 153"/>
                  <a:gd name="T1" fmla="*/ 134 h 155"/>
                  <a:gd name="T2" fmla="*/ 142 w 153"/>
                  <a:gd name="T3" fmla="*/ 122 h 155"/>
                  <a:gd name="T4" fmla="*/ 153 w 153"/>
                  <a:gd name="T5" fmla="*/ 95 h 155"/>
                  <a:gd name="T6" fmla="*/ 153 w 153"/>
                  <a:gd name="T7" fmla="*/ 65 h 155"/>
                  <a:gd name="T8" fmla="*/ 143 w 153"/>
                  <a:gd name="T9" fmla="*/ 37 h 155"/>
                  <a:gd name="T10" fmla="*/ 134 w 153"/>
                  <a:gd name="T11" fmla="*/ 25 h 155"/>
                  <a:gd name="T12" fmla="*/ 122 w 153"/>
                  <a:gd name="T13" fmla="*/ 13 h 155"/>
                  <a:gd name="T14" fmla="*/ 95 w 153"/>
                  <a:gd name="T15" fmla="*/ 2 h 155"/>
                  <a:gd name="T16" fmla="*/ 65 w 153"/>
                  <a:gd name="T17" fmla="*/ 0 h 155"/>
                  <a:gd name="T18" fmla="*/ 37 w 153"/>
                  <a:gd name="T19" fmla="*/ 12 h 155"/>
                  <a:gd name="T20" fmla="*/ 25 w 153"/>
                  <a:gd name="T21" fmla="*/ 21 h 155"/>
                  <a:gd name="T22" fmla="*/ 13 w 153"/>
                  <a:gd name="T23" fmla="*/ 33 h 155"/>
                  <a:gd name="T24" fmla="*/ 2 w 153"/>
                  <a:gd name="T25" fmla="*/ 60 h 155"/>
                  <a:gd name="T26" fmla="*/ 0 w 153"/>
                  <a:gd name="T27" fmla="*/ 90 h 155"/>
                  <a:gd name="T28" fmla="*/ 12 w 153"/>
                  <a:gd name="T29" fmla="*/ 118 h 155"/>
                  <a:gd name="T30" fmla="*/ 21 w 153"/>
                  <a:gd name="T31" fmla="*/ 130 h 155"/>
                  <a:gd name="T32" fmla="*/ 33 w 153"/>
                  <a:gd name="T33" fmla="*/ 142 h 155"/>
                  <a:gd name="T34" fmla="*/ 60 w 153"/>
                  <a:gd name="T35" fmla="*/ 153 h 155"/>
                  <a:gd name="T36" fmla="*/ 90 w 153"/>
                  <a:gd name="T37" fmla="*/ 155 h 155"/>
                  <a:gd name="T38" fmla="*/ 118 w 153"/>
                  <a:gd name="T39" fmla="*/ 143 h 155"/>
                  <a:gd name="T40" fmla="*/ 130 w 153"/>
                  <a:gd name="T41" fmla="*/ 13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5">
                    <a:moveTo>
                      <a:pt x="130" y="134"/>
                    </a:moveTo>
                    <a:lnTo>
                      <a:pt x="142" y="122"/>
                    </a:lnTo>
                    <a:lnTo>
                      <a:pt x="153" y="95"/>
                    </a:lnTo>
                    <a:lnTo>
                      <a:pt x="153" y="65"/>
                    </a:lnTo>
                    <a:lnTo>
                      <a:pt x="143" y="37"/>
                    </a:lnTo>
                    <a:lnTo>
                      <a:pt x="134" y="25"/>
                    </a:lnTo>
                    <a:lnTo>
                      <a:pt x="122" y="13"/>
                    </a:lnTo>
                    <a:lnTo>
                      <a:pt x="95" y="2"/>
                    </a:lnTo>
                    <a:lnTo>
                      <a:pt x="65" y="0"/>
                    </a:lnTo>
                    <a:lnTo>
                      <a:pt x="37" y="12"/>
                    </a:lnTo>
                    <a:lnTo>
                      <a:pt x="25" y="21"/>
                    </a:lnTo>
                    <a:lnTo>
                      <a:pt x="13" y="33"/>
                    </a:lnTo>
                    <a:lnTo>
                      <a:pt x="2" y="60"/>
                    </a:lnTo>
                    <a:lnTo>
                      <a:pt x="0" y="90"/>
                    </a:lnTo>
                    <a:lnTo>
                      <a:pt x="12" y="118"/>
                    </a:lnTo>
                    <a:lnTo>
                      <a:pt x="21" y="130"/>
                    </a:lnTo>
                    <a:lnTo>
                      <a:pt x="33" y="142"/>
                    </a:lnTo>
                    <a:lnTo>
                      <a:pt x="60" y="153"/>
                    </a:lnTo>
                    <a:lnTo>
                      <a:pt x="90" y="155"/>
                    </a:lnTo>
                    <a:lnTo>
                      <a:pt x="118" y="143"/>
                    </a:lnTo>
                    <a:lnTo>
                      <a:pt x="1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55"/>
              <p:cNvSpPr>
                <a:spLocks/>
              </p:cNvSpPr>
              <p:nvPr/>
            </p:nvSpPr>
            <p:spPr bwMode="auto">
              <a:xfrm rot="18805489">
                <a:off x="6729876" y="3217788"/>
                <a:ext cx="43682" cy="44974"/>
              </a:xfrm>
              <a:custGeom>
                <a:avLst/>
                <a:gdLst>
                  <a:gd name="T0" fmla="*/ 125 w 149"/>
                  <a:gd name="T1" fmla="*/ 131 h 150"/>
                  <a:gd name="T2" fmla="*/ 136 w 149"/>
                  <a:gd name="T3" fmla="*/ 119 h 150"/>
                  <a:gd name="T4" fmla="*/ 149 w 149"/>
                  <a:gd name="T5" fmla="*/ 92 h 150"/>
                  <a:gd name="T6" fmla="*/ 149 w 149"/>
                  <a:gd name="T7" fmla="*/ 63 h 150"/>
                  <a:gd name="T8" fmla="*/ 138 w 149"/>
                  <a:gd name="T9" fmla="*/ 35 h 150"/>
                  <a:gd name="T10" fmla="*/ 129 w 149"/>
                  <a:gd name="T11" fmla="*/ 23 h 150"/>
                  <a:gd name="T12" fmla="*/ 118 w 149"/>
                  <a:gd name="T13" fmla="*/ 13 h 150"/>
                  <a:gd name="T14" fmla="*/ 90 w 149"/>
                  <a:gd name="T15" fmla="*/ 1 h 150"/>
                  <a:gd name="T16" fmla="*/ 62 w 149"/>
                  <a:gd name="T17" fmla="*/ 0 h 150"/>
                  <a:gd name="T18" fmla="*/ 35 w 149"/>
                  <a:gd name="T19" fmla="*/ 10 h 150"/>
                  <a:gd name="T20" fmla="*/ 22 w 149"/>
                  <a:gd name="T21" fmla="*/ 20 h 150"/>
                  <a:gd name="T22" fmla="*/ 11 w 149"/>
                  <a:gd name="T23" fmla="*/ 32 h 150"/>
                  <a:gd name="T24" fmla="*/ 0 w 149"/>
                  <a:gd name="T25" fmla="*/ 58 h 150"/>
                  <a:gd name="T26" fmla="*/ 0 w 149"/>
                  <a:gd name="T27" fmla="*/ 88 h 150"/>
                  <a:gd name="T28" fmla="*/ 9 w 149"/>
                  <a:gd name="T29" fmla="*/ 115 h 150"/>
                  <a:gd name="T30" fmla="*/ 19 w 149"/>
                  <a:gd name="T31" fmla="*/ 127 h 150"/>
                  <a:gd name="T32" fmla="*/ 31 w 149"/>
                  <a:gd name="T33" fmla="*/ 137 h 150"/>
                  <a:gd name="T34" fmla="*/ 58 w 149"/>
                  <a:gd name="T35" fmla="*/ 149 h 150"/>
                  <a:gd name="T36" fmla="*/ 87 w 149"/>
                  <a:gd name="T37" fmla="*/ 150 h 150"/>
                  <a:gd name="T38" fmla="*/ 114 w 149"/>
                  <a:gd name="T39" fmla="*/ 140 h 150"/>
                  <a:gd name="T40" fmla="*/ 125 w 149"/>
                  <a:gd name="T41" fmla="*/ 13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50">
                    <a:moveTo>
                      <a:pt x="125" y="131"/>
                    </a:moveTo>
                    <a:lnTo>
                      <a:pt x="136" y="119"/>
                    </a:lnTo>
                    <a:lnTo>
                      <a:pt x="149" y="92"/>
                    </a:lnTo>
                    <a:lnTo>
                      <a:pt x="149" y="63"/>
                    </a:lnTo>
                    <a:lnTo>
                      <a:pt x="138" y="35"/>
                    </a:lnTo>
                    <a:lnTo>
                      <a:pt x="129" y="23"/>
                    </a:lnTo>
                    <a:lnTo>
                      <a:pt x="118" y="13"/>
                    </a:lnTo>
                    <a:lnTo>
                      <a:pt x="90" y="1"/>
                    </a:lnTo>
                    <a:lnTo>
                      <a:pt x="62" y="0"/>
                    </a:lnTo>
                    <a:lnTo>
                      <a:pt x="35" y="10"/>
                    </a:lnTo>
                    <a:lnTo>
                      <a:pt x="22" y="20"/>
                    </a:lnTo>
                    <a:lnTo>
                      <a:pt x="11" y="32"/>
                    </a:lnTo>
                    <a:lnTo>
                      <a:pt x="0" y="58"/>
                    </a:lnTo>
                    <a:lnTo>
                      <a:pt x="0" y="88"/>
                    </a:lnTo>
                    <a:lnTo>
                      <a:pt x="9" y="115"/>
                    </a:lnTo>
                    <a:lnTo>
                      <a:pt x="19" y="127"/>
                    </a:lnTo>
                    <a:lnTo>
                      <a:pt x="31" y="137"/>
                    </a:lnTo>
                    <a:lnTo>
                      <a:pt x="58" y="149"/>
                    </a:lnTo>
                    <a:lnTo>
                      <a:pt x="87" y="150"/>
                    </a:lnTo>
                    <a:lnTo>
                      <a:pt x="114" y="140"/>
                    </a:lnTo>
                    <a:lnTo>
                      <a:pt x="12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56"/>
              <p:cNvSpPr>
                <a:spLocks/>
              </p:cNvSpPr>
              <p:nvPr/>
            </p:nvSpPr>
            <p:spPr bwMode="auto">
              <a:xfrm rot="18805489">
                <a:off x="6898746" y="3208230"/>
                <a:ext cx="76738" cy="76929"/>
              </a:xfrm>
              <a:custGeom>
                <a:avLst/>
                <a:gdLst>
                  <a:gd name="T0" fmla="*/ 220 w 261"/>
                  <a:gd name="T1" fmla="*/ 226 h 261"/>
                  <a:gd name="T2" fmla="*/ 238 w 261"/>
                  <a:gd name="T3" fmla="*/ 207 h 261"/>
                  <a:gd name="T4" fmla="*/ 259 w 261"/>
                  <a:gd name="T5" fmla="*/ 160 h 261"/>
                  <a:gd name="T6" fmla="*/ 261 w 261"/>
                  <a:gd name="T7" fmla="*/ 109 h 261"/>
                  <a:gd name="T8" fmla="*/ 242 w 261"/>
                  <a:gd name="T9" fmla="*/ 61 h 261"/>
                  <a:gd name="T10" fmla="*/ 226 w 261"/>
                  <a:gd name="T11" fmla="*/ 41 h 261"/>
                  <a:gd name="T12" fmla="*/ 206 w 261"/>
                  <a:gd name="T13" fmla="*/ 22 h 261"/>
                  <a:gd name="T14" fmla="*/ 159 w 261"/>
                  <a:gd name="T15" fmla="*/ 2 h 261"/>
                  <a:gd name="T16" fmla="*/ 109 w 261"/>
                  <a:gd name="T17" fmla="*/ 0 h 261"/>
                  <a:gd name="T18" fmla="*/ 61 w 261"/>
                  <a:gd name="T19" fmla="*/ 19 h 261"/>
                  <a:gd name="T20" fmla="*/ 40 w 261"/>
                  <a:gd name="T21" fmla="*/ 35 h 261"/>
                  <a:gd name="T22" fmla="*/ 22 w 261"/>
                  <a:gd name="T23" fmla="*/ 55 h 261"/>
                  <a:gd name="T24" fmla="*/ 1 w 261"/>
                  <a:gd name="T25" fmla="*/ 102 h 261"/>
                  <a:gd name="T26" fmla="*/ 0 w 261"/>
                  <a:gd name="T27" fmla="*/ 152 h 261"/>
                  <a:gd name="T28" fmla="*/ 18 w 261"/>
                  <a:gd name="T29" fmla="*/ 200 h 261"/>
                  <a:gd name="T30" fmla="*/ 35 w 261"/>
                  <a:gd name="T31" fmla="*/ 221 h 261"/>
                  <a:gd name="T32" fmla="*/ 54 w 261"/>
                  <a:gd name="T33" fmla="*/ 239 h 261"/>
                  <a:gd name="T34" fmla="*/ 101 w 261"/>
                  <a:gd name="T35" fmla="*/ 260 h 261"/>
                  <a:gd name="T36" fmla="*/ 152 w 261"/>
                  <a:gd name="T37" fmla="*/ 261 h 261"/>
                  <a:gd name="T38" fmla="*/ 200 w 261"/>
                  <a:gd name="T39" fmla="*/ 243 h 261"/>
                  <a:gd name="T40" fmla="*/ 220 w 261"/>
                  <a:gd name="T41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61">
                    <a:moveTo>
                      <a:pt x="220" y="226"/>
                    </a:moveTo>
                    <a:lnTo>
                      <a:pt x="238" y="207"/>
                    </a:lnTo>
                    <a:lnTo>
                      <a:pt x="259" y="160"/>
                    </a:lnTo>
                    <a:lnTo>
                      <a:pt x="261" y="109"/>
                    </a:lnTo>
                    <a:lnTo>
                      <a:pt x="242" y="61"/>
                    </a:lnTo>
                    <a:lnTo>
                      <a:pt x="226" y="41"/>
                    </a:lnTo>
                    <a:lnTo>
                      <a:pt x="206" y="22"/>
                    </a:lnTo>
                    <a:lnTo>
                      <a:pt x="159" y="2"/>
                    </a:lnTo>
                    <a:lnTo>
                      <a:pt x="109" y="0"/>
                    </a:lnTo>
                    <a:lnTo>
                      <a:pt x="61" y="19"/>
                    </a:lnTo>
                    <a:lnTo>
                      <a:pt x="40" y="35"/>
                    </a:lnTo>
                    <a:lnTo>
                      <a:pt x="22" y="55"/>
                    </a:lnTo>
                    <a:lnTo>
                      <a:pt x="1" y="102"/>
                    </a:lnTo>
                    <a:lnTo>
                      <a:pt x="0" y="152"/>
                    </a:lnTo>
                    <a:lnTo>
                      <a:pt x="18" y="200"/>
                    </a:lnTo>
                    <a:lnTo>
                      <a:pt x="35" y="221"/>
                    </a:lnTo>
                    <a:lnTo>
                      <a:pt x="54" y="239"/>
                    </a:lnTo>
                    <a:lnTo>
                      <a:pt x="101" y="260"/>
                    </a:lnTo>
                    <a:lnTo>
                      <a:pt x="152" y="261"/>
                    </a:lnTo>
                    <a:lnTo>
                      <a:pt x="200" y="243"/>
                    </a:lnTo>
                    <a:lnTo>
                      <a:pt x="220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57"/>
              <p:cNvSpPr>
                <a:spLocks/>
              </p:cNvSpPr>
              <p:nvPr/>
            </p:nvSpPr>
            <p:spPr bwMode="auto">
              <a:xfrm rot="18805489">
                <a:off x="6694245" y="3006269"/>
                <a:ext cx="115697" cy="115984"/>
              </a:xfrm>
              <a:custGeom>
                <a:avLst/>
                <a:gdLst>
                  <a:gd name="T0" fmla="*/ 330 w 392"/>
                  <a:gd name="T1" fmla="*/ 339 h 392"/>
                  <a:gd name="T2" fmla="*/ 345 w 392"/>
                  <a:gd name="T3" fmla="*/ 325 h 392"/>
                  <a:gd name="T4" fmla="*/ 368 w 392"/>
                  <a:gd name="T5" fmla="*/ 292 h 392"/>
                  <a:gd name="T6" fmla="*/ 383 w 392"/>
                  <a:gd name="T7" fmla="*/ 257 h 392"/>
                  <a:gd name="T8" fmla="*/ 391 w 392"/>
                  <a:gd name="T9" fmla="*/ 221 h 392"/>
                  <a:gd name="T10" fmla="*/ 392 w 392"/>
                  <a:gd name="T11" fmla="*/ 184 h 392"/>
                  <a:gd name="T12" fmla="*/ 386 w 392"/>
                  <a:gd name="T13" fmla="*/ 146 h 392"/>
                  <a:gd name="T14" fmla="*/ 373 w 392"/>
                  <a:gd name="T15" fmla="*/ 110 h 392"/>
                  <a:gd name="T16" fmla="*/ 352 w 392"/>
                  <a:gd name="T17" fmla="*/ 76 h 392"/>
                  <a:gd name="T18" fmla="*/ 339 w 392"/>
                  <a:gd name="T19" fmla="*/ 62 h 392"/>
                  <a:gd name="T20" fmla="*/ 324 w 392"/>
                  <a:gd name="T21" fmla="*/ 48 h 392"/>
                  <a:gd name="T22" fmla="*/ 293 w 392"/>
                  <a:gd name="T23" fmla="*/ 24 h 392"/>
                  <a:gd name="T24" fmla="*/ 258 w 392"/>
                  <a:gd name="T25" fmla="*/ 9 h 392"/>
                  <a:gd name="T26" fmla="*/ 220 w 392"/>
                  <a:gd name="T27" fmla="*/ 1 h 392"/>
                  <a:gd name="T28" fmla="*/ 183 w 392"/>
                  <a:gd name="T29" fmla="*/ 0 h 392"/>
                  <a:gd name="T30" fmla="*/ 145 w 392"/>
                  <a:gd name="T31" fmla="*/ 6 h 392"/>
                  <a:gd name="T32" fmla="*/ 110 w 392"/>
                  <a:gd name="T33" fmla="*/ 19 h 392"/>
                  <a:gd name="T34" fmla="*/ 76 w 392"/>
                  <a:gd name="T35" fmla="*/ 40 h 392"/>
                  <a:gd name="T36" fmla="*/ 61 w 392"/>
                  <a:gd name="T37" fmla="*/ 54 h 392"/>
                  <a:gd name="T38" fmla="*/ 46 w 392"/>
                  <a:gd name="T39" fmla="*/ 68 h 392"/>
                  <a:gd name="T40" fmla="*/ 24 w 392"/>
                  <a:gd name="T41" fmla="*/ 99 h 392"/>
                  <a:gd name="T42" fmla="*/ 9 w 392"/>
                  <a:gd name="T43" fmla="*/ 134 h 392"/>
                  <a:gd name="T44" fmla="*/ 1 w 392"/>
                  <a:gd name="T45" fmla="*/ 172 h 392"/>
                  <a:gd name="T46" fmla="*/ 0 w 392"/>
                  <a:gd name="T47" fmla="*/ 210 h 392"/>
                  <a:gd name="T48" fmla="*/ 5 w 392"/>
                  <a:gd name="T49" fmla="*/ 247 h 392"/>
                  <a:gd name="T50" fmla="*/ 19 w 392"/>
                  <a:gd name="T51" fmla="*/ 283 h 392"/>
                  <a:gd name="T52" fmla="*/ 40 w 392"/>
                  <a:gd name="T53" fmla="*/ 316 h 392"/>
                  <a:gd name="T54" fmla="*/ 53 w 392"/>
                  <a:gd name="T55" fmla="*/ 331 h 392"/>
                  <a:gd name="T56" fmla="*/ 67 w 392"/>
                  <a:gd name="T57" fmla="*/ 346 h 392"/>
                  <a:gd name="T58" fmla="*/ 100 w 392"/>
                  <a:gd name="T59" fmla="*/ 368 h 392"/>
                  <a:gd name="T60" fmla="*/ 135 w 392"/>
                  <a:gd name="T61" fmla="*/ 383 h 392"/>
                  <a:gd name="T62" fmla="*/ 171 w 392"/>
                  <a:gd name="T63" fmla="*/ 392 h 392"/>
                  <a:gd name="T64" fmla="*/ 210 w 392"/>
                  <a:gd name="T65" fmla="*/ 392 h 392"/>
                  <a:gd name="T66" fmla="*/ 246 w 392"/>
                  <a:gd name="T67" fmla="*/ 387 h 392"/>
                  <a:gd name="T68" fmla="*/ 282 w 392"/>
                  <a:gd name="T69" fmla="*/ 373 h 392"/>
                  <a:gd name="T70" fmla="*/ 316 w 392"/>
                  <a:gd name="T71" fmla="*/ 352 h 392"/>
                  <a:gd name="T72" fmla="*/ 330 w 392"/>
                  <a:gd name="T73" fmla="*/ 33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30" y="339"/>
                    </a:moveTo>
                    <a:lnTo>
                      <a:pt x="345" y="325"/>
                    </a:lnTo>
                    <a:lnTo>
                      <a:pt x="368" y="292"/>
                    </a:lnTo>
                    <a:lnTo>
                      <a:pt x="383" y="257"/>
                    </a:lnTo>
                    <a:lnTo>
                      <a:pt x="391" y="221"/>
                    </a:lnTo>
                    <a:lnTo>
                      <a:pt x="392" y="184"/>
                    </a:lnTo>
                    <a:lnTo>
                      <a:pt x="386" y="146"/>
                    </a:lnTo>
                    <a:lnTo>
                      <a:pt x="373" y="110"/>
                    </a:lnTo>
                    <a:lnTo>
                      <a:pt x="352" y="76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4"/>
                    </a:lnTo>
                    <a:lnTo>
                      <a:pt x="258" y="9"/>
                    </a:lnTo>
                    <a:lnTo>
                      <a:pt x="220" y="1"/>
                    </a:lnTo>
                    <a:lnTo>
                      <a:pt x="183" y="0"/>
                    </a:lnTo>
                    <a:lnTo>
                      <a:pt x="145" y="6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1" y="54"/>
                    </a:lnTo>
                    <a:lnTo>
                      <a:pt x="46" y="68"/>
                    </a:lnTo>
                    <a:lnTo>
                      <a:pt x="24" y="99"/>
                    </a:lnTo>
                    <a:lnTo>
                      <a:pt x="9" y="134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5" y="247"/>
                    </a:lnTo>
                    <a:lnTo>
                      <a:pt x="19" y="283"/>
                    </a:lnTo>
                    <a:lnTo>
                      <a:pt x="40" y="316"/>
                    </a:lnTo>
                    <a:lnTo>
                      <a:pt x="53" y="331"/>
                    </a:lnTo>
                    <a:lnTo>
                      <a:pt x="67" y="346"/>
                    </a:lnTo>
                    <a:lnTo>
                      <a:pt x="100" y="368"/>
                    </a:lnTo>
                    <a:lnTo>
                      <a:pt x="135" y="383"/>
                    </a:lnTo>
                    <a:lnTo>
                      <a:pt x="171" y="392"/>
                    </a:lnTo>
                    <a:lnTo>
                      <a:pt x="210" y="392"/>
                    </a:lnTo>
                    <a:lnTo>
                      <a:pt x="246" y="387"/>
                    </a:lnTo>
                    <a:lnTo>
                      <a:pt x="282" y="373"/>
                    </a:lnTo>
                    <a:lnTo>
                      <a:pt x="316" y="352"/>
                    </a:lnTo>
                    <a:lnTo>
                      <a:pt x="330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58"/>
              <p:cNvSpPr>
                <a:spLocks/>
              </p:cNvSpPr>
              <p:nvPr/>
            </p:nvSpPr>
            <p:spPr bwMode="auto">
              <a:xfrm rot="18805489">
                <a:off x="6594877" y="4513090"/>
                <a:ext cx="154657" cy="155041"/>
              </a:xfrm>
              <a:custGeom>
                <a:avLst/>
                <a:gdLst>
                  <a:gd name="T0" fmla="*/ 368 w 523"/>
                  <a:gd name="T1" fmla="*/ 503 h 525"/>
                  <a:gd name="T2" fmla="*/ 391 w 523"/>
                  <a:gd name="T3" fmla="*/ 491 h 525"/>
                  <a:gd name="T4" fmla="*/ 434 w 523"/>
                  <a:gd name="T5" fmla="*/ 462 h 525"/>
                  <a:gd name="T6" fmla="*/ 469 w 523"/>
                  <a:gd name="T7" fmla="*/ 424 h 525"/>
                  <a:gd name="T8" fmla="*/ 496 w 523"/>
                  <a:gd name="T9" fmla="*/ 381 h 525"/>
                  <a:gd name="T10" fmla="*/ 514 w 523"/>
                  <a:gd name="T11" fmla="*/ 335 h 525"/>
                  <a:gd name="T12" fmla="*/ 523 w 523"/>
                  <a:gd name="T13" fmla="*/ 284 h 525"/>
                  <a:gd name="T14" fmla="*/ 523 w 523"/>
                  <a:gd name="T15" fmla="*/ 234 h 525"/>
                  <a:gd name="T16" fmla="*/ 512 w 523"/>
                  <a:gd name="T17" fmla="*/ 182 h 525"/>
                  <a:gd name="T18" fmla="*/ 503 w 523"/>
                  <a:gd name="T19" fmla="*/ 157 h 525"/>
                  <a:gd name="T20" fmla="*/ 491 w 523"/>
                  <a:gd name="T21" fmla="*/ 132 h 525"/>
                  <a:gd name="T22" fmla="*/ 460 w 523"/>
                  <a:gd name="T23" fmla="*/ 90 h 525"/>
                  <a:gd name="T24" fmla="*/ 424 w 523"/>
                  <a:gd name="T25" fmla="*/ 55 h 525"/>
                  <a:gd name="T26" fmla="*/ 381 w 523"/>
                  <a:gd name="T27" fmla="*/ 27 h 525"/>
                  <a:gd name="T28" fmla="*/ 334 w 523"/>
                  <a:gd name="T29" fmla="*/ 9 h 525"/>
                  <a:gd name="T30" fmla="*/ 284 w 523"/>
                  <a:gd name="T31" fmla="*/ 0 h 525"/>
                  <a:gd name="T32" fmla="*/ 233 w 523"/>
                  <a:gd name="T33" fmla="*/ 2 h 525"/>
                  <a:gd name="T34" fmla="*/ 181 w 523"/>
                  <a:gd name="T35" fmla="*/ 12 h 525"/>
                  <a:gd name="T36" fmla="*/ 157 w 523"/>
                  <a:gd name="T37" fmla="*/ 22 h 525"/>
                  <a:gd name="T38" fmla="*/ 132 w 523"/>
                  <a:gd name="T39" fmla="*/ 34 h 525"/>
                  <a:gd name="T40" fmla="*/ 89 w 523"/>
                  <a:gd name="T41" fmla="*/ 64 h 525"/>
                  <a:gd name="T42" fmla="*/ 54 w 523"/>
                  <a:gd name="T43" fmla="*/ 101 h 525"/>
                  <a:gd name="T44" fmla="*/ 27 w 523"/>
                  <a:gd name="T45" fmla="*/ 144 h 525"/>
                  <a:gd name="T46" fmla="*/ 9 w 523"/>
                  <a:gd name="T47" fmla="*/ 191 h 525"/>
                  <a:gd name="T48" fmla="*/ 0 w 523"/>
                  <a:gd name="T49" fmla="*/ 241 h 525"/>
                  <a:gd name="T50" fmla="*/ 1 w 523"/>
                  <a:gd name="T51" fmla="*/ 292 h 525"/>
                  <a:gd name="T52" fmla="*/ 11 w 523"/>
                  <a:gd name="T53" fmla="*/ 342 h 525"/>
                  <a:gd name="T54" fmla="*/ 22 w 523"/>
                  <a:gd name="T55" fmla="*/ 368 h 525"/>
                  <a:gd name="T56" fmla="*/ 33 w 523"/>
                  <a:gd name="T57" fmla="*/ 393 h 525"/>
                  <a:gd name="T58" fmla="*/ 63 w 523"/>
                  <a:gd name="T59" fmla="*/ 434 h 525"/>
                  <a:gd name="T60" fmla="*/ 101 w 523"/>
                  <a:gd name="T61" fmla="*/ 471 h 525"/>
                  <a:gd name="T62" fmla="*/ 144 w 523"/>
                  <a:gd name="T63" fmla="*/ 497 h 525"/>
                  <a:gd name="T64" fmla="*/ 190 w 523"/>
                  <a:gd name="T65" fmla="*/ 516 h 525"/>
                  <a:gd name="T66" fmla="*/ 239 w 523"/>
                  <a:gd name="T67" fmla="*/ 525 h 525"/>
                  <a:gd name="T68" fmla="*/ 291 w 523"/>
                  <a:gd name="T69" fmla="*/ 524 h 525"/>
                  <a:gd name="T70" fmla="*/ 342 w 523"/>
                  <a:gd name="T71" fmla="*/ 514 h 525"/>
                  <a:gd name="T72" fmla="*/ 368 w 523"/>
                  <a:gd name="T73" fmla="*/ 50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3" h="525">
                    <a:moveTo>
                      <a:pt x="368" y="503"/>
                    </a:moveTo>
                    <a:lnTo>
                      <a:pt x="391" y="491"/>
                    </a:lnTo>
                    <a:lnTo>
                      <a:pt x="434" y="462"/>
                    </a:lnTo>
                    <a:lnTo>
                      <a:pt x="469" y="424"/>
                    </a:lnTo>
                    <a:lnTo>
                      <a:pt x="496" y="381"/>
                    </a:lnTo>
                    <a:lnTo>
                      <a:pt x="514" y="335"/>
                    </a:lnTo>
                    <a:lnTo>
                      <a:pt x="523" y="284"/>
                    </a:lnTo>
                    <a:lnTo>
                      <a:pt x="523" y="234"/>
                    </a:lnTo>
                    <a:lnTo>
                      <a:pt x="512" y="182"/>
                    </a:lnTo>
                    <a:lnTo>
                      <a:pt x="503" y="157"/>
                    </a:lnTo>
                    <a:lnTo>
                      <a:pt x="491" y="132"/>
                    </a:lnTo>
                    <a:lnTo>
                      <a:pt x="460" y="90"/>
                    </a:lnTo>
                    <a:lnTo>
                      <a:pt x="424" y="55"/>
                    </a:lnTo>
                    <a:lnTo>
                      <a:pt x="381" y="27"/>
                    </a:lnTo>
                    <a:lnTo>
                      <a:pt x="334" y="9"/>
                    </a:lnTo>
                    <a:lnTo>
                      <a:pt x="284" y="0"/>
                    </a:lnTo>
                    <a:lnTo>
                      <a:pt x="233" y="2"/>
                    </a:lnTo>
                    <a:lnTo>
                      <a:pt x="181" y="12"/>
                    </a:lnTo>
                    <a:lnTo>
                      <a:pt x="157" y="22"/>
                    </a:lnTo>
                    <a:lnTo>
                      <a:pt x="132" y="34"/>
                    </a:lnTo>
                    <a:lnTo>
                      <a:pt x="89" y="64"/>
                    </a:lnTo>
                    <a:lnTo>
                      <a:pt x="54" y="101"/>
                    </a:lnTo>
                    <a:lnTo>
                      <a:pt x="27" y="144"/>
                    </a:lnTo>
                    <a:lnTo>
                      <a:pt x="9" y="191"/>
                    </a:lnTo>
                    <a:lnTo>
                      <a:pt x="0" y="241"/>
                    </a:lnTo>
                    <a:lnTo>
                      <a:pt x="1" y="292"/>
                    </a:lnTo>
                    <a:lnTo>
                      <a:pt x="11" y="342"/>
                    </a:lnTo>
                    <a:lnTo>
                      <a:pt x="22" y="368"/>
                    </a:lnTo>
                    <a:lnTo>
                      <a:pt x="33" y="393"/>
                    </a:lnTo>
                    <a:lnTo>
                      <a:pt x="63" y="434"/>
                    </a:lnTo>
                    <a:lnTo>
                      <a:pt x="101" y="471"/>
                    </a:lnTo>
                    <a:lnTo>
                      <a:pt x="144" y="497"/>
                    </a:lnTo>
                    <a:lnTo>
                      <a:pt x="190" y="516"/>
                    </a:lnTo>
                    <a:lnTo>
                      <a:pt x="239" y="525"/>
                    </a:lnTo>
                    <a:lnTo>
                      <a:pt x="291" y="524"/>
                    </a:lnTo>
                    <a:lnTo>
                      <a:pt x="342" y="514"/>
                    </a:lnTo>
                    <a:lnTo>
                      <a:pt x="368" y="5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59"/>
              <p:cNvSpPr>
                <a:spLocks/>
              </p:cNvSpPr>
              <p:nvPr/>
            </p:nvSpPr>
            <p:spPr bwMode="auto">
              <a:xfrm rot="18805489">
                <a:off x="6739811" y="4393289"/>
                <a:ext cx="43682" cy="43790"/>
              </a:xfrm>
              <a:custGeom>
                <a:avLst/>
                <a:gdLst>
                  <a:gd name="T0" fmla="*/ 105 w 149"/>
                  <a:gd name="T1" fmla="*/ 144 h 149"/>
                  <a:gd name="T2" fmla="*/ 118 w 149"/>
                  <a:gd name="T3" fmla="*/ 138 h 149"/>
                  <a:gd name="T4" fmla="*/ 138 w 149"/>
                  <a:gd name="T5" fmla="*/ 116 h 149"/>
                  <a:gd name="T6" fmla="*/ 149 w 149"/>
                  <a:gd name="T7" fmla="*/ 88 h 149"/>
                  <a:gd name="T8" fmla="*/ 149 w 149"/>
                  <a:gd name="T9" fmla="*/ 60 h 149"/>
                  <a:gd name="T10" fmla="*/ 144 w 149"/>
                  <a:gd name="T11" fmla="*/ 44 h 149"/>
                  <a:gd name="T12" fmla="*/ 136 w 149"/>
                  <a:gd name="T13" fmla="*/ 31 h 149"/>
                  <a:gd name="T14" fmla="*/ 115 w 149"/>
                  <a:gd name="T15" fmla="*/ 11 h 149"/>
                  <a:gd name="T16" fmla="*/ 88 w 149"/>
                  <a:gd name="T17" fmla="*/ 0 h 149"/>
                  <a:gd name="T18" fmla="*/ 58 w 149"/>
                  <a:gd name="T19" fmla="*/ 0 h 149"/>
                  <a:gd name="T20" fmla="*/ 44 w 149"/>
                  <a:gd name="T21" fmla="*/ 5 h 149"/>
                  <a:gd name="T22" fmla="*/ 29 w 149"/>
                  <a:gd name="T23" fmla="*/ 13 h 149"/>
                  <a:gd name="T24" fmla="*/ 10 w 149"/>
                  <a:gd name="T25" fmla="*/ 34 h 149"/>
                  <a:gd name="T26" fmla="*/ 0 w 149"/>
                  <a:gd name="T27" fmla="*/ 61 h 149"/>
                  <a:gd name="T28" fmla="*/ 0 w 149"/>
                  <a:gd name="T29" fmla="*/ 91 h 149"/>
                  <a:gd name="T30" fmla="*/ 5 w 149"/>
                  <a:gd name="T31" fmla="*/ 105 h 149"/>
                  <a:gd name="T32" fmla="*/ 13 w 149"/>
                  <a:gd name="T33" fmla="*/ 119 h 149"/>
                  <a:gd name="T34" fmla="*/ 33 w 149"/>
                  <a:gd name="T35" fmla="*/ 139 h 149"/>
                  <a:gd name="T36" fmla="*/ 61 w 149"/>
                  <a:gd name="T37" fmla="*/ 149 h 149"/>
                  <a:gd name="T38" fmla="*/ 90 w 149"/>
                  <a:gd name="T39" fmla="*/ 149 h 149"/>
                  <a:gd name="T40" fmla="*/ 105 w 149"/>
                  <a:gd name="T41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49">
                    <a:moveTo>
                      <a:pt x="105" y="144"/>
                    </a:moveTo>
                    <a:lnTo>
                      <a:pt x="118" y="138"/>
                    </a:lnTo>
                    <a:lnTo>
                      <a:pt x="138" y="116"/>
                    </a:lnTo>
                    <a:lnTo>
                      <a:pt x="149" y="88"/>
                    </a:lnTo>
                    <a:lnTo>
                      <a:pt x="149" y="60"/>
                    </a:lnTo>
                    <a:lnTo>
                      <a:pt x="144" y="44"/>
                    </a:lnTo>
                    <a:lnTo>
                      <a:pt x="136" y="31"/>
                    </a:lnTo>
                    <a:lnTo>
                      <a:pt x="115" y="11"/>
                    </a:lnTo>
                    <a:lnTo>
                      <a:pt x="88" y="0"/>
                    </a:lnTo>
                    <a:lnTo>
                      <a:pt x="58" y="0"/>
                    </a:lnTo>
                    <a:lnTo>
                      <a:pt x="44" y="5"/>
                    </a:lnTo>
                    <a:lnTo>
                      <a:pt x="29" y="13"/>
                    </a:lnTo>
                    <a:lnTo>
                      <a:pt x="10" y="34"/>
                    </a:lnTo>
                    <a:lnTo>
                      <a:pt x="0" y="61"/>
                    </a:lnTo>
                    <a:lnTo>
                      <a:pt x="0" y="91"/>
                    </a:lnTo>
                    <a:lnTo>
                      <a:pt x="5" y="105"/>
                    </a:lnTo>
                    <a:lnTo>
                      <a:pt x="13" y="119"/>
                    </a:lnTo>
                    <a:lnTo>
                      <a:pt x="33" y="139"/>
                    </a:lnTo>
                    <a:lnTo>
                      <a:pt x="61" y="149"/>
                    </a:lnTo>
                    <a:lnTo>
                      <a:pt x="90" y="149"/>
                    </a:lnTo>
                    <a:lnTo>
                      <a:pt x="105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60"/>
              <p:cNvSpPr>
                <a:spLocks/>
              </p:cNvSpPr>
              <p:nvPr/>
            </p:nvSpPr>
            <p:spPr bwMode="auto">
              <a:xfrm rot="18805489">
                <a:off x="6896659" y="4444910"/>
                <a:ext cx="76738" cy="76929"/>
              </a:xfrm>
              <a:custGeom>
                <a:avLst/>
                <a:gdLst>
                  <a:gd name="T0" fmla="*/ 183 w 261"/>
                  <a:gd name="T1" fmla="*/ 250 h 259"/>
                  <a:gd name="T2" fmla="*/ 208 w 261"/>
                  <a:gd name="T3" fmla="*/ 237 h 259"/>
                  <a:gd name="T4" fmla="*/ 243 w 261"/>
                  <a:gd name="T5" fmla="*/ 199 h 259"/>
                  <a:gd name="T6" fmla="*/ 261 w 261"/>
                  <a:gd name="T7" fmla="*/ 153 h 259"/>
                  <a:gd name="T8" fmla="*/ 259 w 261"/>
                  <a:gd name="T9" fmla="*/ 102 h 259"/>
                  <a:gd name="T10" fmla="*/ 250 w 261"/>
                  <a:gd name="T11" fmla="*/ 76 h 259"/>
                  <a:gd name="T12" fmla="*/ 239 w 261"/>
                  <a:gd name="T13" fmla="*/ 53 h 259"/>
                  <a:gd name="T14" fmla="*/ 201 w 261"/>
                  <a:gd name="T15" fmla="*/ 18 h 259"/>
                  <a:gd name="T16" fmla="*/ 154 w 261"/>
                  <a:gd name="T17" fmla="*/ 0 h 259"/>
                  <a:gd name="T18" fmla="*/ 104 w 261"/>
                  <a:gd name="T19" fmla="*/ 0 h 259"/>
                  <a:gd name="T20" fmla="*/ 78 w 261"/>
                  <a:gd name="T21" fmla="*/ 9 h 259"/>
                  <a:gd name="T22" fmla="*/ 55 w 261"/>
                  <a:gd name="T23" fmla="*/ 22 h 259"/>
                  <a:gd name="T24" fmla="*/ 20 w 261"/>
                  <a:gd name="T25" fmla="*/ 58 h 259"/>
                  <a:gd name="T26" fmla="*/ 0 w 261"/>
                  <a:gd name="T27" fmla="*/ 106 h 259"/>
                  <a:gd name="T28" fmla="*/ 2 w 261"/>
                  <a:gd name="T29" fmla="*/ 157 h 259"/>
                  <a:gd name="T30" fmla="*/ 11 w 261"/>
                  <a:gd name="T31" fmla="*/ 183 h 259"/>
                  <a:gd name="T32" fmla="*/ 24 w 261"/>
                  <a:gd name="T33" fmla="*/ 206 h 259"/>
                  <a:gd name="T34" fmla="*/ 60 w 261"/>
                  <a:gd name="T35" fmla="*/ 241 h 259"/>
                  <a:gd name="T36" fmla="*/ 106 w 261"/>
                  <a:gd name="T37" fmla="*/ 259 h 259"/>
                  <a:gd name="T38" fmla="*/ 158 w 261"/>
                  <a:gd name="T39" fmla="*/ 259 h 259"/>
                  <a:gd name="T40" fmla="*/ 183 w 261"/>
                  <a:gd name="T41" fmla="*/ 25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59">
                    <a:moveTo>
                      <a:pt x="183" y="250"/>
                    </a:moveTo>
                    <a:lnTo>
                      <a:pt x="208" y="237"/>
                    </a:lnTo>
                    <a:lnTo>
                      <a:pt x="243" y="199"/>
                    </a:lnTo>
                    <a:lnTo>
                      <a:pt x="261" y="153"/>
                    </a:lnTo>
                    <a:lnTo>
                      <a:pt x="259" y="102"/>
                    </a:lnTo>
                    <a:lnTo>
                      <a:pt x="250" y="76"/>
                    </a:lnTo>
                    <a:lnTo>
                      <a:pt x="239" y="53"/>
                    </a:lnTo>
                    <a:lnTo>
                      <a:pt x="201" y="18"/>
                    </a:lnTo>
                    <a:lnTo>
                      <a:pt x="154" y="0"/>
                    </a:lnTo>
                    <a:lnTo>
                      <a:pt x="104" y="0"/>
                    </a:lnTo>
                    <a:lnTo>
                      <a:pt x="78" y="9"/>
                    </a:lnTo>
                    <a:lnTo>
                      <a:pt x="55" y="22"/>
                    </a:lnTo>
                    <a:lnTo>
                      <a:pt x="20" y="58"/>
                    </a:lnTo>
                    <a:lnTo>
                      <a:pt x="0" y="106"/>
                    </a:lnTo>
                    <a:lnTo>
                      <a:pt x="2" y="157"/>
                    </a:lnTo>
                    <a:lnTo>
                      <a:pt x="11" y="183"/>
                    </a:lnTo>
                    <a:lnTo>
                      <a:pt x="24" y="206"/>
                    </a:lnTo>
                    <a:lnTo>
                      <a:pt x="60" y="241"/>
                    </a:lnTo>
                    <a:lnTo>
                      <a:pt x="106" y="259"/>
                    </a:lnTo>
                    <a:lnTo>
                      <a:pt x="158" y="259"/>
                    </a:lnTo>
                    <a:lnTo>
                      <a:pt x="183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61"/>
              <p:cNvSpPr>
                <a:spLocks/>
              </p:cNvSpPr>
              <p:nvPr/>
            </p:nvSpPr>
            <p:spPr bwMode="auto">
              <a:xfrm rot="18805489">
                <a:off x="6763434" y="4191746"/>
                <a:ext cx="115697" cy="115984"/>
              </a:xfrm>
              <a:custGeom>
                <a:avLst/>
                <a:gdLst>
                  <a:gd name="T0" fmla="*/ 275 w 392"/>
                  <a:gd name="T1" fmla="*/ 376 h 393"/>
                  <a:gd name="T2" fmla="*/ 293 w 392"/>
                  <a:gd name="T3" fmla="*/ 367 h 393"/>
                  <a:gd name="T4" fmla="*/ 326 w 392"/>
                  <a:gd name="T5" fmla="*/ 345 h 393"/>
                  <a:gd name="T6" fmla="*/ 352 w 392"/>
                  <a:gd name="T7" fmla="*/ 316 h 393"/>
                  <a:gd name="T8" fmla="*/ 372 w 392"/>
                  <a:gd name="T9" fmla="*/ 285 h 393"/>
                  <a:gd name="T10" fmla="*/ 385 w 392"/>
                  <a:gd name="T11" fmla="*/ 250 h 393"/>
                  <a:gd name="T12" fmla="*/ 392 w 392"/>
                  <a:gd name="T13" fmla="*/ 212 h 393"/>
                  <a:gd name="T14" fmla="*/ 392 w 392"/>
                  <a:gd name="T15" fmla="*/ 174 h 393"/>
                  <a:gd name="T16" fmla="*/ 384 w 392"/>
                  <a:gd name="T17" fmla="*/ 136 h 393"/>
                  <a:gd name="T18" fmla="*/ 376 w 392"/>
                  <a:gd name="T19" fmla="*/ 117 h 393"/>
                  <a:gd name="T20" fmla="*/ 367 w 392"/>
                  <a:gd name="T21" fmla="*/ 98 h 393"/>
                  <a:gd name="T22" fmla="*/ 345 w 392"/>
                  <a:gd name="T23" fmla="*/ 67 h 393"/>
                  <a:gd name="T24" fmla="*/ 317 w 392"/>
                  <a:gd name="T25" fmla="*/ 40 h 393"/>
                  <a:gd name="T26" fmla="*/ 286 w 392"/>
                  <a:gd name="T27" fmla="*/ 21 h 393"/>
                  <a:gd name="T28" fmla="*/ 249 w 392"/>
                  <a:gd name="T29" fmla="*/ 6 h 393"/>
                  <a:gd name="T30" fmla="*/ 213 w 392"/>
                  <a:gd name="T31" fmla="*/ 0 h 393"/>
                  <a:gd name="T32" fmla="*/ 174 w 392"/>
                  <a:gd name="T33" fmla="*/ 0 h 393"/>
                  <a:gd name="T34" fmla="*/ 137 w 392"/>
                  <a:gd name="T35" fmla="*/ 9 h 393"/>
                  <a:gd name="T36" fmla="*/ 117 w 392"/>
                  <a:gd name="T37" fmla="*/ 15 h 393"/>
                  <a:gd name="T38" fmla="*/ 99 w 392"/>
                  <a:gd name="T39" fmla="*/ 25 h 393"/>
                  <a:gd name="T40" fmla="*/ 67 w 392"/>
                  <a:gd name="T41" fmla="*/ 48 h 393"/>
                  <a:gd name="T42" fmla="*/ 41 w 392"/>
                  <a:gd name="T43" fmla="*/ 75 h 393"/>
                  <a:gd name="T44" fmla="*/ 20 w 392"/>
                  <a:gd name="T45" fmla="*/ 107 h 393"/>
                  <a:gd name="T46" fmla="*/ 7 w 392"/>
                  <a:gd name="T47" fmla="*/ 142 h 393"/>
                  <a:gd name="T48" fmla="*/ 0 w 392"/>
                  <a:gd name="T49" fmla="*/ 180 h 393"/>
                  <a:gd name="T50" fmla="*/ 0 w 392"/>
                  <a:gd name="T51" fmla="*/ 218 h 393"/>
                  <a:gd name="T52" fmla="*/ 8 w 392"/>
                  <a:gd name="T53" fmla="*/ 257 h 393"/>
                  <a:gd name="T54" fmla="*/ 16 w 392"/>
                  <a:gd name="T55" fmla="*/ 275 h 393"/>
                  <a:gd name="T56" fmla="*/ 25 w 392"/>
                  <a:gd name="T57" fmla="*/ 293 h 393"/>
                  <a:gd name="T58" fmla="*/ 47 w 392"/>
                  <a:gd name="T59" fmla="*/ 325 h 393"/>
                  <a:gd name="T60" fmla="*/ 76 w 392"/>
                  <a:gd name="T61" fmla="*/ 351 h 393"/>
                  <a:gd name="T62" fmla="*/ 108 w 392"/>
                  <a:gd name="T63" fmla="*/ 372 h 393"/>
                  <a:gd name="T64" fmla="*/ 143 w 392"/>
                  <a:gd name="T65" fmla="*/ 385 h 393"/>
                  <a:gd name="T66" fmla="*/ 179 w 392"/>
                  <a:gd name="T67" fmla="*/ 393 h 393"/>
                  <a:gd name="T68" fmla="*/ 218 w 392"/>
                  <a:gd name="T69" fmla="*/ 391 h 393"/>
                  <a:gd name="T70" fmla="*/ 256 w 392"/>
                  <a:gd name="T71" fmla="*/ 384 h 393"/>
                  <a:gd name="T72" fmla="*/ 275 w 392"/>
                  <a:gd name="T73" fmla="*/ 37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275" y="376"/>
                    </a:moveTo>
                    <a:lnTo>
                      <a:pt x="293" y="367"/>
                    </a:lnTo>
                    <a:lnTo>
                      <a:pt x="326" y="345"/>
                    </a:lnTo>
                    <a:lnTo>
                      <a:pt x="352" y="316"/>
                    </a:lnTo>
                    <a:lnTo>
                      <a:pt x="372" y="285"/>
                    </a:lnTo>
                    <a:lnTo>
                      <a:pt x="385" y="250"/>
                    </a:lnTo>
                    <a:lnTo>
                      <a:pt x="392" y="212"/>
                    </a:lnTo>
                    <a:lnTo>
                      <a:pt x="392" y="174"/>
                    </a:lnTo>
                    <a:lnTo>
                      <a:pt x="384" y="136"/>
                    </a:lnTo>
                    <a:lnTo>
                      <a:pt x="376" y="117"/>
                    </a:lnTo>
                    <a:lnTo>
                      <a:pt x="367" y="98"/>
                    </a:lnTo>
                    <a:lnTo>
                      <a:pt x="345" y="67"/>
                    </a:lnTo>
                    <a:lnTo>
                      <a:pt x="317" y="40"/>
                    </a:lnTo>
                    <a:lnTo>
                      <a:pt x="286" y="21"/>
                    </a:lnTo>
                    <a:lnTo>
                      <a:pt x="249" y="6"/>
                    </a:lnTo>
                    <a:lnTo>
                      <a:pt x="213" y="0"/>
                    </a:lnTo>
                    <a:lnTo>
                      <a:pt x="174" y="0"/>
                    </a:lnTo>
                    <a:lnTo>
                      <a:pt x="137" y="9"/>
                    </a:lnTo>
                    <a:lnTo>
                      <a:pt x="117" y="15"/>
                    </a:lnTo>
                    <a:lnTo>
                      <a:pt x="99" y="25"/>
                    </a:lnTo>
                    <a:lnTo>
                      <a:pt x="67" y="48"/>
                    </a:lnTo>
                    <a:lnTo>
                      <a:pt x="41" y="75"/>
                    </a:lnTo>
                    <a:lnTo>
                      <a:pt x="20" y="107"/>
                    </a:lnTo>
                    <a:lnTo>
                      <a:pt x="7" y="142"/>
                    </a:lnTo>
                    <a:lnTo>
                      <a:pt x="0" y="180"/>
                    </a:lnTo>
                    <a:lnTo>
                      <a:pt x="0" y="218"/>
                    </a:lnTo>
                    <a:lnTo>
                      <a:pt x="8" y="257"/>
                    </a:lnTo>
                    <a:lnTo>
                      <a:pt x="16" y="275"/>
                    </a:lnTo>
                    <a:lnTo>
                      <a:pt x="25" y="293"/>
                    </a:lnTo>
                    <a:lnTo>
                      <a:pt x="47" y="325"/>
                    </a:lnTo>
                    <a:lnTo>
                      <a:pt x="76" y="351"/>
                    </a:lnTo>
                    <a:lnTo>
                      <a:pt x="108" y="372"/>
                    </a:lnTo>
                    <a:lnTo>
                      <a:pt x="143" y="385"/>
                    </a:lnTo>
                    <a:lnTo>
                      <a:pt x="179" y="393"/>
                    </a:lnTo>
                    <a:lnTo>
                      <a:pt x="218" y="391"/>
                    </a:lnTo>
                    <a:lnTo>
                      <a:pt x="256" y="384"/>
                    </a:lnTo>
                    <a:lnTo>
                      <a:pt x="275" y="3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62"/>
              <p:cNvSpPr>
                <a:spLocks/>
              </p:cNvSpPr>
              <p:nvPr/>
            </p:nvSpPr>
            <p:spPr bwMode="auto">
              <a:xfrm rot="18805489">
                <a:off x="6626917" y="4100397"/>
                <a:ext cx="90905" cy="89947"/>
              </a:xfrm>
              <a:custGeom>
                <a:avLst/>
                <a:gdLst>
                  <a:gd name="T0" fmla="*/ 259 w 305"/>
                  <a:gd name="T1" fmla="*/ 266 h 306"/>
                  <a:gd name="T2" fmla="*/ 269 w 305"/>
                  <a:gd name="T3" fmla="*/ 254 h 306"/>
                  <a:gd name="T4" fmla="*/ 287 w 305"/>
                  <a:gd name="T5" fmla="*/ 230 h 306"/>
                  <a:gd name="T6" fmla="*/ 304 w 305"/>
                  <a:gd name="T7" fmla="*/ 187 h 306"/>
                  <a:gd name="T8" fmla="*/ 305 w 305"/>
                  <a:gd name="T9" fmla="*/ 128 h 306"/>
                  <a:gd name="T10" fmla="*/ 291 w 305"/>
                  <a:gd name="T11" fmla="*/ 86 h 306"/>
                  <a:gd name="T12" fmla="*/ 276 w 305"/>
                  <a:gd name="T13" fmla="*/ 60 h 306"/>
                  <a:gd name="T14" fmla="*/ 265 w 305"/>
                  <a:gd name="T15" fmla="*/ 48 h 306"/>
                  <a:gd name="T16" fmla="*/ 254 w 305"/>
                  <a:gd name="T17" fmla="*/ 36 h 306"/>
                  <a:gd name="T18" fmla="*/ 229 w 305"/>
                  <a:gd name="T19" fmla="*/ 18 h 306"/>
                  <a:gd name="T20" fmla="*/ 186 w 305"/>
                  <a:gd name="T21" fmla="*/ 1 h 306"/>
                  <a:gd name="T22" fmla="*/ 128 w 305"/>
                  <a:gd name="T23" fmla="*/ 0 h 306"/>
                  <a:gd name="T24" fmla="*/ 85 w 305"/>
                  <a:gd name="T25" fmla="*/ 14 h 306"/>
                  <a:gd name="T26" fmla="*/ 59 w 305"/>
                  <a:gd name="T27" fmla="*/ 31 h 306"/>
                  <a:gd name="T28" fmla="*/ 47 w 305"/>
                  <a:gd name="T29" fmla="*/ 42 h 306"/>
                  <a:gd name="T30" fmla="*/ 36 w 305"/>
                  <a:gd name="T31" fmla="*/ 52 h 306"/>
                  <a:gd name="T32" fmla="*/ 18 w 305"/>
                  <a:gd name="T33" fmla="*/ 78 h 306"/>
                  <a:gd name="T34" fmla="*/ 1 w 305"/>
                  <a:gd name="T35" fmla="*/ 119 h 306"/>
                  <a:gd name="T36" fmla="*/ 0 w 305"/>
                  <a:gd name="T37" fmla="*/ 179 h 306"/>
                  <a:gd name="T38" fmla="*/ 14 w 305"/>
                  <a:gd name="T39" fmla="*/ 222 h 306"/>
                  <a:gd name="T40" fmla="*/ 31 w 305"/>
                  <a:gd name="T41" fmla="*/ 248 h 306"/>
                  <a:gd name="T42" fmla="*/ 41 w 305"/>
                  <a:gd name="T43" fmla="*/ 259 h 306"/>
                  <a:gd name="T44" fmla="*/ 51 w 305"/>
                  <a:gd name="T45" fmla="*/ 270 h 306"/>
                  <a:gd name="T46" fmla="*/ 77 w 305"/>
                  <a:gd name="T47" fmla="*/ 288 h 306"/>
                  <a:gd name="T48" fmla="*/ 119 w 305"/>
                  <a:gd name="T49" fmla="*/ 305 h 306"/>
                  <a:gd name="T50" fmla="*/ 178 w 305"/>
                  <a:gd name="T51" fmla="*/ 306 h 306"/>
                  <a:gd name="T52" fmla="*/ 221 w 305"/>
                  <a:gd name="T53" fmla="*/ 292 h 306"/>
                  <a:gd name="T54" fmla="*/ 247 w 305"/>
                  <a:gd name="T55" fmla="*/ 276 h 306"/>
                  <a:gd name="T56" fmla="*/ 259 w 305"/>
                  <a:gd name="T57" fmla="*/ 26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6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30"/>
                    </a:lnTo>
                    <a:lnTo>
                      <a:pt x="304" y="187"/>
                    </a:lnTo>
                    <a:lnTo>
                      <a:pt x="305" y="128"/>
                    </a:lnTo>
                    <a:lnTo>
                      <a:pt x="291" y="86"/>
                    </a:lnTo>
                    <a:lnTo>
                      <a:pt x="276" y="60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8"/>
                    </a:lnTo>
                    <a:lnTo>
                      <a:pt x="186" y="1"/>
                    </a:lnTo>
                    <a:lnTo>
                      <a:pt x="128" y="0"/>
                    </a:lnTo>
                    <a:lnTo>
                      <a:pt x="85" y="14"/>
                    </a:lnTo>
                    <a:lnTo>
                      <a:pt x="59" y="31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2"/>
                    </a:lnTo>
                    <a:lnTo>
                      <a:pt x="31" y="248"/>
                    </a:lnTo>
                    <a:lnTo>
                      <a:pt x="41" y="259"/>
                    </a:lnTo>
                    <a:lnTo>
                      <a:pt x="51" y="270"/>
                    </a:lnTo>
                    <a:lnTo>
                      <a:pt x="77" y="288"/>
                    </a:lnTo>
                    <a:lnTo>
                      <a:pt x="119" y="305"/>
                    </a:lnTo>
                    <a:lnTo>
                      <a:pt x="178" y="306"/>
                    </a:lnTo>
                    <a:lnTo>
                      <a:pt x="221" y="292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63"/>
              <p:cNvSpPr>
                <a:spLocks/>
              </p:cNvSpPr>
              <p:nvPr/>
            </p:nvSpPr>
            <p:spPr bwMode="auto">
              <a:xfrm rot="18805489">
                <a:off x="6868539" y="4673583"/>
                <a:ext cx="44862" cy="44974"/>
              </a:xfrm>
              <a:custGeom>
                <a:avLst/>
                <a:gdLst>
                  <a:gd name="T0" fmla="*/ 129 w 153"/>
                  <a:gd name="T1" fmla="*/ 132 h 153"/>
                  <a:gd name="T2" fmla="*/ 140 w 153"/>
                  <a:gd name="T3" fmla="*/ 121 h 153"/>
                  <a:gd name="T4" fmla="*/ 151 w 153"/>
                  <a:gd name="T5" fmla="*/ 93 h 153"/>
                  <a:gd name="T6" fmla="*/ 153 w 153"/>
                  <a:gd name="T7" fmla="*/ 64 h 153"/>
                  <a:gd name="T8" fmla="*/ 142 w 153"/>
                  <a:gd name="T9" fmla="*/ 36 h 153"/>
                  <a:gd name="T10" fmla="*/ 132 w 153"/>
                  <a:gd name="T11" fmla="*/ 23 h 153"/>
                  <a:gd name="T12" fmla="*/ 120 w 153"/>
                  <a:gd name="T13" fmla="*/ 13 h 153"/>
                  <a:gd name="T14" fmla="*/ 93 w 153"/>
                  <a:gd name="T15" fmla="*/ 1 h 153"/>
                  <a:gd name="T16" fmla="*/ 63 w 153"/>
                  <a:gd name="T17" fmla="*/ 0 h 153"/>
                  <a:gd name="T18" fmla="*/ 35 w 153"/>
                  <a:gd name="T19" fmla="*/ 11 h 153"/>
                  <a:gd name="T20" fmla="*/ 23 w 153"/>
                  <a:gd name="T21" fmla="*/ 21 h 153"/>
                  <a:gd name="T22" fmla="*/ 13 w 153"/>
                  <a:gd name="T23" fmla="*/ 33 h 153"/>
                  <a:gd name="T24" fmla="*/ 1 w 153"/>
                  <a:gd name="T25" fmla="*/ 60 h 153"/>
                  <a:gd name="T26" fmla="*/ 0 w 153"/>
                  <a:gd name="T27" fmla="*/ 90 h 153"/>
                  <a:gd name="T28" fmla="*/ 10 w 153"/>
                  <a:gd name="T29" fmla="*/ 117 h 153"/>
                  <a:gd name="T30" fmla="*/ 20 w 153"/>
                  <a:gd name="T31" fmla="*/ 130 h 153"/>
                  <a:gd name="T32" fmla="*/ 32 w 153"/>
                  <a:gd name="T33" fmla="*/ 140 h 153"/>
                  <a:gd name="T34" fmla="*/ 59 w 153"/>
                  <a:gd name="T35" fmla="*/ 152 h 153"/>
                  <a:gd name="T36" fmla="*/ 89 w 153"/>
                  <a:gd name="T37" fmla="*/ 153 h 153"/>
                  <a:gd name="T38" fmla="*/ 116 w 153"/>
                  <a:gd name="T39" fmla="*/ 143 h 153"/>
                  <a:gd name="T40" fmla="*/ 129 w 153"/>
                  <a:gd name="T41" fmla="*/ 13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129" y="132"/>
                    </a:moveTo>
                    <a:lnTo>
                      <a:pt x="140" y="121"/>
                    </a:lnTo>
                    <a:lnTo>
                      <a:pt x="151" y="93"/>
                    </a:lnTo>
                    <a:lnTo>
                      <a:pt x="153" y="64"/>
                    </a:lnTo>
                    <a:lnTo>
                      <a:pt x="142" y="36"/>
                    </a:lnTo>
                    <a:lnTo>
                      <a:pt x="132" y="23"/>
                    </a:lnTo>
                    <a:lnTo>
                      <a:pt x="120" y="13"/>
                    </a:lnTo>
                    <a:lnTo>
                      <a:pt x="93" y="1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lnTo>
                      <a:pt x="13" y="33"/>
                    </a:lnTo>
                    <a:lnTo>
                      <a:pt x="1" y="60"/>
                    </a:lnTo>
                    <a:lnTo>
                      <a:pt x="0" y="90"/>
                    </a:lnTo>
                    <a:lnTo>
                      <a:pt x="10" y="117"/>
                    </a:lnTo>
                    <a:lnTo>
                      <a:pt x="20" y="130"/>
                    </a:lnTo>
                    <a:lnTo>
                      <a:pt x="32" y="140"/>
                    </a:lnTo>
                    <a:lnTo>
                      <a:pt x="59" y="152"/>
                    </a:lnTo>
                    <a:lnTo>
                      <a:pt x="89" y="153"/>
                    </a:lnTo>
                    <a:lnTo>
                      <a:pt x="116" y="143"/>
                    </a:lnTo>
                    <a:lnTo>
                      <a:pt x="129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64"/>
              <p:cNvSpPr>
                <a:spLocks/>
              </p:cNvSpPr>
              <p:nvPr/>
            </p:nvSpPr>
            <p:spPr bwMode="auto">
              <a:xfrm rot="18805489">
                <a:off x="6931328" y="4161671"/>
                <a:ext cx="43682" cy="43790"/>
              </a:xfrm>
              <a:custGeom>
                <a:avLst/>
                <a:gdLst>
                  <a:gd name="T0" fmla="*/ 127 w 150"/>
                  <a:gd name="T1" fmla="*/ 129 h 149"/>
                  <a:gd name="T2" fmla="*/ 137 w 150"/>
                  <a:gd name="T3" fmla="*/ 118 h 149"/>
                  <a:gd name="T4" fmla="*/ 149 w 150"/>
                  <a:gd name="T5" fmla="*/ 91 h 149"/>
                  <a:gd name="T6" fmla="*/ 150 w 150"/>
                  <a:gd name="T7" fmla="*/ 62 h 149"/>
                  <a:gd name="T8" fmla="*/ 139 w 150"/>
                  <a:gd name="T9" fmla="*/ 35 h 149"/>
                  <a:gd name="T10" fmla="*/ 130 w 150"/>
                  <a:gd name="T11" fmla="*/ 23 h 149"/>
                  <a:gd name="T12" fmla="*/ 119 w 150"/>
                  <a:gd name="T13" fmla="*/ 13 h 149"/>
                  <a:gd name="T14" fmla="*/ 92 w 150"/>
                  <a:gd name="T15" fmla="*/ 0 h 149"/>
                  <a:gd name="T16" fmla="*/ 63 w 150"/>
                  <a:gd name="T17" fmla="*/ 0 h 149"/>
                  <a:gd name="T18" fmla="*/ 35 w 150"/>
                  <a:gd name="T19" fmla="*/ 10 h 149"/>
                  <a:gd name="T20" fmla="*/ 23 w 150"/>
                  <a:gd name="T21" fmla="*/ 19 h 149"/>
                  <a:gd name="T22" fmla="*/ 12 w 150"/>
                  <a:gd name="T23" fmla="*/ 31 h 149"/>
                  <a:gd name="T24" fmla="*/ 1 w 150"/>
                  <a:gd name="T25" fmla="*/ 58 h 149"/>
                  <a:gd name="T26" fmla="*/ 0 w 150"/>
                  <a:gd name="T27" fmla="*/ 87 h 149"/>
                  <a:gd name="T28" fmla="*/ 10 w 150"/>
                  <a:gd name="T29" fmla="*/ 114 h 149"/>
                  <a:gd name="T30" fmla="*/ 20 w 150"/>
                  <a:gd name="T31" fmla="*/ 127 h 149"/>
                  <a:gd name="T32" fmla="*/ 32 w 150"/>
                  <a:gd name="T33" fmla="*/ 137 h 149"/>
                  <a:gd name="T34" fmla="*/ 58 w 150"/>
                  <a:gd name="T35" fmla="*/ 149 h 149"/>
                  <a:gd name="T36" fmla="*/ 88 w 150"/>
                  <a:gd name="T37" fmla="*/ 149 h 149"/>
                  <a:gd name="T38" fmla="*/ 115 w 150"/>
                  <a:gd name="T39" fmla="*/ 140 h 149"/>
                  <a:gd name="T40" fmla="*/ 127 w 150"/>
                  <a:gd name="T41" fmla="*/ 12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49">
                    <a:moveTo>
                      <a:pt x="127" y="129"/>
                    </a:moveTo>
                    <a:lnTo>
                      <a:pt x="137" y="118"/>
                    </a:lnTo>
                    <a:lnTo>
                      <a:pt x="149" y="91"/>
                    </a:lnTo>
                    <a:lnTo>
                      <a:pt x="150" y="62"/>
                    </a:lnTo>
                    <a:lnTo>
                      <a:pt x="139" y="35"/>
                    </a:lnTo>
                    <a:lnTo>
                      <a:pt x="130" y="23"/>
                    </a:lnTo>
                    <a:lnTo>
                      <a:pt x="119" y="13"/>
                    </a:lnTo>
                    <a:lnTo>
                      <a:pt x="92" y="0"/>
                    </a:lnTo>
                    <a:lnTo>
                      <a:pt x="63" y="0"/>
                    </a:lnTo>
                    <a:lnTo>
                      <a:pt x="35" y="10"/>
                    </a:lnTo>
                    <a:lnTo>
                      <a:pt x="23" y="19"/>
                    </a:lnTo>
                    <a:lnTo>
                      <a:pt x="12" y="31"/>
                    </a:lnTo>
                    <a:lnTo>
                      <a:pt x="1" y="58"/>
                    </a:lnTo>
                    <a:lnTo>
                      <a:pt x="0" y="87"/>
                    </a:lnTo>
                    <a:lnTo>
                      <a:pt x="10" y="114"/>
                    </a:lnTo>
                    <a:lnTo>
                      <a:pt x="20" y="127"/>
                    </a:lnTo>
                    <a:lnTo>
                      <a:pt x="32" y="137"/>
                    </a:lnTo>
                    <a:lnTo>
                      <a:pt x="58" y="149"/>
                    </a:lnTo>
                    <a:lnTo>
                      <a:pt x="88" y="149"/>
                    </a:lnTo>
                    <a:lnTo>
                      <a:pt x="115" y="140"/>
                    </a:lnTo>
                    <a:lnTo>
                      <a:pt x="12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65"/>
              <p:cNvSpPr>
                <a:spLocks/>
              </p:cNvSpPr>
              <p:nvPr/>
            </p:nvSpPr>
            <p:spPr bwMode="auto">
              <a:xfrm rot="18805489">
                <a:off x="6505195" y="4760373"/>
                <a:ext cx="76738" cy="76929"/>
              </a:xfrm>
              <a:custGeom>
                <a:avLst/>
                <a:gdLst>
                  <a:gd name="T0" fmla="*/ 220 w 260"/>
                  <a:gd name="T1" fmla="*/ 225 h 260"/>
                  <a:gd name="T2" fmla="*/ 238 w 260"/>
                  <a:gd name="T3" fmla="*/ 206 h 260"/>
                  <a:gd name="T4" fmla="*/ 259 w 260"/>
                  <a:gd name="T5" fmla="*/ 159 h 260"/>
                  <a:gd name="T6" fmla="*/ 260 w 260"/>
                  <a:gd name="T7" fmla="*/ 109 h 260"/>
                  <a:gd name="T8" fmla="*/ 242 w 260"/>
                  <a:gd name="T9" fmla="*/ 61 h 260"/>
                  <a:gd name="T10" fmla="*/ 225 w 260"/>
                  <a:gd name="T11" fmla="*/ 40 h 260"/>
                  <a:gd name="T12" fmla="*/ 206 w 260"/>
                  <a:gd name="T13" fmla="*/ 22 h 260"/>
                  <a:gd name="T14" fmla="*/ 159 w 260"/>
                  <a:gd name="T15" fmla="*/ 1 h 260"/>
                  <a:gd name="T16" fmla="*/ 109 w 260"/>
                  <a:gd name="T17" fmla="*/ 0 h 260"/>
                  <a:gd name="T18" fmla="*/ 61 w 260"/>
                  <a:gd name="T19" fmla="*/ 18 h 260"/>
                  <a:gd name="T20" fmla="*/ 40 w 260"/>
                  <a:gd name="T21" fmla="*/ 35 h 260"/>
                  <a:gd name="T22" fmla="*/ 22 w 260"/>
                  <a:gd name="T23" fmla="*/ 54 h 260"/>
                  <a:gd name="T24" fmla="*/ 1 w 260"/>
                  <a:gd name="T25" fmla="*/ 102 h 260"/>
                  <a:gd name="T26" fmla="*/ 0 w 260"/>
                  <a:gd name="T27" fmla="*/ 151 h 260"/>
                  <a:gd name="T28" fmla="*/ 18 w 260"/>
                  <a:gd name="T29" fmla="*/ 199 h 260"/>
                  <a:gd name="T30" fmla="*/ 35 w 260"/>
                  <a:gd name="T31" fmla="*/ 220 h 260"/>
                  <a:gd name="T32" fmla="*/ 54 w 260"/>
                  <a:gd name="T33" fmla="*/ 238 h 260"/>
                  <a:gd name="T34" fmla="*/ 101 w 260"/>
                  <a:gd name="T35" fmla="*/ 259 h 260"/>
                  <a:gd name="T36" fmla="*/ 152 w 260"/>
                  <a:gd name="T37" fmla="*/ 260 h 260"/>
                  <a:gd name="T38" fmla="*/ 200 w 260"/>
                  <a:gd name="T39" fmla="*/ 243 h 260"/>
                  <a:gd name="T40" fmla="*/ 220 w 260"/>
                  <a:gd name="T41" fmla="*/ 22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0" h="260">
                    <a:moveTo>
                      <a:pt x="220" y="225"/>
                    </a:moveTo>
                    <a:lnTo>
                      <a:pt x="238" y="206"/>
                    </a:lnTo>
                    <a:lnTo>
                      <a:pt x="259" y="159"/>
                    </a:lnTo>
                    <a:lnTo>
                      <a:pt x="260" y="109"/>
                    </a:lnTo>
                    <a:lnTo>
                      <a:pt x="242" y="61"/>
                    </a:lnTo>
                    <a:lnTo>
                      <a:pt x="225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8"/>
                    </a:lnTo>
                    <a:lnTo>
                      <a:pt x="40" y="35"/>
                    </a:lnTo>
                    <a:lnTo>
                      <a:pt x="22" y="54"/>
                    </a:lnTo>
                    <a:lnTo>
                      <a:pt x="1" y="102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4" y="238"/>
                    </a:lnTo>
                    <a:lnTo>
                      <a:pt x="101" y="259"/>
                    </a:lnTo>
                    <a:lnTo>
                      <a:pt x="152" y="260"/>
                    </a:lnTo>
                    <a:lnTo>
                      <a:pt x="200" y="243"/>
                    </a:lnTo>
                    <a:lnTo>
                      <a:pt x="220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66"/>
              <p:cNvSpPr>
                <a:spLocks/>
              </p:cNvSpPr>
              <p:nvPr/>
            </p:nvSpPr>
            <p:spPr bwMode="auto">
              <a:xfrm rot="18805489">
                <a:off x="6716505" y="4799167"/>
                <a:ext cx="115697" cy="115984"/>
              </a:xfrm>
              <a:custGeom>
                <a:avLst/>
                <a:gdLst>
                  <a:gd name="T0" fmla="*/ 331 w 392"/>
                  <a:gd name="T1" fmla="*/ 340 h 393"/>
                  <a:gd name="T2" fmla="*/ 346 w 392"/>
                  <a:gd name="T3" fmla="*/ 325 h 393"/>
                  <a:gd name="T4" fmla="*/ 368 w 392"/>
                  <a:gd name="T5" fmla="*/ 293 h 393"/>
                  <a:gd name="T6" fmla="*/ 383 w 392"/>
                  <a:gd name="T7" fmla="*/ 258 h 393"/>
                  <a:gd name="T8" fmla="*/ 392 w 392"/>
                  <a:gd name="T9" fmla="*/ 222 h 393"/>
                  <a:gd name="T10" fmla="*/ 392 w 392"/>
                  <a:gd name="T11" fmla="*/ 184 h 393"/>
                  <a:gd name="T12" fmla="*/ 387 w 392"/>
                  <a:gd name="T13" fmla="*/ 147 h 393"/>
                  <a:gd name="T14" fmla="*/ 373 w 392"/>
                  <a:gd name="T15" fmla="*/ 110 h 393"/>
                  <a:gd name="T16" fmla="*/ 352 w 392"/>
                  <a:gd name="T17" fmla="*/ 77 h 393"/>
                  <a:gd name="T18" fmla="*/ 339 w 392"/>
                  <a:gd name="T19" fmla="*/ 62 h 393"/>
                  <a:gd name="T20" fmla="*/ 325 w 392"/>
                  <a:gd name="T21" fmla="*/ 48 h 393"/>
                  <a:gd name="T22" fmla="*/ 292 w 392"/>
                  <a:gd name="T23" fmla="*/ 25 h 393"/>
                  <a:gd name="T24" fmla="*/ 257 w 392"/>
                  <a:gd name="T25" fmla="*/ 10 h 393"/>
                  <a:gd name="T26" fmla="*/ 221 w 392"/>
                  <a:gd name="T27" fmla="*/ 1 h 393"/>
                  <a:gd name="T28" fmla="*/ 184 w 392"/>
                  <a:gd name="T29" fmla="*/ 0 h 393"/>
                  <a:gd name="T30" fmla="*/ 146 w 392"/>
                  <a:gd name="T31" fmla="*/ 7 h 393"/>
                  <a:gd name="T32" fmla="*/ 110 w 392"/>
                  <a:gd name="T33" fmla="*/ 19 h 393"/>
                  <a:gd name="T34" fmla="*/ 76 w 392"/>
                  <a:gd name="T35" fmla="*/ 40 h 393"/>
                  <a:gd name="T36" fmla="*/ 62 w 392"/>
                  <a:gd name="T37" fmla="*/ 54 h 393"/>
                  <a:gd name="T38" fmla="*/ 48 w 392"/>
                  <a:gd name="T39" fmla="*/ 69 h 393"/>
                  <a:gd name="T40" fmla="*/ 24 w 392"/>
                  <a:gd name="T41" fmla="*/ 100 h 393"/>
                  <a:gd name="T42" fmla="*/ 10 w 392"/>
                  <a:gd name="T43" fmla="*/ 136 h 393"/>
                  <a:gd name="T44" fmla="*/ 1 w 392"/>
                  <a:gd name="T45" fmla="*/ 172 h 393"/>
                  <a:gd name="T46" fmla="*/ 0 w 392"/>
                  <a:gd name="T47" fmla="*/ 210 h 393"/>
                  <a:gd name="T48" fmla="*/ 6 w 392"/>
                  <a:gd name="T49" fmla="*/ 248 h 393"/>
                  <a:gd name="T50" fmla="*/ 19 w 392"/>
                  <a:gd name="T51" fmla="*/ 284 h 393"/>
                  <a:gd name="T52" fmla="*/ 40 w 392"/>
                  <a:gd name="T53" fmla="*/ 316 h 393"/>
                  <a:gd name="T54" fmla="*/ 54 w 392"/>
                  <a:gd name="T55" fmla="*/ 332 h 393"/>
                  <a:gd name="T56" fmla="*/ 68 w 392"/>
                  <a:gd name="T57" fmla="*/ 346 h 393"/>
                  <a:gd name="T58" fmla="*/ 99 w 392"/>
                  <a:gd name="T59" fmla="*/ 368 h 393"/>
                  <a:gd name="T60" fmla="*/ 136 w 392"/>
                  <a:gd name="T61" fmla="*/ 384 h 393"/>
                  <a:gd name="T62" fmla="*/ 172 w 392"/>
                  <a:gd name="T63" fmla="*/ 393 h 393"/>
                  <a:gd name="T64" fmla="*/ 210 w 392"/>
                  <a:gd name="T65" fmla="*/ 393 h 393"/>
                  <a:gd name="T66" fmla="*/ 247 w 392"/>
                  <a:gd name="T67" fmla="*/ 388 h 393"/>
                  <a:gd name="T68" fmla="*/ 283 w 392"/>
                  <a:gd name="T69" fmla="*/ 373 h 393"/>
                  <a:gd name="T70" fmla="*/ 316 w 392"/>
                  <a:gd name="T71" fmla="*/ 353 h 393"/>
                  <a:gd name="T72" fmla="*/ 331 w 392"/>
                  <a:gd name="T73" fmla="*/ 34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331" y="340"/>
                    </a:moveTo>
                    <a:lnTo>
                      <a:pt x="346" y="325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2" y="184"/>
                    </a:lnTo>
                    <a:lnTo>
                      <a:pt x="387" y="147"/>
                    </a:lnTo>
                    <a:lnTo>
                      <a:pt x="373" y="110"/>
                    </a:lnTo>
                    <a:lnTo>
                      <a:pt x="352" y="77"/>
                    </a:lnTo>
                    <a:lnTo>
                      <a:pt x="339" y="62"/>
                    </a:lnTo>
                    <a:lnTo>
                      <a:pt x="325" y="48"/>
                    </a:lnTo>
                    <a:lnTo>
                      <a:pt x="292" y="25"/>
                    </a:lnTo>
                    <a:lnTo>
                      <a:pt x="257" y="10"/>
                    </a:lnTo>
                    <a:lnTo>
                      <a:pt x="221" y="1"/>
                    </a:lnTo>
                    <a:lnTo>
                      <a:pt x="184" y="0"/>
                    </a:lnTo>
                    <a:lnTo>
                      <a:pt x="146" y="7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2" y="54"/>
                    </a:lnTo>
                    <a:lnTo>
                      <a:pt x="48" y="69"/>
                    </a:lnTo>
                    <a:lnTo>
                      <a:pt x="24" y="100"/>
                    </a:lnTo>
                    <a:lnTo>
                      <a:pt x="10" y="136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6" y="248"/>
                    </a:lnTo>
                    <a:lnTo>
                      <a:pt x="19" y="284"/>
                    </a:lnTo>
                    <a:lnTo>
                      <a:pt x="40" y="316"/>
                    </a:lnTo>
                    <a:lnTo>
                      <a:pt x="54" y="332"/>
                    </a:lnTo>
                    <a:lnTo>
                      <a:pt x="68" y="346"/>
                    </a:lnTo>
                    <a:lnTo>
                      <a:pt x="99" y="368"/>
                    </a:lnTo>
                    <a:lnTo>
                      <a:pt x="136" y="384"/>
                    </a:lnTo>
                    <a:lnTo>
                      <a:pt x="172" y="393"/>
                    </a:lnTo>
                    <a:lnTo>
                      <a:pt x="210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6" y="353"/>
                    </a:lnTo>
                    <a:lnTo>
                      <a:pt x="331" y="3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633892" y="2326435"/>
              <a:ext cx="272914" cy="2426778"/>
              <a:chOff x="3633892" y="2326435"/>
              <a:chExt cx="272914" cy="2426778"/>
            </a:xfrm>
          </p:grpSpPr>
          <p:sp>
            <p:nvSpPr>
              <p:cNvPr id="379" name="Line 14"/>
              <p:cNvSpPr>
                <a:spLocks noChangeShapeType="1"/>
              </p:cNvSpPr>
              <p:nvPr/>
            </p:nvSpPr>
            <p:spPr bwMode="auto">
              <a:xfrm rot="18805489">
                <a:off x="3638989" y="2422662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15"/>
              <p:cNvSpPr>
                <a:spLocks noChangeShapeType="1"/>
              </p:cNvSpPr>
              <p:nvPr/>
            </p:nvSpPr>
            <p:spPr bwMode="auto">
              <a:xfrm rot="18805489">
                <a:off x="3638989" y="25246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16"/>
              <p:cNvSpPr>
                <a:spLocks noChangeShapeType="1"/>
              </p:cNvSpPr>
              <p:nvPr/>
            </p:nvSpPr>
            <p:spPr bwMode="auto">
              <a:xfrm rot="18805489">
                <a:off x="3638804" y="2626269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17"/>
              <p:cNvSpPr>
                <a:spLocks noChangeShapeType="1"/>
              </p:cNvSpPr>
              <p:nvPr/>
            </p:nvSpPr>
            <p:spPr bwMode="auto">
              <a:xfrm rot="18805489">
                <a:off x="3657385" y="2669490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18"/>
              <p:cNvSpPr>
                <a:spLocks noChangeShapeType="1"/>
              </p:cNvSpPr>
              <p:nvPr/>
            </p:nvSpPr>
            <p:spPr bwMode="auto">
              <a:xfrm rot="18805489">
                <a:off x="3638989" y="28097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19"/>
              <p:cNvSpPr>
                <a:spLocks noChangeShapeType="1"/>
              </p:cNvSpPr>
              <p:nvPr/>
            </p:nvSpPr>
            <p:spPr bwMode="auto">
              <a:xfrm rot="18805489">
                <a:off x="3638989" y="291094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20"/>
              <p:cNvSpPr>
                <a:spLocks noChangeShapeType="1"/>
              </p:cNvSpPr>
              <p:nvPr/>
            </p:nvSpPr>
            <p:spPr bwMode="auto">
              <a:xfrm rot="18805489">
                <a:off x="3638989" y="301295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21"/>
              <p:cNvSpPr>
                <a:spLocks noChangeShapeType="1"/>
              </p:cNvSpPr>
              <p:nvPr/>
            </p:nvSpPr>
            <p:spPr bwMode="auto">
              <a:xfrm rot="18805489">
                <a:off x="3638989" y="3114976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22"/>
              <p:cNvSpPr>
                <a:spLocks noChangeShapeType="1"/>
              </p:cNvSpPr>
              <p:nvPr/>
            </p:nvSpPr>
            <p:spPr bwMode="auto">
              <a:xfrm rot="18805489">
                <a:off x="3657385" y="3156954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23"/>
              <p:cNvSpPr>
                <a:spLocks noChangeShapeType="1"/>
              </p:cNvSpPr>
              <p:nvPr/>
            </p:nvSpPr>
            <p:spPr bwMode="auto">
              <a:xfrm rot="18805489">
                <a:off x="3638989" y="330225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24"/>
              <p:cNvSpPr>
                <a:spLocks noChangeShapeType="1"/>
              </p:cNvSpPr>
              <p:nvPr/>
            </p:nvSpPr>
            <p:spPr bwMode="auto">
              <a:xfrm rot="18805489">
                <a:off x="3638989" y="3404275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25"/>
              <p:cNvSpPr>
                <a:spLocks noChangeShapeType="1"/>
              </p:cNvSpPr>
              <p:nvPr/>
            </p:nvSpPr>
            <p:spPr bwMode="auto">
              <a:xfrm rot="18805489">
                <a:off x="3638989" y="350710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26"/>
              <p:cNvSpPr>
                <a:spLocks noChangeShapeType="1"/>
              </p:cNvSpPr>
              <p:nvPr/>
            </p:nvSpPr>
            <p:spPr bwMode="auto">
              <a:xfrm rot="18805489">
                <a:off x="3638989" y="360826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Line 27"/>
              <p:cNvSpPr>
                <a:spLocks noChangeShapeType="1"/>
              </p:cNvSpPr>
              <p:nvPr/>
            </p:nvSpPr>
            <p:spPr bwMode="auto">
              <a:xfrm rot="18805489">
                <a:off x="3657570" y="3650675"/>
                <a:ext cx="240839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28"/>
              <p:cNvSpPr>
                <a:spLocks noChangeShapeType="1"/>
              </p:cNvSpPr>
              <p:nvPr/>
            </p:nvSpPr>
            <p:spPr bwMode="auto">
              <a:xfrm rot="18805489">
                <a:off x="3638989" y="379139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29"/>
              <p:cNvSpPr>
                <a:spLocks noChangeShapeType="1"/>
              </p:cNvSpPr>
              <p:nvPr/>
            </p:nvSpPr>
            <p:spPr bwMode="auto">
              <a:xfrm rot="18805489">
                <a:off x="3638989" y="389255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30"/>
              <p:cNvSpPr>
                <a:spLocks noChangeShapeType="1"/>
              </p:cNvSpPr>
              <p:nvPr/>
            </p:nvSpPr>
            <p:spPr bwMode="auto">
              <a:xfrm rot="18805489">
                <a:off x="3638989" y="399457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31"/>
              <p:cNvSpPr>
                <a:spLocks noChangeShapeType="1"/>
              </p:cNvSpPr>
              <p:nvPr/>
            </p:nvSpPr>
            <p:spPr bwMode="auto">
              <a:xfrm rot="18805489">
                <a:off x="3639234" y="4095975"/>
                <a:ext cx="16292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Line 32"/>
              <p:cNvSpPr>
                <a:spLocks noChangeShapeType="1"/>
              </p:cNvSpPr>
              <p:nvPr/>
            </p:nvSpPr>
            <p:spPr bwMode="auto">
              <a:xfrm rot="18805489">
                <a:off x="3657385" y="4139381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33"/>
              <p:cNvSpPr>
                <a:spLocks noChangeShapeType="1"/>
              </p:cNvSpPr>
              <p:nvPr/>
            </p:nvSpPr>
            <p:spPr bwMode="auto">
              <a:xfrm rot="18805489">
                <a:off x="3639418" y="4280343"/>
                <a:ext cx="16174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34"/>
              <p:cNvSpPr>
                <a:spLocks noChangeShapeType="1"/>
              </p:cNvSpPr>
              <p:nvPr/>
            </p:nvSpPr>
            <p:spPr bwMode="auto">
              <a:xfrm rot="18805489">
                <a:off x="3638804" y="4382931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35"/>
              <p:cNvSpPr>
                <a:spLocks noChangeShapeType="1"/>
              </p:cNvSpPr>
              <p:nvPr/>
            </p:nvSpPr>
            <p:spPr bwMode="auto">
              <a:xfrm rot="18805489">
                <a:off x="3638989" y="448452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36"/>
              <p:cNvSpPr>
                <a:spLocks noChangeShapeType="1"/>
              </p:cNvSpPr>
              <p:nvPr/>
            </p:nvSpPr>
            <p:spPr bwMode="auto">
              <a:xfrm rot="18805489">
                <a:off x="3638989" y="458653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13"/>
              <p:cNvSpPr>
                <a:spLocks noChangeShapeType="1"/>
              </p:cNvSpPr>
              <p:nvPr/>
            </p:nvSpPr>
            <p:spPr bwMode="auto">
              <a:xfrm rot="18805489">
                <a:off x="3638989" y="232150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668274" y="5074665"/>
              <a:ext cx="533766" cy="1145565"/>
              <a:chOff x="6362603" y="5106674"/>
              <a:chExt cx="533766" cy="1145565"/>
            </a:xfrm>
          </p:grpSpPr>
          <p:sp>
            <p:nvSpPr>
              <p:cNvPr id="374" name="Line 9"/>
              <p:cNvSpPr>
                <a:spLocks noChangeShapeType="1"/>
              </p:cNvSpPr>
              <p:nvPr/>
            </p:nvSpPr>
            <p:spPr bwMode="auto">
              <a:xfrm rot="18805489" flipH="1">
                <a:off x="6347326" y="5703196"/>
                <a:ext cx="564320" cy="533766"/>
              </a:xfrm>
              <a:prstGeom prst="line">
                <a:avLst/>
              </a:prstGeom>
              <a:noFill/>
              <a:ln w="17463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2"/>
              <p:cNvSpPr>
                <a:spLocks/>
              </p:cNvSpPr>
              <p:nvPr/>
            </p:nvSpPr>
            <p:spPr bwMode="auto">
              <a:xfrm rot="18805489">
                <a:off x="6576297" y="5499929"/>
                <a:ext cx="107434" cy="104149"/>
              </a:xfrm>
              <a:custGeom>
                <a:avLst/>
                <a:gdLst>
                  <a:gd name="T0" fmla="*/ 98 w 362"/>
                  <a:gd name="T1" fmla="*/ 355 h 355"/>
                  <a:gd name="T2" fmla="*/ 0 w 362"/>
                  <a:gd name="T3" fmla="*/ 250 h 355"/>
                  <a:gd name="T4" fmla="*/ 263 w 362"/>
                  <a:gd name="T5" fmla="*/ 0 h 355"/>
                  <a:gd name="T6" fmla="*/ 362 w 362"/>
                  <a:gd name="T7" fmla="*/ 106 h 355"/>
                  <a:gd name="T8" fmla="*/ 98 w 362"/>
                  <a:gd name="T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355">
                    <a:moveTo>
                      <a:pt x="98" y="355"/>
                    </a:moveTo>
                    <a:lnTo>
                      <a:pt x="0" y="250"/>
                    </a:lnTo>
                    <a:lnTo>
                      <a:pt x="263" y="0"/>
                    </a:lnTo>
                    <a:lnTo>
                      <a:pt x="362" y="106"/>
                    </a:lnTo>
                    <a:lnTo>
                      <a:pt x="98" y="355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37"/>
              <p:cNvSpPr>
                <a:spLocks/>
              </p:cNvSpPr>
              <p:nvPr/>
            </p:nvSpPr>
            <p:spPr bwMode="auto">
              <a:xfrm rot="18805489">
                <a:off x="6481199" y="5183748"/>
                <a:ext cx="297508" cy="295879"/>
              </a:xfrm>
              <a:custGeom>
                <a:avLst/>
                <a:gdLst>
                  <a:gd name="T0" fmla="*/ 454 w 1007"/>
                  <a:gd name="T1" fmla="*/ 1002 h 1002"/>
                  <a:gd name="T2" fmla="*/ 0 w 1007"/>
                  <a:gd name="T3" fmla="*/ 524 h 1002"/>
                  <a:gd name="T4" fmla="*/ 555 w 1007"/>
                  <a:gd name="T5" fmla="*/ 0 h 1002"/>
                  <a:gd name="T6" fmla="*/ 1007 w 1007"/>
                  <a:gd name="T7" fmla="*/ 478 h 1002"/>
                  <a:gd name="T8" fmla="*/ 454 w 1007"/>
                  <a:gd name="T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7" h="1002">
                    <a:moveTo>
                      <a:pt x="454" y="1002"/>
                    </a:moveTo>
                    <a:lnTo>
                      <a:pt x="0" y="524"/>
                    </a:lnTo>
                    <a:lnTo>
                      <a:pt x="555" y="0"/>
                    </a:lnTo>
                    <a:lnTo>
                      <a:pt x="1007" y="478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38"/>
              <p:cNvSpPr>
                <a:spLocks/>
              </p:cNvSpPr>
              <p:nvPr/>
            </p:nvSpPr>
            <p:spPr bwMode="auto">
              <a:xfrm rot="18805489">
                <a:off x="6558998" y="5401984"/>
                <a:ext cx="141670" cy="142022"/>
              </a:xfrm>
              <a:custGeom>
                <a:avLst/>
                <a:gdLst>
                  <a:gd name="T0" fmla="*/ 215 w 479"/>
                  <a:gd name="T1" fmla="*/ 478 h 478"/>
                  <a:gd name="T2" fmla="*/ 0 w 479"/>
                  <a:gd name="T3" fmla="*/ 250 h 478"/>
                  <a:gd name="T4" fmla="*/ 264 w 479"/>
                  <a:gd name="T5" fmla="*/ 0 h 478"/>
                  <a:gd name="T6" fmla="*/ 479 w 479"/>
                  <a:gd name="T7" fmla="*/ 228 h 478"/>
                  <a:gd name="T8" fmla="*/ 215 w 479"/>
                  <a:gd name="T9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478">
                    <a:moveTo>
                      <a:pt x="215" y="478"/>
                    </a:moveTo>
                    <a:lnTo>
                      <a:pt x="0" y="250"/>
                    </a:lnTo>
                    <a:lnTo>
                      <a:pt x="264" y="0"/>
                    </a:lnTo>
                    <a:lnTo>
                      <a:pt x="479" y="228"/>
                    </a:lnTo>
                    <a:lnTo>
                      <a:pt x="215" y="478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39"/>
              <p:cNvSpPr>
                <a:spLocks/>
              </p:cNvSpPr>
              <p:nvPr/>
            </p:nvSpPr>
            <p:spPr bwMode="auto">
              <a:xfrm rot="18805489">
                <a:off x="6517062" y="5101662"/>
                <a:ext cx="224311" cy="234336"/>
              </a:xfrm>
              <a:custGeom>
                <a:avLst/>
                <a:gdLst>
                  <a:gd name="T0" fmla="*/ 627 w 762"/>
                  <a:gd name="T1" fmla="*/ 791 h 791"/>
                  <a:gd name="T2" fmla="*/ 0 w 762"/>
                  <a:gd name="T3" fmla="*/ 127 h 791"/>
                  <a:gd name="T4" fmla="*/ 135 w 762"/>
                  <a:gd name="T5" fmla="*/ 0 h 791"/>
                  <a:gd name="T6" fmla="*/ 762 w 762"/>
                  <a:gd name="T7" fmla="*/ 664 h 791"/>
                  <a:gd name="T8" fmla="*/ 627 w 762"/>
                  <a:gd name="T9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791">
                    <a:moveTo>
                      <a:pt x="627" y="791"/>
                    </a:moveTo>
                    <a:lnTo>
                      <a:pt x="0" y="127"/>
                    </a:lnTo>
                    <a:lnTo>
                      <a:pt x="135" y="0"/>
                    </a:lnTo>
                    <a:lnTo>
                      <a:pt x="762" y="664"/>
                    </a:lnTo>
                    <a:lnTo>
                      <a:pt x="627" y="791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1" name="Rectangle 370"/>
            <p:cNvSpPr/>
            <p:nvPr/>
          </p:nvSpPr>
          <p:spPr>
            <a:xfrm>
              <a:off x="3835857" y="1128574"/>
              <a:ext cx="190869" cy="7823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382722" y="1128574"/>
              <a:ext cx="1097138" cy="1249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3382722" y="1620820"/>
              <a:ext cx="1097138" cy="861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36482" y="1208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Chart 1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5514208" y="1208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Chart 2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8185145" y="1208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Chart 3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1038" y="2411490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10311038" y="3347572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10311038" y="4308926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48955" y="2234851"/>
            <a:ext cx="2038350" cy="261979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297" y="1781691"/>
            <a:ext cx="19057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/>
              <a:t>Lorem ipsum dolor sit amet, malesuada montes lectus nunc conubia, adipiscing est sit rhoncus elit, amet leo pharetra platea metus. Elit varius nam dolor, tempor etiam pharetra non, quis eu a magna justo.</a:t>
            </a:r>
            <a:endParaRPr lang="en-US" dirty="0"/>
          </a:p>
        </p:txBody>
      </p:sp>
      <p:sp>
        <p:nvSpPr>
          <p:cNvPr id="232" name="Freeform 133"/>
          <p:cNvSpPr>
            <a:spLocks/>
          </p:cNvSpPr>
          <p:nvPr/>
        </p:nvSpPr>
        <p:spPr bwMode="auto">
          <a:xfrm>
            <a:off x="10011273" y="4283842"/>
            <a:ext cx="220663" cy="415925"/>
          </a:xfrm>
          <a:custGeom>
            <a:avLst/>
            <a:gdLst>
              <a:gd name="T0" fmla="*/ 553 w 553"/>
              <a:gd name="T1" fmla="*/ 769 h 1046"/>
              <a:gd name="T2" fmla="*/ 553 w 553"/>
              <a:gd name="T3" fmla="*/ 797 h 1046"/>
              <a:gd name="T4" fmla="*/ 541 w 553"/>
              <a:gd name="T5" fmla="*/ 852 h 1046"/>
              <a:gd name="T6" fmla="*/ 521 w 553"/>
              <a:gd name="T7" fmla="*/ 901 h 1046"/>
              <a:gd name="T8" fmla="*/ 491 w 553"/>
              <a:gd name="T9" fmla="*/ 945 h 1046"/>
              <a:gd name="T10" fmla="*/ 453 w 553"/>
              <a:gd name="T11" fmla="*/ 983 h 1046"/>
              <a:gd name="T12" fmla="*/ 409 w 553"/>
              <a:gd name="T13" fmla="*/ 1013 h 1046"/>
              <a:gd name="T14" fmla="*/ 359 w 553"/>
              <a:gd name="T15" fmla="*/ 1033 h 1046"/>
              <a:gd name="T16" fmla="*/ 306 w 553"/>
              <a:gd name="T17" fmla="*/ 1045 h 1046"/>
              <a:gd name="T18" fmla="*/ 277 w 553"/>
              <a:gd name="T19" fmla="*/ 1046 h 1046"/>
              <a:gd name="T20" fmla="*/ 248 w 553"/>
              <a:gd name="T21" fmla="*/ 1045 h 1046"/>
              <a:gd name="T22" fmla="*/ 194 w 553"/>
              <a:gd name="T23" fmla="*/ 1033 h 1046"/>
              <a:gd name="T24" fmla="*/ 145 w 553"/>
              <a:gd name="T25" fmla="*/ 1013 h 1046"/>
              <a:gd name="T26" fmla="*/ 101 w 553"/>
              <a:gd name="T27" fmla="*/ 983 h 1046"/>
              <a:gd name="T28" fmla="*/ 63 w 553"/>
              <a:gd name="T29" fmla="*/ 945 h 1046"/>
              <a:gd name="T30" fmla="*/ 33 w 553"/>
              <a:gd name="T31" fmla="*/ 901 h 1046"/>
              <a:gd name="T32" fmla="*/ 11 w 553"/>
              <a:gd name="T33" fmla="*/ 852 h 1046"/>
              <a:gd name="T34" fmla="*/ 1 w 553"/>
              <a:gd name="T35" fmla="*/ 797 h 1046"/>
              <a:gd name="T36" fmla="*/ 0 w 553"/>
              <a:gd name="T37" fmla="*/ 769 h 1046"/>
              <a:gd name="T38" fmla="*/ 2 w 553"/>
              <a:gd name="T39" fmla="*/ 737 h 1046"/>
              <a:gd name="T40" fmla="*/ 24 w 553"/>
              <a:gd name="T41" fmla="*/ 642 h 1046"/>
              <a:gd name="T42" fmla="*/ 86 w 553"/>
              <a:gd name="T43" fmla="*/ 459 h 1046"/>
              <a:gd name="T44" fmla="*/ 242 w 553"/>
              <a:gd name="T45" fmla="*/ 77 h 1046"/>
              <a:gd name="T46" fmla="*/ 277 w 553"/>
              <a:gd name="T47" fmla="*/ 0 h 1046"/>
              <a:gd name="T48" fmla="*/ 311 w 553"/>
              <a:gd name="T49" fmla="*/ 77 h 1046"/>
              <a:gd name="T50" fmla="*/ 468 w 553"/>
              <a:gd name="T51" fmla="*/ 459 h 1046"/>
              <a:gd name="T52" fmla="*/ 528 w 553"/>
              <a:gd name="T53" fmla="*/ 642 h 1046"/>
              <a:gd name="T54" fmla="*/ 552 w 553"/>
              <a:gd name="T55" fmla="*/ 737 h 1046"/>
              <a:gd name="T56" fmla="*/ 553 w 553"/>
              <a:gd name="T57" fmla="*/ 769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3" h="1046">
                <a:moveTo>
                  <a:pt x="553" y="769"/>
                </a:moveTo>
                <a:lnTo>
                  <a:pt x="553" y="797"/>
                </a:lnTo>
                <a:lnTo>
                  <a:pt x="541" y="852"/>
                </a:lnTo>
                <a:lnTo>
                  <a:pt x="521" y="901"/>
                </a:lnTo>
                <a:lnTo>
                  <a:pt x="491" y="945"/>
                </a:lnTo>
                <a:lnTo>
                  <a:pt x="453" y="983"/>
                </a:lnTo>
                <a:lnTo>
                  <a:pt x="409" y="1013"/>
                </a:lnTo>
                <a:lnTo>
                  <a:pt x="359" y="1033"/>
                </a:lnTo>
                <a:lnTo>
                  <a:pt x="306" y="1045"/>
                </a:lnTo>
                <a:lnTo>
                  <a:pt x="277" y="1046"/>
                </a:lnTo>
                <a:lnTo>
                  <a:pt x="248" y="1045"/>
                </a:lnTo>
                <a:lnTo>
                  <a:pt x="194" y="1033"/>
                </a:lnTo>
                <a:lnTo>
                  <a:pt x="145" y="1013"/>
                </a:lnTo>
                <a:lnTo>
                  <a:pt x="101" y="983"/>
                </a:lnTo>
                <a:lnTo>
                  <a:pt x="63" y="945"/>
                </a:lnTo>
                <a:lnTo>
                  <a:pt x="33" y="901"/>
                </a:lnTo>
                <a:lnTo>
                  <a:pt x="11" y="852"/>
                </a:lnTo>
                <a:lnTo>
                  <a:pt x="1" y="797"/>
                </a:lnTo>
                <a:lnTo>
                  <a:pt x="0" y="769"/>
                </a:lnTo>
                <a:lnTo>
                  <a:pt x="2" y="737"/>
                </a:lnTo>
                <a:lnTo>
                  <a:pt x="24" y="642"/>
                </a:lnTo>
                <a:lnTo>
                  <a:pt x="86" y="459"/>
                </a:lnTo>
                <a:lnTo>
                  <a:pt x="242" y="77"/>
                </a:lnTo>
                <a:lnTo>
                  <a:pt x="277" y="0"/>
                </a:lnTo>
                <a:lnTo>
                  <a:pt x="311" y="77"/>
                </a:lnTo>
                <a:lnTo>
                  <a:pt x="468" y="459"/>
                </a:lnTo>
                <a:lnTo>
                  <a:pt x="528" y="642"/>
                </a:lnTo>
                <a:lnTo>
                  <a:pt x="552" y="737"/>
                </a:lnTo>
                <a:lnTo>
                  <a:pt x="553" y="769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reeform 133"/>
          <p:cNvSpPr>
            <a:spLocks/>
          </p:cNvSpPr>
          <p:nvPr/>
        </p:nvSpPr>
        <p:spPr bwMode="auto">
          <a:xfrm>
            <a:off x="10011273" y="4283842"/>
            <a:ext cx="220663" cy="415925"/>
          </a:xfrm>
          <a:custGeom>
            <a:avLst/>
            <a:gdLst>
              <a:gd name="T0" fmla="*/ 553 w 553"/>
              <a:gd name="T1" fmla="*/ 769 h 1046"/>
              <a:gd name="T2" fmla="*/ 553 w 553"/>
              <a:gd name="T3" fmla="*/ 797 h 1046"/>
              <a:gd name="T4" fmla="*/ 541 w 553"/>
              <a:gd name="T5" fmla="*/ 852 h 1046"/>
              <a:gd name="T6" fmla="*/ 521 w 553"/>
              <a:gd name="T7" fmla="*/ 901 h 1046"/>
              <a:gd name="T8" fmla="*/ 491 w 553"/>
              <a:gd name="T9" fmla="*/ 945 h 1046"/>
              <a:gd name="T10" fmla="*/ 453 w 553"/>
              <a:gd name="T11" fmla="*/ 983 h 1046"/>
              <a:gd name="T12" fmla="*/ 409 w 553"/>
              <a:gd name="T13" fmla="*/ 1013 h 1046"/>
              <a:gd name="T14" fmla="*/ 359 w 553"/>
              <a:gd name="T15" fmla="*/ 1033 h 1046"/>
              <a:gd name="T16" fmla="*/ 306 w 553"/>
              <a:gd name="T17" fmla="*/ 1045 h 1046"/>
              <a:gd name="T18" fmla="*/ 277 w 553"/>
              <a:gd name="T19" fmla="*/ 1046 h 1046"/>
              <a:gd name="T20" fmla="*/ 248 w 553"/>
              <a:gd name="T21" fmla="*/ 1045 h 1046"/>
              <a:gd name="T22" fmla="*/ 194 w 553"/>
              <a:gd name="T23" fmla="*/ 1033 h 1046"/>
              <a:gd name="T24" fmla="*/ 145 w 553"/>
              <a:gd name="T25" fmla="*/ 1013 h 1046"/>
              <a:gd name="T26" fmla="*/ 101 w 553"/>
              <a:gd name="T27" fmla="*/ 983 h 1046"/>
              <a:gd name="T28" fmla="*/ 63 w 553"/>
              <a:gd name="T29" fmla="*/ 945 h 1046"/>
              <a:gd name="T30" fmla="*/ 33 w 553"/>
              <a:gd name="T31" fmla="*/ 901 h 1046"/>
              <a:gd name="T32" fmla="*/ 11 w 553"/>
              <a:gd name="T33" fmla="*/ 852 h 1046"/>
              <a:gd name="T34" fmla="*/ 1 w 553"/>
              <a:gd name="T35" fmla="*/ 797 h 1046"/>
              <a:gd name="T36" fmla="*/ 0 w 553"/>
              <a:gd name="T37" fmla="*/ 769 h 1046"/>
              <a:gd name="T38" fmla="*/ 2 w 553"/>
              <a:gd name="T39" fmla="*/ 737 h 1046"/>
              <a:gd name="T40" fmla="*/ 24 w 553"/>
              <a:gd name="T41" fmla="*/ 642 h 1046"/>
              <a:gd name="T42" fmla="*/ 86 w 553"/>
              <a:gd name="T43" fmla="*/ 459 h 1046"/>
              <a:gd name="T44" fmla="*/ 242 w 553"/>
              <a:gd name="T45" fmla="*/ 77 h 1046"/>
              <a:gd name="T46" fmla="*/ 277 w 553"/>
              <a:gd name="T47" fmla="*/ 0 h 1046"/>
              <a:gd name="T48" fmla="*/ 311 w 553"/>
              <a:gd name="T49" fmla="*/ 77 h 1046"/>
              <a:gd name="T50" fmla="*/ 468 w 553"/>
              <a:gd name="T51" fmla="*/ 459 h 1046"/>
              <a:gd name="T52" fmla="*/ 528 w 553"/>
              <a:gd name="T53" fmla="*/ 642 h 1046"/>
              <a:gd name="T54" fmla="*/ 552 w 553"/>
              <a:gd name="T55" fmla="*/ 737 h 1046"/>
              <a:gd name="T56" fmla="*/ 553 w 553"/>
              <a:gd name="T57" fmla="*/ 769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3" h="1046">
                <a:moveTo>
                  <a:pt x="553" y="769"/>
                </a:moveTo>
                <a:lnTo>
                  <a:pt x="553" y="797"/>
                </a:lnTo>
                <a:lnTo>
                  <a:pt x="541" y="852"/>
                </a:lnTo>
                <a:lnTo>
                  <a:pt x="521" y="901"/>
                </a:lnTo>
                <a:lnTo>
                  <a:pt x="491" y="945"/>
                </a:lnTo>
                <a:lnTo>
                  <a:pt x="453" y="983"/>
                </a:lnTo>
                <a:lnTo>
                  <a:pt x="409" y="1013"/>
                </a:lnTo>
                <a:lnTo>
                  <a:pt x="359" y="1033"/>
                </a:lnTo>
                <a:lnTo>
                  <a:pt x="306" y="1045"/>
                </a:lnTo>
                <a:lnTo>
                  <a:pt x="277" y="1046"/>
                </a:lnTo>
                <a:lnTo>
                  <a:pt x="248" y="1045"/>
                </a:lnTo>
                <a:lnTo>
                  <a:pt x="194" y="1033"/>
                </a:lnTo>
                <a:lnTo>
                  <a:pt x="145" y="1013"/>
                </a:lnTo>
                <a:lnTo>
                  <a:pt x="101" y="983"/>
                </a:lnTo>
                <a:lnTo>
                  <a:pt x="63" y="945"/>
                </a:lnTo>
                <a:lnTo>
                  <a:pt x="33" y="901"/>
                </a:lnTo>
                <a:lnTo>
                  <a:pt x="11" y="852"/>
                </a:lnTo>
                <a:lnTo>
                  <a:pt x="1" y="797"/>
                </a:lnTo>
                <a:lnTo>
                  <a:pt x="0" y="769"/>
                </a:lnTo>
                <a:lnTo>
                  <a:pt x="2" y="737"/>
                </a:lnTo>
                <a:lnTo>
                  <a:pt x="24" y="642"/>
                </a:lnTo>
                <a:lnTo>
                  <a:pt x="86" y="459"/>
                </a:lnTo>
                <a:lnTo>
                  <a:pt x="242" y="77"/>
                </a:lnTo>
                <a:lnTo>
                  <a:pt x="277" y="0"/>
                </a:lnTo>
                <a:lnTo>
                  <a:pt x="311" y="77"/>
                </a:lnTo>
                <a:lnTo>
                  <a:pt x="468" y="459"/>
                </a:lnTo>
                <a:lnTo>
                  <a:pt x="528" y="642"/>
                </a:lnTo>
                <a:lnTo>
                  <a:pt x="552" y="737"/>
                </a:lnTo>
                <a:lnTo>
                  <a:pt x="553" y="769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Medical Syringes with Data-Driven Charts</a:t>
            </a:r>
            <a:endParaRPr lang="en-US"/>
          </a:p>
        </p:txBody>
      </p:sp>
      <p:sp>
        <p:nvSpPr>
          <p:cNvPr id="165" name="Freeform 133"/>
          <p:cNvSpPr>
            <a:spLocks/>
          </p:cNvSpPr>
          <p:nvPr/>
        </p:nvSpPr>
        <p:spPr bwMode="auto">
          <a:xfrm>
            <a:off x="10011272" y="3332909"/>
            <a:ext cx="220663" cy="415925"/>
          </a:xfrm>
          <a:custGeom>
            <a:avLst/>
            <a:gdLst>
              <a:gd name="T0" fmla="*/ 553 w 553"/>
              <a:gd name="T1" fmla="*/ 769 h 1046"/>
              <a:gd name="T2" fmla="*/ 553 w 553"/>
              <a:gd name="T3" fmla="*/ 797 h 1046"/>
              <a:gd name="T4" fmla="*/ 541 w 553"/>
              <a:gd name="T5" fmla="*/ 852 h 1046"/>
              <a:gd name="T6" fmla="*/ 521 w 553"/>
              <a:gd name="T7" fmla="*/ 901 h 1046"/>
              <a:gd name="T8" fmla="*/ 491 w 553"/>
              <a:gd name="T9" fmla="*/ 945 h 1046"/>
              <a:gd name="T10" fmla="*/ 453 w 553"/>
              <a:gd name="T11" fmla="*/ 983 h 1046"/>
              <a:gd name="T12" fmla="*/ 409 w 553"/>
              <a:gd name="T13" fmla="*/ 1013 h 1046"/>
              <a:gd name="T14" fmla="*/ 359 w 553"/>
              <a:gd name="T15" fmla="*/ 1033 h 1046"/>
              <a:gd name="T16" fmla="*/ 306 w 553"/>
              <a:gd name="T17" fmla="*/ 1045 h 1046"/>
              <a:gd name="T18" fmla="*/ 277 w 553"/>
              <a:gd name="T19" fmla="*/ 1046 h 1046"/>
              <a:gd name="T20" fmla="*/ 248 w 553"/>
              <a:gd name="T21" fmla="*/ 1045 h 1046"/>
              <a:gd name="T22" fmla="*/ 194 w 553"/>
              <a:gd name="T23" fmla="*/ 1033 h 1046"/>
              <a:gd name="T24" fmla="*/ 145 w 553"/>
              <a:gd name="T25" fmla="*/ 1013 h 1046"/>
              <a:gd name="T26" fmla="*/ 101 w 553"/>
              <a:gd name="T27" fmla="*/ 983 h 1046"/>
              <a:gd name="T28" fmla="*/ 63 w 553"/>
              <a:gd name="T29" fmla="*/ 945 h 1046"/>
              <a:gd name="T30" fmla="*/ 33 w 553"/>
              <a:gd name="T31" fmla="*/ 901 h 1046"/>
              <a:gd name="T32" fmla="*/ 11 w 553"/>
              <a:gd name="T33" fmla="*/ 852 h 1046"/>
              <a:gd name="T34" fmla="*/ 1 w 553"/>
              <a:gd name="T35" fmla="*/ 797 h 1046"/>
              <a:gd name="T36" fmla="*/ 0 w 553"/>
              <a:gd name="T37" fmla="*/ 769 h 1046"/>
              <a:gd name="T38" fmla="*/ 2 w 553"/>
              <a:gd name="T39" fmla="*/ 737 h 1046"/>
              <a:gd name="T40" fmla="*/ 24 w 553"/>
              <a:gd name="T41" fmla="*/ 642 h 1046"/>
              <a:gd name="T42" fmla="*/ 86 w 553"/>
              <a:gd name="T43" fmla="*/ 459 h 1046"/>
              <a:gd name="T44" fmla="*/ 242 w 553"/>
              <a:gd name="T45" fmla="*/ 77 h 1046"/>
              <a:gd name="T46" fmla="*/ 277 w 553"/>
              <a:gd name="T47" fmla="*/ 0 h 1046"/>
              <a:gd name="T48" fmla="*/ 311 w 553"/>
              <a:gd name="T49" fmla="*/ 77 h 1046"/>
              <a:gd name="T50" fmla="*/ 468 w 553"/>
              <a:gd name="T51" fmla="*/ 459 h 1046"/>
              <a:gd name="T52" fmla="*/ 528 w 553"/>
              <a:gd name="T53" fmla="*/ 642 h 1046"/>
              <a:gd name="T54" fmla="*/ 552 w 553"/>
              <a:gd name="T55" fmla="*/ 737 h 1046"/>
              <a:gd name="T56" fmla="*/ 553 w 553"/>
              <a:gd name="T57" fmla="*/ 769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3" h="1046">
                <a:moveTo>
                  <a:pt x="553" y="769"/>
                </a:moveTo>
                <a:lnTo>
                  <a:pt x="553" y="797"/>
                </a:lnTo>
                <a:lnTo>
                  <a:pt x="541" y="852"/>
                </a:lnTo>
                <a:lnTo>
                  <a:pt x="521" y="901"/>
                </a:lnTo>
                <a:lnTo>
                  <a:pt x="491" y="945"/>
                </a:lnTo>
                <a:lnTo>
                  <a:pt x="453" y="983"/>
                </a:lnTo>
                <a:lnTo>
                  <a:pt x="409" y="1013"/>
                </a:lnTo>
                <a:lnTo>
                  <a:pt x="359" y="1033"/>
                </a:lnTo>
                <a:lnTo>
                  <a:pt x="306" y="1045"/>
                </a:lnTo>
                <a:lnTo>
                  <a:pt x="277" y="1046"/>
                </a:lnTo>
                <a:lnTo>
                  <a:pt x="248" y="1045"/>
                </a:lnTo>
                <a:lnTo>
                  <a:pt x="194" y="1033"/>
                </a:lnTo>
                <a:lnTo>
                  <a:pt x="145" y="1013"/>
                </a:lnTo>
                <a:lnTo>
                  <a:pt x="101" y="983"/>
                </a:lnTo>
                <a:lnTo>
                  <a:pt x="63" y="945"/>
                </a:lnTo>
                <a:lnTo>
                  <a:pt x="33" y="901"/>
                </a:lnTo>
                <a:lnTo>
                  <a:pt x="11" y="852"/>
                </a:lnTo>
                <a:lnTo>
                  <a:pt x="1" y="797"/>
                </a:lnTo>
                <a:lnTo>
                  <a:pt x="0" y="769"/>
                </a:lnTo>
                <a:lnTo>
                  <a:pt x="2" y="737"/>
                </a:lnTo>
                <a:lnTo>
                  <a:pt x="24" y="642"/>
                </a:lnTo>
                <a:lnTo>
                  <a:pt x="86" y="459"/>
                </a:lnTo>
                <a:lnTo>
                  <a:pt x="242" y="77"/>
                </a:lnTo>
                <a:lnTo>
                  <a:pt x="277" y="0"/>
                </a:lnTo>
                <a:lnTo>
                  <a:pt x="311" y="77"/>
                </a:lnTo>
                <a:lnTo>
                  <a:pt x="468" y="459"/>
                </a:lnTo>
                <a:lnTo>
                  <a:pt x="528" y="642"/>
                </a:lnTo>
                <a:lnTo>
                  <a:pt x="552" y="737"/>
                </a:lnTo>
                <a:lnTo>
                  <a:pt x="553" y="76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33"/>
          <p:cNvSpPr>
            <a:spLocks/>
          </p:cNvSpPr>
          <p:nvPr/>
        </p:nvSpPr>
        <p:spPr bwMode="auto">
          <a:xfrm>
            <a:off x="10011271" y="2381976"/>
            <a:ext cx="220663" cy="415925"/>
          </a:xfrm>
          <a:custGeom>
            <a:avLst/>
            <a:gdLst>
              <a:gd name="T0" fmla="*/ 553 w 553"/>
              <a:gd name="T1" fmla="*/ 769 h 1046"/>
              <a:gd name="T2" fmla="*/ 553 w 553"/>
              <a:gd name="T3" fmla="*/ 797 h 1046"/>
              <a:gd name="T4" fmla="*/ 541 w 553"/>
              <a:gd name="T5" fmla="*/ 852 h 1046"/>
              <a:gd name="T6" fmla="*/ 521 w 553"/>
              <a:gd name="T7" fmla="*/ 901 h 1046"/>
              <a:gd name="T8" fmla="*/ 491 w 553"/>
              <a:gd name="T9" fmla="*/ 945 h 1046"/>
              <a:gd name="T10" fmla="*/ 453 w 553"/>
              <a:gd name="T11" fmla="*/ 983 h 1046"/>
              <a:gd name="T12" fmla="*/ 409 w 553"/>
              <a:gd name="T13" fmla="*/ 1013 h 1046"/>
              <a:gd name="T14" fmla="*/ 359 w 553"/>
              <a:gd name="T15" fmla="*/ 1033 h 1046"/>
              <a:gd name="T16" fmla="*/ 306 w 553"/>
              <a:gd name="T17" fmla="*/ 1045 h 1046"/>
              <a:gd name="T18" fmla="*/ 277 w 553"/>
              <a:gd name="T19" fmla="*/ 1046 h 1046"/>
              <a:gd name="T20" fmla="*/ 248 w 553"/>
              <a:gd name="T21" fmla="*/ 1045 h 1046"/>
              <a:gd name="T22" fmla="*/ 194 w 553"/>
              <a:gd name="T23" fmla="*/ 1033 h 1046"/>
              <a:gd name="T24" fmla="*/ 145 w 553"/>
              <a:gd name="T25" fmla="*/ 1013 h 1046"/>
              <a:gd name="T26" fmla="*/ 101 w 553"/>
              <a:gd name="T27" fmla="*/ 983 h 1046"/>
              <a:gd name="T28" fmla="*/ 63 w 553"/>
              <a:gd name="T29" fmla="*/ 945 h 1046"/>
              <a:gd name="T30" fmla="*/ 33 w 553"/>
              <a:gd name="T31" fmla="*/ 901 h 1046"/>
              <a:gd name="T32" fmla="*/ 11 w 553"/>
              <a:gd name="T33" fmla="*/ 852 h 1046"/>
              <a:gd name="T34" fmla="*/ 1 w 553"/>
              <a:gd name="T35" fmla="*/ 797 h 1046"/>
              <a:gd name="T36" fmla="*/ 0 w 553"/>
              <a:gd name="T37" fmla="*/ 769 h 1046"/>
              <a:gd name="T38" fmla="*/ 2 w 553"/>
              <a:gd name="T39" fmla="*/ 737 h 1046"/>
              <a:gd name="T40" fmla="*/ 24 w 553"/>
              <a:gd name="T41" fmla="*/ 642 h 1046"/>
              <a:gd name="T42" fmla="*/ 86 w 553"/>
              <a:gd name="T43" fmla="*/ 459 h 1046"/>
              <a:gd name="T44" fmla="*/ 242 w 553"/>
              <a:gd name="T45" fmla="*/ 77 h 1046"/>
              <a:gd name="T46" fmla="*/ 277 w 553"/>
              <a:gd name="T47" fmla="*/ 0 h 1046"/>
              <a:gd name="T48" fmla="*/ 311 w 553"/>
              <a:gd name="T49" fmla="*/ 77 h 1046"/>
              <a:gd name="T50" fmla="*/ 468 w 553"/>
              <a:gd name="T51" fmla="*/ 459 h 1046"/>
              <a:gd name="T52" fmla="*/ 528 w 553"/>
              <a:gd name="T53" fmla="*/ 642 h 1046"/>
              <a:gd name="T54" fmla="*/ 552 w 553"/>
              <a:gd name="T55" fmla="*/ 737 h 1046"/>
              <a:gd name="T56" fmla="*/ 553 w 553"/>
              <a:gd name="T57" fmla="*/ 769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3" h="1046">
                <a:moveTo>
                  <a:pt x="553" y="769"/>
                </a:moveTo>
                <a:lnTo>
                  <a:pt x="553" y="797"/>
                </a:lnTo>
                <a:lnTo>
                  <a:pt x="541" y="852"/>
                </a:lnTo>
                <a:lnTo>
                  <a:pt x="521" y="901"/>
                </a:lnTo>
                <a:lnTo>
                  <a:pt x="491" y="945"/>
                </a:lnTo>
                <a:lnTo>
                  <a:pt x="453" y="983"/>
                </a:lnTo>
                <a:lnTo>
                  <a:pt x="409" y="1013"/>
                </a:lnTo>
                <a:lnTo>
                  <a:pt x="359" y="1033"/>
                </a:lnTo>
                <a:lnTo>
                  <a:pt x="306" y="1045"/>
                </a:lnTo>
                <a:lnTo>
                  <a:pt x="277" y="1046"/>
                </a:lnTo>
                <a:lnTo>
                  <a:pt x="248" y="1045"/>
                </a:lnTo>
                <a:lnTo>
                  <a:pt x="194" y="1033"/>
                </a:lnTo>
                <a:lnTo>
                  <a:pt x="145" y="1013"/>
                </a:lnTo>
                <a:lnTo>
                  <a:pt x="101" y="983"/>
                </a:lnTo>
                <a:lnTo>
                  <a:pt x="63" y="945"/>
                </a:lnTo>
                <a:lnTo>
                  <a:pt x="33" y="901"/>
                </a:lnTo>
                <a:lnTo>
                  <a:pt x="11" y="852"/>
                </a:lnTo>
                <a:lnTo>
                  <a:pt x="1" y="797"/>
                </a:lnTo>
                <a:lnTo>
                  <a:pt x="0" y="769"/>
                </a:lnTo>
                <a:lnTo>
                  <a:pt x="2" y="737"/>
                </a:lnTo>
                <a:lnTo>
                  <a:pt x="24" y="642"/>
                </a:lnTo>
                <a:lnTo>
                  <a:pt x="86" y="459"/>
                </a:lnTo>
                <a:lnTo>
                  <a:pt x="242" y="77"/>
                </a:lnTo>
                <a:lnTo>
                  <a:pt x="277" y="0"/>
                </a:lnTo>
                <a:lnTo>
                  <a:pt x="311" y="77"/>
                </a:lnTo>
                <a:lnTo>
                  <a:pt x="468" y="459"/>
                </a:lnTo>
                <a:lnTo>
                  <a:pt x="528" y="642"/>
                </a:lnTo>
                <a:lnTo>
                  <a:pt x="552" y="737"/>
                </a:lnTo>
                <a:lnTo>
                  <a:pt x="553" y="769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5079306" y="1908958"/>
            <a:ext cx="1962621" cy="4241933"/>
            <a:chOff x="2748858" y="1128574"/>
            <a:chExt cx="2355763" cy="5091656"/>
          </a:xfrm>
        </p:grpSpPr>
        <p:sp>
          <p:nvSpPr>
            <p:cNvPr id="168" name="Freeform 167"/>
            <p:cNvSpPr/>
            <p:nvPr/>
          </p:nvSpPr>
          <p:spPr>
            <a:xfrm>
              <a:off x="3526276" y="1254107"/>
              <a:ext cx="810031" cy="659347"/>
            </a:xfrm>
            <a:custGeom>
              <a:avLst/>
              <a:gdLst>
                <a:gd name="connsiteX0" fmla="*/ 122 w 810031"/>
                <a:gd name="connsiteY0" fmla="*/ 0 h 659347"/>
                <a:gd name="connsiteX1" fmla="*/ 809779 w 810031"/>
                <a:gd name="connsiteY1" fmla="*/ 0 h 659347"/>
                <a:gd name="connsiteX2" fmla="*/ 810031 w 810031"/>
                <a:gd name="connsiteY2" fmla="*/ 659347 h 659347"/>
                <a:gd name="connsiteX3" fmla="*/ 14 w 810031"/>
                <a:gd name="connsiteY3" fmla="*/ 659347 h 659347"/>
                <a:gd name="connsiteX4" fmla="*/ 0 w 810031"/>
                <a:gd name="connsiteY4" fmla="*/ 627894 h 659347"/>
                <a:gd name="connsiteX5" fmla="*/ 329 w 810031"/>
                <a:gd name="connsiteY5" fmla="*/ 627895 h 65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031" h="659347">
                  <a:moveTo>
                    <a:pt x="122" y="0"/>
                  </a:moveTo>
                  <a:lnTo>
                    <a:pt x="809779" y="0"/>
                  </a:lnTo>
                  <a:lnTo>
                    <a:pt x="810031" y="659347"/>
                  </a:lnTo>
                  <a:lnTo>
                    <a:pt x="14" y="659347"/>
                  </a:lnTo>
                  <a:lnTo>
                    <a:pt x="0" y="627894"/>
                  </a:lnTo>
                  <a:lnTo>
                    <a:pt x="329" y="62789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02892" y="2108892"/>
              <a:ext cx="856798" cy="132389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02892" y="2045189"/>
              <a:ext cx="856798" cy="69860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502892" y="1978779"/>
              <a:ext cx="856798" cy="67374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502892" y="1910923"/>
              <a:ext cx="856798" cy="67374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173" name="Chart 172"/>
            <p:cNvGraphicFramePr/>
            <p:nvPr>
              <p:extLst>
                <p:ext uri="{D42A27DB-BD31-4B8C-83A1-F6EECF244321}">
                  <p14:modId xmlns:p14="http://schemas.microsoft.com/office/powerpoint/2010/main" val="580522718"/>
                </p:ext>
              </p:extLst>
            </p:nvPr>
          </p:nvGraphicFramePr>
          <p:xfrm>
            <a:off x="2748858" y="2084543"/>
            <a:ext cx="2355763" cy="29318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4" name="Freeform 173"/>
            <p:cNvSpPr/>
            <p:nvPr/>
          </p:nvSpPr>
          <p:spPr>
            <a:xfrm>
              <a:off x="3505550" y="4826429"/>
              <a:ext cx="856798" cy="295527"/>
            </a:xfrm>
            <a:custGeom>
              <a:avLst/>
              <a:gdLst>
                <a:gd name="connsiteX0" fmla="*/ 0 w 856798"/>
                <a:gd name="connsiteY0" fmla="*/ 0 h 295527"/>
                <a:gd name="connsiteX1" fmla="*/ 856798 w 856798"/>
                <a:gd name="connsiteY1" fmla="*/ 0 h 295527"/>
                <a:gd name="connsiteX2" fmla="*/ 484354 w 856798"/>
                <a:gd name="connsiteY2" fmla="*/ 154315 h 295527"/>
                <a:gd name="connsiteX3" fmla="*/ 484354 w 856798"/>
                <a:gd name="connsiteY3" fmla="*/ 295527 h 295527"/>
                <a:gd name="connsiteX4" fmla="*/ 372445 w 856798"/>
                <a:gd name="connsiteY4" fmla="*/ 295527 h 295527"/>
                <a:gd name="connsiteX5" fmla="*/ 372445 w 856798"/>
                <a:gd name="connsiteY5" fmla="*/ 154316 h 29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798" h="295527">
                  <a:moveTo>
                    <a:pt x="0" y="0"/>
                  </a:moveTo>
                  <a:lnTo>
                    <a:pt x="856798" y="0"/>
                  </a:lnTo>
                  <a:lnTo>
                    <a:pt x="484354" y="154315"/>
                  </a:lnTo>
                  <a:lnTo>
                    <a:pt x="484354" y="295527"/>
                  </a:lnTo>
                  <a:lnTo>
                    <a:pt x="372445" y="295527"/>
                  </a:lnTo>
                  <a:lnTo>
                    <a:pt x="372445" y="154316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3478207" y="1627302"/>
              <a:ext cx="915301" cy="3551884"/>
            </a:xfrm>
            <a:custGeom>
              <a:avLst/>
              <a:gdLst>
                <a:gd name="connsiteX0" fmla="*/ 0 w 915301"/>
                <a:gd name="connsiteY0" fmla="*/ 0 h 3551884"/>
                <a:gd name="connsiteX1" fmla="*/ 48808 w 915301"/>
                <a:gd name="connsiteY1" fmla="*/ 110 h 3551884"/>
                <a:gd name="connsiteX2" fmla="*/ 49031 w 915301"/>
                <a:gd name="connsiteY2" fmla="*/ 603902 h 3551884"/>
                <a:gd name="connsiteX3" fmla="*/ 48702 w 915301"/>
                <a:gd name="connsiteY3" fmla="*/ 603901 h 3551884"/>
                <a:gd name="connsiteX4" fmla="*/ 49959 w 915301"/>
                <a:gd name="connsiteY4" fmla="*/ 3202375 h 3551884"/>
                <a:gd name="connsiteX5" fmla="*/ 404064 w 915301"/>
                <a:gd name="connsiteY5" fmla="*/ 3321764 h 3551884"/>
                <a:gd name="connsiteX6" fmla="*/ 404165 w 915301"/>
                <a:gd name="connsiteY6" fmla="*/ 3483580 h 3551884"/>
                <a:gd name="connsiteX7" fmla="*/ 494292 w 915301"/>
                <a:gd name="connsiteY7" fmla="*/ 3483959 h 3551884"/>
                <a:gd name="connsiteX8" fmla="*/ 494042 w 915301"/>
                <a:gd name="connsiteY8" fmla="*/ 3321496 h 3551884"/>
                <a:gd name="connsiteX9" fmla="*/ 859800 w 915301"/>
                <a:gd name="connsiteY9" fmla="*/ 3204149 h 3551884"/>
                <a:gd name="connsiteX10" fmla="*/ 859752 w 915301"/>
                <a:gd name="connsiteY10" fmla="*/ 3117682 h 3551884"/>
                <a:gd name="connsiteX11" fmla="*/ 859800 w 915301"/>
                <a:gd name="connsiteY11" fmla="*/ 3117661 h 3551884"/>
                <a:gd name="connsiteX12" fmla="*/ 858463 w 915301"/>
                <a:gd name="connsiteY12" fmla="*/ 1932 h 3551884"/>
                <a:gd name="connsiteX13" fmla="*/ 914055 w 915301"/>
                <a:gd name="connsiteY13" fmla="*/ 2057 h 3551884"/>
                <a:gd name="connsiteX14" fmla="*/ 915301 w 915301"/>
                <a:gd name="connsiteY14" fmla="*/ 3258041 h 3551884"/>
                <a:gd name="connsiteX15" fmla="*/ 549702 w 915301"/>
                <a:gd name="connsiteY15" fmla="*/ 3375242 h 3551884"/>
                <a:gd name="connsiteX16" fmla="*/ 549579 w 915301"/>
                <a:gd name="connsiteY16" fmla="*/ 3551884 h 3551884"/>
                <a:gd name="connsiteX17" fmla="*/ 355146 w 915301"/>
                <a:gd name="connsiteY17" fmla="*/ 3551525 h 3551884"/>
                <a:gd name="connsiteX18" fmla="*/ 354851 w 915301"/>
                <a:gd name="connsiteY18" fmla="*/ 3374894 h 3551884"/>
                <a:gd name="connsiteX19" fmla="*/ 1234 w 915301"/>
                <a:gd name="connsiteY19" fmla="*/ 3255566 h 355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5301" h="3551884">
                  <a:moveTo>
                    <a:pt x="0" y="0"/>
                  </a:moveTo>
                  <a:lnTo>
                    <a:pt x="48808" y="110"/>
                  </a:lnTo>
                  <a:lnTo>
                    <a:pt x="49031" y="603902"/>
                  </a:lnTo>
                  <a:lnTo>
                    <a:pt x="48702" y="603901"/>
                  </a:lnTo>
                  <a:lnTo>
                    <a:pt x="49959" y="3202375"/>
                  </a:lnTo>
                  <a:lnTo>
                    <a:pt x="404064" y="3321764"/>
                  </a:lnTo>
                  <a:lnTo>
                    <a:pt x="404165" y="3483580"/>
                  </a:lnTo>
                  <a:lnTo>
                    <a:pt x="494292" y="3483959"/>
                  </a:lnTo>
                  <a:lnTo>
                    <a:pt x="494042" y="3321496"/>
                  </a:lnTo>
                  <a:lnTo>
                    <a:pt x="859800" y="3204149"/>
                  </a:lnTo>
                  <a:lnTo>
                    <a:pt x="859752" y="3117682"/>
                  </a:lnTo>
                  <a:lnTo>
                    <a:pt x="859800" y="3117661"/>
                  </a:lnTo>
                  <a:lnTo>
                    <a:pt x="858463" y="1932"/>
                  </a:lnTo>
                  <a:lnTo>
                    <a:pt x="914055" y="2057"/>
                  </a:lnTo>
                  <a:lnTo>
                    <a:pt x="915301" y="3258041"/>
                  </a:lnTo>
                  <a:lnTo>
                    <a:pt x="549702" y="3375242"/>
                  </a:lnTo>
                  <a:lnTo>
                    <a:pt x="549579" y="3551884"/>
                  </a:lnTo>
                  <a:lnTo>
                    <a:pt x="355146" y="3551525"/>
                  </a:lnTo>
                  <a:lnTo>
                    <a:pt x="354851" y="3374894"/>
                  </a:lnTo>
                  <a:lnTo>
                    <a:pt x="1234" y="3255566"/>
                  </a:ln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3768839" y="2407676"/>
              <a:ext cx="470521" cy="2507331"/>
              <a:chOff x="6505099" y="2407676"/>
              <a:chExt cx="470521" cy="2507331"/>
            </a:xfrm>
            <a:solidFill>
              <a:schemeClr val="bg1">
                <a:alpha val="20000"/>
              </a:schemeClr>
            </a:solidFill>
          </p:grpSpPr>
          <p:sp>
            <p:nvSpPr>
              <p:cNvPr id="211" name="Freeform 47"/>
              <p:cNvSpPr>
                <a:spLocks/>
              </p:cNvSpPr>
              <p:nvPr/>
            </p:nvSpPr>
            <p:spPr bwMode="auto">
              <a:xfrm rot="18805489">
                <a:off x="6820181" y="2408074"/>
                <a:ext cx="155837" cy="155041"/>
              </a:xfrm>
              <a:custGeom>
                <a:avLst/>
                <a:gdLst>
                  <a:gd name="T0" fmla="*/ 83 w 525"/>
                  <a:gd name="T1" fmla="*/ 72 h 524"/>
                  <a:gd name="T2" fmla="*/ 63 w 525"/>
                  <a:gd name="T3" fmla="*/ 91 h 524"/>
                  <a:gd name="T4" fmla="*/ 34 w 525"/>
                  <a:gd name="T5" fmla="*/ 134 h 524"/>
                  <a:gd name="T6" fmla="*/ 13 w 525"/>
                  <a:gd name="T7" fmla="*/ 181 h 524"/>
                  <a:gd name="T8" fmla="*/ 1 w 525"/>
                  <a:gd name="T9" fmla="*/ 230 h 524"/>
                  <a:gd name="T10" fmla="*/ 0 w 525"/>
                  <a:gd name="T11" fmla="*/ 280 h 524"/>
                  <a:gd name="T12" fmla="*/ 9 w 525"/>
                  <a:gd name="T13" fmla="*/ 330 h 524"/>
                  <a:gd name="T14" fmla="*/ 26 w 525"/>
                  <a:gd name="T15" fmla="*/ 378 h 524"/>
                  <a:gd name="T16" fmla="*/ 54 w 525"/>
                  <a:gd name="T17" fmla="*/ 422 h 524"/>
                  <a:gd name="T18" fmla="*/ 71 w 525"/>
                  <a:gd name="T19" fmla="*/ 442 h 524"/>
                  <a:gd name="T20" fmla="*/ 91 w 525"/>
                  <a:gd name="T21" fmla="*/ 462 h 524"/>
                  <a:gd name="T22" fmla="*/ 133 w 525"/>
                  <a:gd name="T23" fmla="*/ 492 h 524"/>
                  <a:gd name="T24" fmla="*/ 180 w 525"/>
                  <a:gd name="T25" fmla="*/ 512 h 524"/>
                  <a:gd name="T26" fmla="*/ 229 w 525"/>
                  <a:gd name="T27" fmla="*/ 523 h 524"/>
                  <a:gd name="T28" fmla="*/ 280 w 525"/>
                  <a:gd name="T29" fmla="*/ 524 h 524"/>
                  <a:gd name="T30" fmla="*/ 330 w 525"/>
                  <a:gd name="T31" fmla="*/ 516 h 524"/>
                  <a:gd name="T32" fmla="*/ 378 w 525"/>
                  <a:gd name="T33" fmla="*/ 498 h 524"/>
                  <a:gd name="T34" fmla="*/ 423 w 525"/>
                  <a:gd name="T35" fmla="*/ 471 h 524"/>
                  <a:gd name="T36" fmla="*/ 443 w 525"/>
                  <a:gd name="T37" fmla="*/ 453 h 524"/>
                  <a:gd name="T38" fmla="*/ 461 w 525"/>
                  <a:gd name="T39" fmla="*/ 433 h 524"/>
                  <a:gd name="T40" fmla="*/ 493 w 525"/>
                  <a:gd name="T41" fmla="*/ 391 h 524"/>
                  <a:gd name="T42" fmla="*/ 512 w 525"/>
                  <a:gd name="T43" fmla="*/ 344 h 524"/>
                  <a:gd name="T44" fmla="*/ 524 w 525"/>
                  <a:gd name="T45" fmla="*/ 295 h 524"/>
                  <a:gd name="T46" fmla="*/ 525 w 525"/>
                  <a:gd name="T47" fmla="*/ 244 h 524"/>
                  <a:gd name="T48" fmla="*/ 517 w 525"/>
                  <a:gd name="T49" fmla="*/ 195 h 524"/>
                  <a:gd name="T50" fmla="*/ 499 w 525"/>
                  <a:gd name="T51" fmla="*/ 147 h 524"/>
                  <a:gd name="T52" fmla="*/ 472 w 525"/>
                  <a:gd name="T53" fmla="*/ 103 h 524"/>
                  <a:gd name="T54" fmla="*/ 454 w 525"/>
                  <a:gd name="T55" fmla="*/ 82 h 524"/>
                  <a:gd name="T56" fmla="*/ 434 w 525"/>
                  <a:gd name="T57" fmla="*/ 63 h 524"/>
                  <a:gd name="T58" fmla="*/ 391 w 525"/>
                  <a:gd name="T59" fmla="*/ 33 h 524"/>
                  <a:gd name="T60" fmla="*/ 345 w 525"/>
                  <a:gd name="T61" fmla="*/ 12 h 524"/>
                  <a:gd name="T62" fmla="*/ 295 w 525"/>
                  <a:gd name="T63" fmla="*/ 2 h 524"/>
                  <a:gd name="T64" fmla="*/ 245 w 525"/>
                  <a:gd name="T65" fmla="*/ 0 h 524"/>
                  <a:gd name="T66" fmla="*/ 196 w 525"/>
                  <a:gd name="T67" fmla="*/ 8 h 524"/>
                  <a:gd name="T68" fmla="*/ 148 w 525"/>
                  <a:gd name="T69" fmla="*/ 26 h 524"/>
                  <a:gd name="T70" fmla="*/ 102 w 525"/>
                  <a:gd name="T71" fmla="*/ 54 h 524"/>
                  <a:gd name="T72" fmla="*/ 83 w 525"/>
                  <a:gd name="T73" fmla="*/ 7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5" h="524">
                    <a:moveTo>
                      <a:pt x="83" y="72"/>
                    </a:moveTo>
                    <a:lnTo>
                      <a:pt x="63" y="91"/>
                    </a:lnTo>
                    <a:lnTo>
                      <a:pt x="34" y="134"/>
                    </a:lnTo>
                    <a:lnTo>
                      <a:pt x="13" y="181"/>
                    </a:lnTo>
                    <a:lnTo>
                      <a:pt x="1" y="230"/>
                    </a:lnTo>
                    <a:lnTo>
                      <a:pt x="0" y="280"/>
                    </a:lnTo>
                    <a:lnTo>
                      <a:pt x="9" y="330"/>
                    </a:lnTo>
                    <a:lnTo>
                      <a:pt x="26" y="378"/>
                    </a:lnTo>
                    <a:lnTo>
                      <a:pt x="54" y="422"/>
                    </a:lnTo>
                    <a:lnTo>
                      <a:pt x="71" y="442"/>
                    </a:lnTo>
                    <a:lnTo>
                      <a:pt x="91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29" y="523"/>
                    </a:lnTo>
                    <a:lnTo>
                      <a:pt x="280" y="524"/>
                    </a:lnTo>
                    <a:lnTo>
                      <a:pt x="330" y="516"/>
                    </a:lnTo>
                    <a:lnTo>
                      <a:pt x="378" y="498"/>
                    </a:lnTo>
                    <a:lnTo>
                      <a:pt x="423" y="471"/>
                    </a:lnTo>
                    <a:lnTo>
                      <a:pt x="443" y="453"/>
                    </a:lnTo>
                    <a:lnTo>
                      <a:pt x="461" y="433"/>
                    </a:lnTo>
                    <a:lnTo>
                      <a:pt x="493" y="391"/>
                    </a:lnTo>
                    <a:lnTo>
                      <a:pt x="512" y="344"/>
                    </a:lnTo>
                    <a:lnTo>
                      <a:pt x="524" y="295"/>
                    </a:lnTo>
                    <a:lnTo>
                      <a:pt x="525" y="244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2" y="103"/>
                    </a:lnTo>
                    <a:lnTo>
                      <a:pt x="454" y="82"/>
                    </a:lnTo>
                    <a:lnTo>
                      <a:pt x="434" y="63"/>
                    </a:lnTo>
                    <a:lnTo>
                      <a:pt x="391" y="33"/>
                    </a:lnTo>
                    <a:lnTo>
                      <a:pt x="345" y="12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6" y="8"/>
                    </a:lnTo>
                    <a:lnTo>
                      <a:pt x="148" y="26"/>
                    </a:lnTo>
                    <a:lnTo>
                      <a:pt x="102" y="54"/>
                    </a:lnTo>
                    <a:lnTo>
                      <a:pt x="8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8"/>
              <p:cNvSpPr>
                <a:spLocks/>
              </p:cNvSpPr>
              <p:nvPr/>
            </p:nvSpPr>
            <p:spPr bwMode="auto">
              <a:xfrm rot="18805489">
                <a:off x="6850914" y="2657753"/>
                <a:ext cx="43682" cy="44974"/>
              </a:xfrm>
              <a:custGeom>
                <a:avLst/>
                <a:gdLst>
                  <a:gd name="T0" fmla="*/ 23 w 150"/>
                  <a:gd name="T1" fmla="*/ 21 h 151"/>
                  <a:gd name="T2" fmla="*/ 13 w 150"/>
                  <a:gd name="T3" fmla="*/ 33 h 151"/>
                  <a:gd name="T4" fmla="*/ 1 w 150"/>
                  <a:gd name="T5" fmla="*/ 59 h 151"/>
                  <a:gd name="T6" fmla="*/ 0 w 150"/>
                  <a:gd name="T7" fmla="*/ 89 h 151"/>
                  <a:gd name="T8" fmla="*/ 10 w 150"/>
                  <a:gd name="T9" fmla="*/ 116 h 151"/>
                  <a:gd name="T10" fmla="*/ 20 w 150"/>
                  <a:gd name="T11" fmla="*/ 127 h 151"/>
                  <a:gd name="T12" fmla="*/ 31 w 150"/>
                  <a:gd name="T13" fmla="*/ 138 h 151"/>
                  <a:gd name="T14" fmla="*/ 58 w 150"/>
                  <a:gd name="T15" fmla="*/ 150 h 151"/>
                  <a:gd name="T16" fmla="*/ 88 w 150"/>
                  <a:gd name="T17" fmla="*/ 151 h 151"/>
                  <a:gd name="T18" fmla="*/ 115 w 150"/>
                  <a:gd name="T19" fmla="*/ 140 h 151"/>
                  <a:gd name="T20" fmla="*/ 127 w 150"/>
                  <a:gd name="T21" fmla="*/ 131 h 151"/>
                  <a:gd name="T22" fmla="*/ 137 w 150"/>
                  <a:gd name="T23" fmla="*/ 120 h 151"/>
                  <a:gd name="T24" fmla="*/ 149 w 150"/>
                  <a:gd name="T25" fmla="*/ 92 h 151"/>
                  <a:gd name="T26" fmla="*/ 150 w 150"/>
                  <a:gd name="T27" fmla="*/ 64 h 151"/>
                  <a:gd name="T28" fmla="*/ 140 w 150"/>
                  <a:gd name="T29" fmla="*/ 35 h 151"/>
                  <a:gd name="T30" fmla="*/ 129 w 150"/>
                  <a:gd name="T31" fmla="*/ 24 h 151"/>
                  <a:gd name="T32" fmla="*/ 119 w 150"/>
                  <a:gd name="T33" fmla="*/ 13 h 151"/>
                  <a:gd name="T34" fmla="*/ 92 w 150"/>
                  <a:gd name="T35" fmla="*/ 2 h 151"/>
                  <a:gd name="T36" fmla="*/ 63 w 150"/>
                  <a:gd name="T37" fmla="*/ 0 h 151"/>
                  <a:gd name="T38" fmla="*/ 35 w 150"/>
                  <a:gd name="T39" fmla="*/ 11 h 151"/>
                  <a:gd name="T40" fmla="*/ 23 w 150"/>
                  <a:gd name="T41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51">
                    <a:moveTo>
                      <a:pt x="23" y="21"/>
                    </a:moveTo>
                    <a:lnTo>
                      <a:pt x="13" y="33"/>
                    </a:lnTo>
                    <a:lnTo>
                      <a:pt x="1" y="59"/>
                    </a:lnTo>
                    <a:lnTo>
                      <a:pt x="0" y="89"/>
                    </a:lnTo>
                    <a:lnTo>
                      <a:pt x="10" y="116"/>
                    </a:lnTo>
                    <a:lnTo>
                      <a:pt x="20" y="127"/>
                    </a:lnTo>
                    <a:lnTo>
                      <a:pt x="31" y="138"/>
                    </a:lnTo>
                    <a:lnTo>
                      <a:pt x="58" y="150"/>
                    </a:lnTo>
                    <a:lnTo>
                      <a:pt x="88" y="151"/>
                    </a:lnTo>
                    <a:lnTo>
                      <a:pt x="115" y="140"/>
                    </a:lnTo>
                    <a:lnTo>
                      <a:pt x="127" y="131"/>
                    </a:lnTo>
                    <a:lnTo>
                      <a:pt x="137" y="120"/>
                    </a:lnTo>
                    <a:lnTo>
                      <a:pt x="149" y="92"/>
                    </a:lnTo>
                    <a:lnTo>
                      <a:pt x="150" y="64"/>
                    </a:lnTo>
                    <a:lnTo>
                      <a:pt x="140" y="35"/>
                    </a:lnTo>
                    <a:lnTo>
                      <a:pt x="129" y="24"/>
                    </a:lnTo>
                    <a:lnTo>
                      <a:pt x="119" y="13"/>
                    </a:lnTo>
                    <a:lnTo>
                      <a:pt x="92" y="2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49"/>
              <p:cNvSpPr>
                <a:spLocks/>
              </p:cNvSpPr>
              <p:nvPr/>
            </p:nvSpPr>
            <p:spPr bwMode="auto">
              <a:xfrm rot="18805489">
                <a:off x="6649417" y="2635171"/>
                <a:ext cx="76738" cy="78112"/>
              </a:xfrm>
              <a:custGeom>
                <a:avLst/>
                <a:gdLst>
                  <a:gd name="T0" fmla="*/ 40 w 262"/>
                  <a:gd name="T1" fmla="*/ 35 h 260"/>
                  <a:gd name="T2" fmla="*/ 22 w 262"/>
                  <a:gd name="T3" fmla="*/ 54 h 260"/>
                  <a:gd name="T4" fmla="*/ 3 w 262"/>
                  <a:gd name="T5" fmla="*/ 101 h 260"/>
                  <a:gd name="T6" fmla="*/ 0 w 262"/>
                  <a:gd name="T7" fmla="*/ 151 h 260"/>
                  <a:gd name="T8" fmla="*/ 18 w 262"/>
                  <a:gd name="T9" fmla="*/ 199 h 260"/>
                  <a:gd name="T10" fmla="*/ 35 w 262"/>
                  <a:gd name="T11" fmla="*/ 220 h 260"/>
                  <a:gd name="T12" fmla="*/ 56 w 262"/>
                  <a:gd name="T13" fmla="*/ 238 h 260"/>
                  <a:gd name="T14" fmla="*/ 102 w 262"/>
                  <a:gd name="T15" fmla="*/ 259 h 260"/>
                  <a:gd name="T16" fmla="*/ 153 w 262"/>
                  <a:gd name="T17" fmla="*/ 260 h 260"/>
                  <a:gd name="T18" fmla="*/ 201 w 262"/>
                  <a:gd name="T19" fmla="*/ 242 h 260"/>
                  <a:gd name="T20" fmla="*/ 222 w 262"/>
                  <a:gd name="T21" fmla="*/ 225 h 260"/>
                  <a:gd name="T22" fmla="*/ 240 w 262"/>
                  <a:gd name="T23" fmla="*/ 206 h 260"/>
                  <a:gd name="T24" fmla="*/ 259 w 262"/>
                  <a:gd name="T25" fmla="*/ 158 h 260"/>
                  <a:gd name="T26" fmla="*/ 262 w 262"/>
                  <a:gd name="T27" fmla="*/ 109 h 260"/>
                  <a:gd name="T28" fmla="*/ 244 w 262"/>
                  <a:gd name="T29" fmla="*/ 61 h 260"/>
                  <a:gd name="T30" fmla="*/ 227 w 262"/>
                  <a:gd name="T31" fmla="*/ 40 h 260"/>
                  <a:gd name="T32" fmla="*/ 206 w 262"/>
                  <a:gd name="T33" fmla="*/ 22 h 260"/>
                  <a:gd name="T34" fmla="*/ 159 w 262"/>
                  <a:gd name="T35" fmla="*/ 1 h 260"/>
                  <a:gd name="T36" fmla="*/ 109 w 262"/>
                  <a:gd name="T37" fmla="*/ 0 h 260"/>
                  <a:gd name="T38" fmla="*/ 61 w 262"/>
                  <a:gd name="T39" fmla="*/ 17 h 260"/>
                  <a:gd name="T40" fmla="*/ 40 w 262"/>
                  <a:gd name="T41" fmla="*/ 3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" h="260">
                    <a:moveTo>
                      <a:pt x="40" y="35"/>
                    </a:moveTo>
                    <a:lnTo>
                      <a:pt x="22" y="54"/>
                    </a:lnTo>
                    <a:lnTo>
                      <a:pt x="3" y="101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6" y="238"/>
                    </a:lnTo>
                    <a:lnTo>
                      <a:pt x="102" y="259"/>
                    </a:lnTo>
                    <a:lnTo>
                      <a:pt x="153" y="260"/>
                    </a:lnTo>
                    <a:lnTo>
                      <a:pt x="201" y="242"/>
                    </a:lnTo>
                    <a:lnTo>
                      <a:pt x="222" y="225"/>
                    </a:lnTo>
                    <a:lnTo>
                      <a:pt x="240" y="206"/>
                    </a:lnTo>
                    <a:lnTo>
                      <a:pt x="259" y="158"/>
                    </a:lnTo>
                    <a:lnTo>
                      <a:pt x="262" y="109"/>
                    </a:lnTo>
                    <a:lnTo>
                      <a:pt x="244" y="61"/>
                    </a:lnTo>
                    <a:lnTo>
                      <a:pt x="227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7"/>
                    </a:lnTo>
                    <a:lnTo>
                      <a:pt x="4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0"/>
              <p:cNvSpPr>
                <a:spLocks/>
              </p:cNvSpPr>
              <p:nvPr/>
            </p:nvSpPr>
            <p:spPr bwMode="auto">
              <a:xfrm rot="18805489">
                <a:off x="6814345" y="2797832"/>
                <a:ext cx="116878" cy="115984"/>
              </a:xfrm>
              <a:custGeom>
                <a:avLst/>
                <a:gdLst>
                  <a:gd name="T0" fmla="*/ 61 w 393"/>
                  <a:gd name="T1" fmla="*/ 53 h 393"/>
                  <a:gd name="T2" fmla="*/ 47 w 393"/>
                  <a:gd name="T3" fmla="*/ 69 h 393"/>
                  <a:gd name="T4" fmla="*/ 25 w 393"/>
                  <a:gd name="T5" fmla="*/ 100 h 393"/>
                  <a:gd name="T6" fmla="*/ 9 w 393"/>
                  <a:gd name="T7" fmla="*/ 135 h 393"/>
                  <a:gd name="T8" fmla="*/ 0 w 393"/>
                  <a:gd name="T9" fmla="*/ 173 h 393"/>
                  <a:gd name="T10" fmla="*/ 0 w 393"/>
                  <a:gd name="T11" fmla="*/ 210 h 393"/>
                  <a:gd name="T12" fmla="*/ 5 w 393"/>
                  <a:gd name="T13" fmla="*/ 248 h 393"/>
                  <a:gd name="T14" fmla="*/ 20 w 393"/>
                  <a:gd name="T15" fmla="*/ 283 h 393"/>
                  <a:gd name="T16" fmla="*/ 40 w 393"/>
                  <a:gd name="T17" fmla="*/ 316 h 393"/>
                  <a:gd name="T18" fmla="*/ 53 w 393"/>
                  <a:gd name="T19" fmla="*/ 332 h 393"/>
                  <a:gd name="T20" fmla="*/ 68 w 393"/>
                  <a:gd name="T21" fmla="*/ 346 h 393"/>
                  <a:gd name="T22" fmla="*/ 100 w 393"/>
                  <a:gd name="T23" fmla="*/ 368 h 393"/>
                  <a:gd name="T24" fmla="*/ 135 w 393"/>
                  <a:gd name="T25" fmla="*/ 384 h 393"/>
                  <a:gd name="T26" fmla="*/ 171 w 393"/>
                  <a:gd name="T27" fmla="*/ 392 h 393"/>
                  <a:gd name="T28" fmla="*/ 209 w 393"/>
                  <a:gd name="T29" fmla="*/ 393 h 393"/>
                  <a:gd name="T30" fmla="*/ 247 w 393"/>
                  <a:gd name="T31" fmla="*/ 388 h 393"/>
                  <a:gd name="T32" fmla="*/ 283 w 393"/>
                  <a:gd name="T33" fmla="*/ 373 h 393"/>
                  <a:gd name="T34" fmla="*/ 317 w 393"/>
                  <a:gd name="T35" fmla="*/ 353 h 393"/>
                  <a:gd name="T36" fmla="*/ 331 w 393"/>
                  <a:gd name="T37" fmla="*/ 340 h 393"/>
                  <a:gd name="T38" fmla="*/ 345 w 393"/>
                  <a:gd name="T39" fmla="*/ 326 h 393"/>
                  <a:gd name="T40" fmla="*/ 368 w 393"/>
                  <a:gd name="T41" fmla="*/ 293 h 393"/>
                  <a:gd name="T42" fmla="*/ 383 w 393"/>
                  <a:gd name="T43" fmla="*/ 258 h 393"/>
                  <a:gd name="T44" fmla="*/ 392 w 393"/>
                  <a:gd name="T45" fmla="*/ 222 h 393"/>
                  <a:gd name="T46" fmla="*/ 393 w 393"/>
                  <a:gd name="T47" fmla="*/ 183 h 393"/>
                  <a:gd name="T48" fmla="*/ 387 w 393"/>
                  <a:gd name="T49" fmla="*/ 147 h 393"/>
                  <a:gd name="T50" fmla="*/ 374 w 393"/>
                  <a:gd name="T51" fmla="*/ 110 h 393"/>
                  <a:gd name="T52" fmla="*/ 353 w 393"/>
                  <a:gd name="T53" fmla="*/ 77 h 393"/>
                  <a:gd name="T54" fmla="*/ 339 w 393"/>
                  <a:gd name="T55" fmla="*/ 62 h 393"/>
                  <a:gd name="T56" fmla="*/ 324 w 393"/>
                  <a:gd name="T57" fmla="*/ 48 h 393"/>
                  <a:gd name="T58" fmla="*/ 293 w 393"/>
                  <a:gd name="T59" fmla="*/ 25 h 393"/>
                  <a:gd name="T60" fmla="*/ 257 w 393"/>
                  <a:gd name="T61" fmla="*/ 9 h 393"/>
                  <a:gd name="T62" fmla="*/ 221 w 393"/>
                  <a:gd name="T63" fmla="*/ 2 h 393"/>
                  <a:gd name="T64" fmla="*/ 183 w 393"/>
                  <a:gd name="T65" fmla="*/ 0 h 393"/>
                  <a:gd name="T66" fmla="*/ 145 w 393"/>
                  <a:gd name="T67" fmla="*/ 7 h 393"/>
                  <a:gd name="T68" fmla="*/ 109 w 393"/>
                  <a:gd name="T69" fmla="*/ 20 h 393"/>
                  <a:gd name="T70" fmla="*/ 77 w 393"/>
                  <a:gd name="T71" fmla="*/ 40 h 393"/>
                  <a:gd name="T72" fmla="*/ 61 w 393"/>
                  <a:gd name="T73" fmla="*/ 5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3" h="393">
                    <a:moveTo>
                      <a:pt x="61" y="53"/>
                    </a:moveTo>
                    <a:lnTo>
                      <a:pt x="47" y="69"/>
                    </a:lnTo>
                    <a:lnTo>
                      <a:pt x="25" y="100"/>
                    </a:lnTo>
                    <a:lnTo>
                      <a:pt x="9" y="135"/>
                    </a:lnTo>
                    <a:lnTo>
                      <a:pt x="0" y="173"/>
                    </a:lnTo>
                    <a:lnTo>
                      <a:pt x="0" y="210"/>
                    </a:lnTo>
                    <a:lnTo>
                      <a:pt x="5" y="248"/>
                    </a:lnTo>
                    <a:lnTo>
                      <a:pt x="20" y="283"/>
                    </a:lnTo>
                    <a:lnTo>
                      <a:pt x="40" y="316"/>
                    </a:lnTo>
                    <a:lnTo>
                      <a:pt x="53" y="332"/>
                    </a:lnTo>
                    <a:lnTo>
                      <a:pt x="68" y="346"/>
                    </a:lnTo>
                    <a:lnTo>
                      <a:pt x="100" y="368"/>
                    </a:lnTo>
                    <a:lnTo>
                      <a:pt x="135" y="384"/>
                    </a:lnTo>
                    <a:lnTo>
                      <a:pt x="171" y="392"/>
                    </a:lnTo>
                    <a:lnTo>
                      <a:pt x="209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7" y="353"/>
                    </a:lnTo>
                    <a:lnTo>
                      <a:pt x="331" y="340"/>
                    </a:lnTo>
                    <a:lnTo>
                      <a:pt x="345" y="326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3" y="183"/>
                    </a:lnTo>
                    <a:lnTo>
                      <a:pt x="387" y="147"/>
                    </a:lnTo>
                    <a:lnTo>
                      <a:pt x="374" y="110"/>
                    </a:lnTo>
                    <a:lnTo>
                      <a:pt x="353" y="77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5"/>
                    </a:lnTo>
                    <a:lnTo>
                      <a:pt x="257" y="9"/>
                    </a:lnTo>
                    <a:lnTo>
                      <a:pt x="221" y="2"/>
                    </a:lnTo>
                    <a:lnTo>
                      <a:pt x="183" y="0"/>
                    </a:lnTo>
                    <a:lnTo>
                      <a:pt x="145" y="7"/>
                    </a:lnTo>
                    <a:lnTo>
                      <a:pt x="109" y="20"/>
                    </a:lnTo>
                    <a:lnTo>
                      <a:pt x="77" y="40"/>
                    </a:lnTo>
                    <a:lnTo>
                      <a:pt x="61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1"/>
              <p:cNvSpPr>
                <a:spLocks/>
              </p:cNvSpPr>
              <p:nvPr/>
            </p:nvSpPr>
            <p:spPr bwMode="auto">
              <a:xfrm rot="18805489">
                <a:off x="6649068" y="3357645"/>
                <a:ext cx="154657" cy="156224"/>
              </a:xfrm>
              <a:custGeom>
                <a:avLst/>
                <a:gdLst>
                  <a:gd name="T0" fmla="*/ 443 w 524"/>
                  <a:gd name="T1" fmla="*/ 454 h 525"/>
                  <a:gd name="T2" fmla="*/ 461 w 524"/>
                  <a:gd name="T3" fmla="*/ 435 h 525"/>
                  <a:gd name="T4" fmla="*/ 492 w 524"/>
                  <a:gd name="T5" fmla="*/ 392 h 525"/>
                  <a:gd name="T6" fmla="*/ 512 w 524"/>
                  <a:gd name="T7" fmla="*/ 345 h 525"/>
                  <a:gd name="T8" fmla="*/ 523 w 524"/>
                  <a:gd name="T9" fmla="*/ 296 h 525"/>
                  <a:gd name="T10" fmla="*/ 524 w 524"/>
                  <a:gd name="T11" fmla="*/ 245 h 525"/>
                  <a:gd name="T12" fmla="*/ 517 w 524"/>
                  <a:gd name="T13" fmla="*/ 195 h 525"/>
                  <a:gd name="T14" fmla="*/ 499 w 524"/>
                  <a:gd name="T15" fmla="*/ 147 h 525"/>
                  <a:gd name="T16" fmla="*/ 471 w 524"/>
                  <a:gd name="T17" fmla="*/ 103 h 525"/>
                  <a:gd name="T18" fmla="*/ 453 w 524"/>
                  <a:gd name="T19" fmla="*/ 82 h 525"/>
                  <a:gd name="T20" fmla="*/ 434 w 524"/>
                  <a:gd name="T21" fmla="*/ 64 h 525"/>
                  <a:gd name="T22" fmla="*/ 391 w 524"/>
                  <a:gd name="T23" fmla="*/ 34 h 525"/>
                  <a:gd name="T24" fmla="*/ 344 w 524"/>
                  <a:gd name="T25" fmla="*/ 13 h 525"/>
                  <a:gd name="T26" fmla="*/ 295 w 524"/>
                  <a:gd name="T27" fmla="*/ 2 h 525"/>
                  <a:gd name="T28" fmla="*/ 245 w 524"/>
                  <a:gd name="T29" fmla="*/ 0 h 525"/>
                  <a:gd name="T30" fmla="*/ 195 w 524"/>
                  <a:gd name="T31" fmla="*/ 10 h 525"/>
                  <a:gd name="T32" fmla="*/ 147 w 524"/>
                  <a:gd name="T33" fmla="*/ 26 h 525"/>
                  <a:gd name="T34" fmla="*/ 102 w 524"/>
                  <a:gd name="T35" fmla="*/ 55 h 525"/>
                  <a:gd name="T36" fmla="*/ 82 w 524"/>
                  <a:gd name="T37" fmla="*/ 72 h 525"/>
                  <a:gd name="T38" fmla="*/ 63 w 524"/>
                  <a:gd name="T39" fmla="*/ 91 h 525"/>
                  <a:gd name="T40" fmla="*/ 33 w 524"/>
                  <a:gd name="T41" fmla="*/ 134 h 525"/>
                  <a:gd name="T42" fmla="*/ 13 w 524"/>
                  <a:gd name="T43" fmla="*/ 181 h 525"/>
                  <a:gd name="T44" fmla="*/ 2 w 524"/>
                  <a:gd name="T45" fmla="*/ 230 h 525"/>
                  <a:gd name="T46" fmla="*/ 0 w 524"/>
                  <a:gd name="T47" fmla="*/ 280 h 525"/>
                  <a:gd name="T48" fmla="*/ 9 w 524"/>
                  <a:gd name="T49" fmla="*/ 331 h 525"/>
                  <a:gd name="T50" fmla="*/ 25 w 524"/>
                  <a:gd name="T51" fmla="*/ 379 h 525"/>
                  <a:gd name="T52" fmla="*/ 54 w 524"/>
                  <a:gd name="T53" fmla="*/ 423 h 525"/>
                  <a:gd name="T54" fmla="*/ 72 w 524"/>
                  <a:gd name="T55" fmla="*/ 444 h 525"/>
                  <a:gd name="T56" fmla="*/ 90 w 524"/>
                  <a:gd name="T57" fmla="*/ 462 h 525"/>
                  <a:gd name="T58" fmla="*/ 133 w 524"/>
                  <a:gd name="T59" fmla="*/ 492 h 525"/>
                  <a:gd name="T60" fmla="*/ 180 w 524"/>
                  <a:gd name="T61" fmla="*/ 512 h 525"/>
                  <a:gd name="T62" fmla="*/ 230 w 524"/>
                  <a:gd name="T63" fmla="*/ 524 h 525"/>
                  <a:gd name="T64" fmla="*/ 280 w 524"/>
                  <a:gd name="T65" fmla="*/ 525 h 525"/>
                  <a:gd name="T66" fmla="*/ 330 w 524"/>
                  <a:gd name="T67" fmla="*/ 518 h 525"/>
                  <a:gd name="T68" fmla="*/ 378 w 524"/>
                  <a:gd name="T69" fmla="*/ 499 h 525"/>
                  <a:gd name="T70" fmla="*/ 422 w 524"/>
                  <a:gd name="T71" fmla="*/ 471 h 525"/>
                  <a:gd name="T72" fmla="*/ 443 w 524"/>
                  <a:gd name="T73" fmla="*/ 454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4" h="525">
                    <a:moveTo>
                      <a:pt x="443" y="454"/>
                    </a:moveTo>
                    <a:lnTo>
                      <a:pt x="461" y="435"/>
                    </a:lnTo>
                    <a:lnTo>
                      <a:pt x="492" y="392"/>
                    </a:lnTo>
                    <a:lnTo>
                      <a:pt x="512" y="345"/>
                    </a:lnTo>
                    <a:lnTo>
                      <a:pt x="523" y="296"/>
                    </a:lnTo>
                    <a:lnTo>
                      <a:pt x="524" y="245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1" y="103"/>
                    </a:lnTo>
                    <a:lnTo>
                      <a:pt x="453" y="82"/>
                    </a:lnTo>
                    <a:lnTo>
                      <a:pt x="434" y="64"/>
                    </a:lnTo>
                    <a:lnTo>
                      <a:pt x="391" y="34"/>
                    </a:lnTo>
                    <a:lnTo>
                      <a:pt x="344" y="13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5" y="10"/>
                    </a:lnTo>
                    <a:lnTo>
                      <a:pt x="147" y="26"/>
                    </a:lnTo>
                    <a:lnTo>
                      <a:pt x="102" y="55"/>
                    </a:lnTo>
                    <a:lnTo>
                      <a:pt x="82" y="72"/>
                    </a:lnTo>
                    <a:lnTo>
                      <a:pt x="63" y="91"/>
                    </a:lnTo>
                    <a:lnTo>
                      <a:pt x="33" y="134"/>
                    </a:lnTo>
                    <a:lnTo>
                      <a:pt x="13" y="181"/>
                    </a:lnTo>
                    <a:lnTo>
                      <a:pt x="2" y="230"/>
                    </a:lnTo>
                    <a:lnTo>
                      <a:pt x="0" y="280"/>
                    </a:lnTo>
                    <a:lnTo>
                      <a:pt x="9" y="331"/>
                    </a:lnTo>
                    <a:lnTo>
                      <a:pt x="25" y="379"/>
                    </a:lnTo>
                    <a:lnTo>
                      <a:pt x="54" y="423"/>
                    </a:lnTo>
                    <a:lnTo>
                      <a:pt x="72" y="444"/>
                    </a:lnTo>
                    <a:lnTo>
                      <a:pt x="90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30" y="524"/>
                    </a:lnTo>
                    <a:lnTo>
                      <a:pt x="280" y="525"/>
                    </a:lnTo>
                    <a:lnTo>
                      <a:pt x="330" y="518"/>
                    </a:lnTo>
                    <a:lnTo>
                      <a:pt x="378" y="499"/>
                    </a:lnTo>
                    <a:lnTo>
                      <a:pt x="422" y="471"/>
                    </a:lnTo>
                    <a:lnTo>
                      <a:pt x="443" y="4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2"/>
              <p:cNvSpPr>
                <a:spLocks/>
              </p:cNvSpPr>
              <p:nvPr/>
            </p:nvSpPr>
            <p:spPr bwMode="auto">
              <a:xfrm rot="18805489">
                <a:off x="6690497" y="3820692"/>
                <a:ext cx="249104" cy="249722"/>
              </a:xfrm>
              <a:custGeom>
                <a:avLst/>
                <a:gdLst>
                  <a:gd name="T0" fmla="*/ 710 w 842"/>
                  <a:gd name="T1" fmla="*/ 728 h 843"/>
                  <a:gd name="T2" fmla="*/ 741 w 842"/>
                  <a:gd name="T3" fmla="*/ 698 h 843"/>
                  <a:gd name="T4" fmla="*/ 789 w 842"/>
                  <a:gd name="T5" fmla="*/ 628 h 843"/>
                  <a:gd name="T6" fmla="*/ 823 w 842"/>
                  <a:gd name="T7" fmla="*/ 553 h 843"/>
                  <a:gd name="T8" fmla="*/ 840 w 842"/>
                  <a:gd name="T9" fmla="*/ 474 h 843"/>
                  <a:gd name="T10" fmla="*/ 842 w 842"/>
                  <a:gd name="T11" fmla="*/ 393 h 843"/>
                  <a:gd name="T12" fmla="*/ 829 w 842"/>
                  <a:gd name="T13" fmla="*/ 313 h 843"/>
                  <a:gd name="T14" fmla="*/ 801 w 842"/>
                  <a:gd name="T15" fmla="*/ 236 h 843"/>
                  <a:gd name="T16" fmla="*/ 757 w 842"/>
                  <a:gd name="T17" fmla="*/ 165 h 843"/>
                  <a:gd name="T18" fmla="*/ 728 w 842"/>
                  <a:gd name="T19" fmla="*/ 131 h 843"/>
                  <a:gd name="T20" fmla="*/ 697 w 842"/>
                  <a:gd name="T21" fmla="*/ 102 h 843"/>
                  <a:gd name="T22" fmla="*/ 628 w 842"/>
                  <a:gd name="T23" fmla="*/ 54 h 843"/>
                  <a:gd name="T24" fmla="*/ 553 w 842"/>
                  <a:gd name="T25" fmla="*/ 20 h 843"/>
                  <a:gd name="T26" fmla="*/ 474 w 842"/>
                  <a:gd name="T27" fmla="*/ 3 h 843"/>
                  <a:gd name="T28" fmla="*/ 393 w 842"/>
                  <a:gd name="T29" fmla="*/ 0 h 843"/>
                  <a:gd name="T30" fmla="*/ 312 w 842"/>
                  <a:gd name="T31" fmla="*/ 13 h 843"/>
                  <a:gd name="T32" fmla="*/ 236 w 842"/>
                  <a:gd name="T33" fmla="*/ 42 h 843"/>
                  <a:gd name="T34" fmla="*/ 164 w 842"/>
                  <a:gd name="T35" fmla="*/ 86 h 843"/>
                  <a:gd name="T36" fmla="*/ 132 w 842"/>
                  <a:gd name="T37" fmla="*/ 115 h 843"/>
                  <a:gd name="T38" fmla="*/ 101 w 842"/>
                  <a:gd name="T39" fmla="*/ 146 h 843"/>
                  <a:gd name="T40" fmla="*/ 53 w 842"/>
                  <a:gd name="T41" fmla="*/ 214 h 843"/>
                  <a:gd name="T42" fmla="*/ 19 w 842"/>
                  <a:gd name="T43" fmla="*/ 289 h 843"/>
                  <a:gd name="T44" fmla="*/ 2 w 842"/>
                  <a:gd name="T45" fmla="*/ 369 h 843"/>
                  <a:gd name="T46" fmla="*/ 0 w 842"/>
                  <a:gd name="T47" fmla="*/ 450 h 843"/>
                  <a:gd name="T48" fmla="*/ 13 w 842"/>
                  <a:gd name="T49" fmla="*/ 531 h 843"/>
                  <a:gd name="T50" fmla="*/ 41 w 842"/>
                  <a:gd name="T51" fmla="*/ 607 h 843"/>
                  <a:gd name="T52" fmla="*/ 85 w 842"/>
                  <a:gd name="T53" fmla="*/ 678 h 843"/>
                  <a:gd name="T54" fmla="*/ 115 w 842"/>
                  <a:gd name="T55" fmla="*/ 711 h 843"/>
                  <a:gd name="T56" fmla="*/ 145 w 842"/>
                  <a:gd name="T57" fmla="*/ 742 h 843"/>
                  <a:gd name="T58" fmla="*/ 214 w 842"/>
                  <a:gd name="T59" fmla="*/ 790 h 843"/>
                  <a:gd name="T60" fmla="*/ 289 w 842"/>
                  <a:gd name="T61" fmla="*/ 822 h 843"/>
                  <a:gd name="T62" fmla="*/ 369 w 842"/>
                  <a:gd name="T63" fmla="*/ 840 h 843"/>
                  <a:gd name="T64" fmla="*/ 450 w 842"/>
                  <a:gd name="T65" fmla="*/ 843 h 843"/>
                  <a:gd name="T66" fmla="*/ 530 w 842"/>
                  <a:gd name="T67" fmla="*/ 830 h 843"/>
                  <a:gd name="T68" fmla="*/ 606 w 842"/>
                  <a:gd name="T69" fmla="*/ 801 h 843"/>
                  <a:gd name="T70" fmla="*/ 678 w 842"/>
                  <a:gd name="T71" fmla="*/ 756 h 843"/>
                  <a:gd name="T72" fmla="*/ 710 w 842"/>
                  <a:gd name="T73" fmla="*/ 728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2" h="843">
                    <a:moveTo>
                      <a:pt x="710" y="728"/>
                    </a:moveTo>
                    <a:lnTo>
                      <a:pt x="741" y="698"/>
                    </a:lnTo>
                    <a:lnTo>
                      <a:pt x="789" y="628"/>
                    </a:lnTo>
                    <a:lnTo>
                      <a:pt x="823" y="553"/>
                    </a:lnTo>
                    <a:lnTo>
                      <a:pt x="840" y="474"/>
                    </a:lnTo>
                    <a:lnTo>
                      <a:pt x="842" y="393"/>
                    </a:lnTo>
                    <a:lnTo>
                      <a:pt x="829" y="313"/>
                    </a:lnTo>
                    <a:lnTo>
                      <a:pt x="801" y="236"/>
                    </a:lnTo>
                    <a:lnTo>
                      <a:pt x="757" y="165"/>
                    </a:lnTo>
                    <a:lnTo>
                      <a:pt x="728" y="131"/>
                    </a:lnTo>
                    <a:lnTo>
                      <a:pt x="697" y="102"/>
                    </a:lnTo>
                    <a:lnTo>
                      <a:pt x="628" y="54"/>
                    </a:lnTo>
                    <a:lnTo>
                      <a:pt x="553" y="20"/>
                    </a:lnTo>
                    <a:lnTo>
                      <a:pt x="474" y="3"/>
                    </a:lnTo>
                    <a:lnTo>
                      <a:pt x="393" y="0"/>
                    </a:lnTo>
                    <a:lnTo>
                      <a:pt x="312" y="13"/>
                    </a:lnTo>
                    <a:lnTo>
                      <a:pt x="236" y="42"/>
                    </a:lnTo>
                    <a:lnTo>
                      <a:pt x="164" y="86"/>
                    </a:lnTo>
                    <a:lnTo>
                      <a:pt x="132" y="115"/>
                    </a:lnTo>
                    <a:lnTo>
                      <a:pt x="101" y="146"/>
                    </a:lnTo>
                    <a:lnTo>
                      <a:pt x="53" y="214"/>
                    </a:lnTo>
                    <a:lnTo>
                      <a:pt x="19" y="289"/>
                    </a:lnTo>
                    <a:lnTo>
                      <a:pt x="2" y="369"/>
                    </a:lnTo>
                    <a:lnTo>
                      <a:pt x="0" y="450"/>
                    </a:lnTo>
                    <a:lnTo>
                      <a:pt x="13" y="531"/>
                    </a:lnTo>
                    <a:lnTo>
                      <a:pt x="41" y="607"/>
                    </a:lnTo>
                    <a:lnTo>
                      <a:pt x="85" y="678"/>
                    </a:lnTo>
                    <a:lnTo>
                      <a:pt x="115" y="711"/>
                    </a:lnTo>
                    <a:lnTo>
                      <a:pt x="145" y="742"/>
                    </a:lnTo>
                    <a:lnTo>
                      <a:pt x="214" y="790"/>
                    </a:lnTo>
                    <a:lnTo>
                      <a:pt x="289" y="822"/>
                    </a:lnTo>
                    <a:lnTo>
                      <a:pt x="369" y="840"/>
                    </a:lnTo>
                    <a:lnTo>
                      <a:pt x="450" y="843"/>
                    </a:lnTo>
                    <a:lnTo>
                      <a:pt x="530" y="830"/>
                    </a:lnTo>
                    <a:lnTo>
                      <a:pt x="606" y="801"/>
                    </a:lnTo>
                    <a:lnTo>
                      <a:pt x="678" y="756"/>
                    </a:lnTo>
                    <a:lnTo>
                      <a:pt x="710" y="7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3"/>
              <p:cNvSpPr>
                <a:spLocks/>
              </p:cNvSpPr>
              <p:nvPr/>
            </p:nvSpPr>
            <p:spPr bwMode="auto">
              <a:xfrm rot="18805489">
                <a:off x="6867907" y="3625667"/>
                <a:ext cx="90905" cy="91131"/>
              </a:xfrm>
              <a:custGeom>
                <a:avLst/>
                <a:gdLst>
                  <a:gd name="T0" fmla="*/ 259 w 305"/>
                  <a:gd name="T1" fmla="*/ 266 h 307"/>
                  <a:gd name="T2" fmla="*/ 269 w 305"/>
                  <a:gd name="T3" fmla="*/ 254 h 307"/>
                  <a:gd name="T4" fmla="*/ 287 w 305"/>
                  <a:gd name="T5" fmla="*/ 229 h 307"/>
                  <a:gd name="T6" fmla="*/ 304 w 305"/>
                  <a:gd name="T7" fmla="*/ 188 h 307"/>
                  <a:gd name="T8" fmla="*/ 305 w 305"/>
                  <a:gd name="T9" fmla="*/ 128 h 307"/>
                  <a:gd name="T10" fmla="*/ 291 w 305"/>
                  <a:gd name="T11" fmla="*/ 85 h 307"/>
                  <a:gd name="T12" fmla="*/ 276 w 305"/>
                  <a:gd name="T13" fmla="*/ 59 h 307"/>
                  <a:gd name="T14" fmla="*/ 265 w 305"/>
                  <a:gd name="T15" fmla="*/ 48 h 307"/>
                  <a:gd name="T16" fmla="*/ 254 w 305"/>
                  <a:gd name="T17" fmla="*/ 36 h 307"/>
                  <a:gd name="T18" fmla="*/ 229 w 305"/>
                  <a:gd name="T19" fmla="*/ 19 h 307"/>
                  <a:gd name="T20" fmla="*/ 186 w 305"/>
                  <a:gd name="T21" fmla="*/ 2 h 307"/>
                  <a:gd name="T22" fmla="*/ 128 w 305"/>
                  <a:gd name="T23" fmla="*/ 0 h 307"/>
                  <a:gd name="T24" fmla="*/ 85 w 305"/>
                  <a:gd name="T25" fmla="*/ 15 h 307"/>
                  <a:gd name="T26" fmla="*/ 59 w 305"/>
                  <a:gd name="T27" fmla="*/ 31 h 307"/>
                  <a:gd name="T28" fmla="*/ 48 w 305"/>
                  <a:gd name="T29" fmla="*/ 41 h 307"/>
                  <a:gd name="T30" fmla="*/ 36 w 305"/>
                  <a:gd name="T31" fmla="*/ 53 h 307"/>
                  <a:gd name="T32" fmla="*/ 18 w 305"/>
                  <a:gd name="T33" fmla="*/ 78 h 307"/>
                  <a:gd name="T34" fmla="*/ 1 w 305"/>
                  <a:gd name="T35" fmla="*/ 119 h 307"/>
                  <a:gd name="T36" fmla="*/ 0 w 305"/>
                  <a:gd name="T37" fmla="*/ 179 h 307"/>
                  <a:gd name="T38" fmla="*/ 14 w 305"/>
                  <a:gd name="T39" fmla="*/ 221 h 307"/>
                  <a:gd name="T40" fmla="*/ 31 w 305"/>
                  <a:gd name="T41" fmla="*/ 247 h 307"/>
                  <a:gd name="T42" fmla="*/ 41 w 305"/>
                  <a:gd name="T43" fmla="*/ 259 h 307"/>
                  <a:gd name="T44" fmla="*/ 51 w 305"/>
                  <a:gd name="T45" fmla="*/ 271 h 307"/>
                  <a:gd name="T46" fmla="*/ 77 w 305"/>
                  <a:gd name="T47" fmla="*/ 288 h 307"/>
                  <a:gd name="T48" fmla="*/ 119 w 305"/>
                  <a:gd name="T49" fmla="*/ 304 h 307"/>
                  <a:gd name="T50" fmla="*/ 178 w 305"/>
                  <a:gd name="T51" fmla="*/ 307 h 307"/>
                  <a:gd name="T52" fmla="*/ 221 w 305"/>
                  <a:gd name="T53" fmla="*/ 293 h 307"/>
                  <a:gd name="T54" fmla="*/ 247 w 305"/>
                  <a:gd name="T55" fmla="*/ 276 h 307"/>
                  <a:gd name="T56" fmla="*/ 259 w 305"/>
                  <a:gd name="T57" fmla="*/ 26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7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29"/>
                    </a:lnTo>
                    <a:lnTo>
                      <a:pt x="304" y="188"/>
                    </a:lnTo>
                    <a:lnTo>
                      <a:pt x="305" y="128"/>
                    </a:lnTo>
                    <a:lnTo>
                      <a:pt x="291" y="85"/>
                    </a:lnTo>
                    <a:lnTo>
                      <a:pt x="276" y="59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9"/>
                    </a:lnTo>
                    <a:lnTo>
                      <a:pt x="186" y="2"/>
                    </a:lnTo>
                    <a:lnTo>
                      <a:pt x="128" y="0"/>
                    </a:lnTo>
                    <a:lnTo>
                      <a:pt x="85" y="15"/>
                    </a:lnTo>
                    <a:lnTo>
                      <a:pt x="59" y="31"/>
                    </a:lnTo>
                    <a:lnTo>
                      <a:pt x="48" y="41"/>
                    </a:lnTo>
                    <a:lnTo>
                      <a:pt x="36" y="53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1"/>
                    </a:lnTo>
                    <a:lnTo>
                      <a:pt x="31" y="247"/>
                    </a:lnTo>
                    <a:lnTo>
                      <a:pt x="41" y="259"/>
                    </a:lnTo>
                    <a:lnTo>
                      <a:pt x="51" y="271"/>
                    </a:lnTo>
                    <a:lnTo>
                      <a:pt x="77" y="288"/>
                    </a:lnTo>
                    <a:lnTo>
                      <a:pt x="119" y="304"/>
                    </a:lnTo>
                    <a:lnTo>
                      <a:pt x="178" y="307"/>
                    </a:lnTo>
                    <a:lnTo>
                      <a:pt x="221" y="293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4"/>
              <p:cNvSpPr>
                <a:spLocks/>
              </p:cNvSpPr>
              <p:nvPr/>
            </p:nvSpPr>
            <p:spPr bwMode="auto">
              <a:xfrm rot="18805489">
                <a:off x="6876122" y="3467522"/>
                <a:ext cx="44862" cy="46157"/>
              </a:xfrm>
              <a:custGeom>
                <a:avLst/>
                <a:gdLst>
                  <a:gd name="T0" fmla="*/ 130 w 153"/>
                  <a:gd name="T1" fmla="*/ 134 h 155"/>
                  <a:gd name="T2" fmla="*/ 142 w 153"/>
                  <a:gd name="T3" fmla="*/ 122 h 155"/>
                  <a:gd name="T4" fmla="*/ 153 w 153"/>
                  <a:gd name="T5" fmla="*/ 95 h 155"/>
                  <a:gd name="T6" fmla="*/ 153 w 153"/>
                  <a:gd name="T7" fmla="*/ 65 h 155"/>
                  <a:gd name="T8" fmla="*/ 143 w 153"/>
                  <a:gd name="T9" fmla="*/ 37 h 155"/>
                  <a:gd name="T10" fmla="*/ 134 w 153"/>
                  <a:gd name="T11" fmla="*/ 25 h 155"/>
                  <a:gd name="T12" fmla="*/ 122 w 153"/>
                  <a:gd name="T13" fmla="*/ 13 h 155"/>
                  <a:gd name="T14" fmla="*/ 95 w 153"/>
                  <a:gd name="T15" fmla="*/ 2 h 155"/>
                  <a:gd name="T16" fmla="*/ 65 w 153"/>
                  <a:gd name="T17" fmla="*/ 0 h 155"/>
                  <a:gd name="T18" fmla="*/ 37 w 153"/>
                  <a:gd name="T19" fmla="*/ 12 h 155"/>
                  <a:gd name="T20" fmla="*/ 25 w 153"/>
                  <a:gd name="T21" fmla="*/ 21 h 155"/>
                  <a:gd name="T22" fmla="*/ 13 w 153"/>
                  <a:gd name="T23" fmla="*/ 33 h 155"/>
                  <a:gd name="T24" fmla="*/ 2 w 153"/>
                  <a:gd name="T25" fmla="*/ 60 h 155"/>
                  <a:gd name="T26" fmla="*/ 0 w 153"/>
                  <a:gd name="T27" fmla="*/ 90 h 155"/>
                  <a:gd name="T28" fmla="*/ 12 w 153"/>
                  <a:gd name="T29" fmla="*/ 118 h 155"/>
                  <a:gd name="T30" fmla="*/ 21 w 153"/>
                  <a:gd name="T31" fmla="*/ 130 h 155"/>
                  <a:gd name="T32" fmla="*/ 33 w 153"/>
                  <a:gd name="T33" fmla="*/ 142 h 155"/>
                  <a:gd name="T34" fmla="*/ 60 w 153"/>
                  <a:gd name="T35" fmla="*/ 153 h 155"/>
                  <a:gd name="T36" fmla="*/ 90 w 153"/>
                  <a:gd name="T37" fmla="*/ 155 h 155"/>
                  <a:gd name="T38" fmla="*/ 118 w 153"/>
                  <a:gd name="T39" fmla="*/ 143 h 155"/>
                  <a:gd name="T40" fmla="*/ 130 w 153"/>
                  <a:gd name="T41" fmla="*/ 13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5">
                    <a:moveTo>
                      <a:pt x="130" y="134"/>
                    </a:moveTo>
                    <a:lnTo>
                      <a:pt x="142" y="122"/>
                    </a:lnTo>
                    <a:lnTo>
                      <a:pt x="153" y="95"/>
                    </a:lnTo>
                    <a:lnTo>
                      <a:pt x="153" y="65"/>
                    </a:lnTo>
                    <a:lnTo>
                      <a:pt x="143" y="37"/>
                    </a:lnTo>
                    <a:lnTo>
                      <a:pt x="134" y="25"/>
                    </a:lnTo>
                    <a:lnTo>
                      <a:pt x="122" y="13"/>
                    </a:lnTo>
                    <a:lnTo>
                      <a:pt x="95" y="2"/>
                    </a:lnTo>
                    <a:lnTo>
                      <a:pt x="65" y="0"/>
                    </a:lnTo>
                    <a:lnTo>
                      <a:pt x="37" y="12"/>
                    </a:lnTo>
                    <a:lnTo>
                      <a:pt x="25" y="21"/>
                    </a:lnTo>
                    <a:lnTo>
                      <a:pt x="13" y="33"/>
                    </a:lnTo>
                    <a:lnTo>
                      <a:pt x="2" y="60"/>
                    </a:lnTo>
                    <a:lnTo>
                      <a:pt x="0" y="90"/>
                    </a:lnTo>
                    <a:lnTo>
                      <a:pt x="12" y="118"/>
                    </a:lnTo>
                    <a:lnTo>
                      <a:pt x="21" y="130"/>
                    </a:lnTo>
                    <a:lnTo>
                      <a:pt x="33" y="142"/>
                    </a:lnTo>
                    <a:lnTo>
                      <a:pt x="60" y="153"/>
                    </a:lnTo>
                    <a:lnTo>
                      <a:pt x="90" y="155"/>
                    </a:lnTo>
                    <a:lnTo>
                      <a:pt x="118" y="143"/>
                    </a:lnTo>
                    <a:lnTo>
                      <a:pt x="1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5"/>
              <p:cNvSpPr>
                <a:spLocks/>
              </p:cNvSpPr>
              <p:nvPr/>
            </p:nvSpPr>
            <p:spPr bwMode="auto">
              <a:xfrm rot="18805489">
                <a:off x="6729876" y="3217788"/>
                <a:ext cx="43682" cy="44974"/>
              </a:xfrm>
              <a:custGeom>
                <a:avLst/>
                <a:gdLst>
                  <a:gd name="T0" fmla="*/ 125 w 149"/>
                  <a:gd name="T1" fmla="*/ 131 h 150"/>
                  <a:gd name="T2" fmla="*/ 136 w 149"/>
                  <a:gd name="T3" fmla="*/ 119 h 150"/>
                  <a:gd name="T4" fmla="*/ 149 w 149"/>
                  <a:gd name="T5" fmla="*/ 92 h 150"/>
                  <a:gd name="T6" fmla="*/ 149 w 149"/>
                  <a:gd name="T7" fmla="*/ 63 h 150"/>
                  <a:gd name="T8" fmla="*/ 138 w 149"/>
                  <a:gd name="T9" fmla="*/ 35 h 150"/>
                  <a:gd name="T10" fmla="*/ 129 w 149"/>
                  <a:gd name="T11" fmla="*/ 23 h 150"/>
                  <a:gd name="T12" fmla="*/ 118 w 149"/>
                  <a:gd name="T13" fmla="*/ 13 h 150"/>
                  <a:gd name="T14" fmla="*/ 90 w 149"/>
                  <a:gd name="T15" fmla="*/ 1 h 150"/>
                  <a:gd name="T16" fmla="*/ 62 w 149"/>
                  <a:gd name="T17" fmla="*/ 0 h 150"/>
                  <a:gd name="T18" fmla="*/ 35 w 149"/>
                  <a:gd name="T19" fmla="*/ 10 h 150"/>
                  <a:gd name="T20" fmla="*/ 22 w 149"/>
                  <a:gd name="T21" fmla="*/ 20 h 150"/>
                  <a:gd name="T22" fmla="*/ 11 w 149"/>
                  <a:gd name="T23" fmla="*/ 32 h 150"/>
                  <a:gd name="T24" fmla="*/ 0 w 149"/>
                  <a:gd name="T25" fmla="*/ 58 h 150"/>
                  <a:gd name="T26" fmla="*/ 0 w 149"/>
                  <a:gd name="T27" fmla="*/ 88 h 150"/>
                  <a:gd name="T28" fmla="*/ 9 w 149"/>
                  <a:gd name="T29" fmla="*/ 115 h 150"/>
                  <a:gd name="T30" fmla="*/ 19 w 149"/>
                  <a:gd name="T31" fmla="*/ 127 h 150"/>
                  <a:gd name="T32" fmla="*/ 31 w 149"/>
                  <a:gd name="T33" fmla="*/ 137 h 150"/>
                  <a:gd name="T34" fmla="*/ 58 w 149"/>
                  <a:gd name="T35" fmla="*/ 149 h 150"/>
                  <a:gd name="T36" fmla="*/ 87 w 149"/>
                  <a:gd name="T37" fmla="*/ 150 h 150"/>
                  <a:gd name="T38" fmla="*/ 114 w 149"/>
                  <a:gd name="T39" fmla="*/ 140 h 150"/>
                  <a:gd name="T40" fmla="*/ 125 w 149"/>
                  <a:gd name="T41" fmla="*/ 13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50">
                    <a:moveTo>
                      <a:pt x="125" y="131"/>
                    </a:moveTo>
                    <a:lnTo>
                      <a:pt x="136" y="119"/>
                    </a:lnTo>
                    <a:lnTo>
                      <a:pt x="149" y="92"/>
                    </a:lnTo>
                    <a:lnTo>
                      <a:pt x="149" y="63"/>
                    </a:lnTo>
                    <a:lnTo>
                      <a:pt x="138" y="35"/>
                    </a:lnTo>
                    <a:lnTo>
                      <a:pt x="129" y="23"/>
                    </a:lnTo>
                    <a:lnTo>
                      <a:pt x="118" y="13"/>
                    </a:lnTo>
                    <a:lnTo>
                      <a:pt x="90" y="1"/>
                    </a:lnTo>
                    <a:lnTo>
                      <a:pt x="62" y="0"/>
                    </a:lnTo>
                    <a:lnTo>
                      <a:pt x="35" y="10"/>
                    </a:lnTo>
                    <a:lnTo>
                      <a:pt x="22" y="20"/>
                    </a:lnTo>
                    <a:lnTo>
                      <a:pt x="11" y="32"/>
                    </a:lnTo>
                    <a:lnTo>
                      <a:pt x="0" y="58"/>
                    </a:lnTo>
                    <a:lnTo>
                      <a:pt x="0" y="88"/>
                    </a:lnTo>
                    <a:lnTo>
                      <a:pt x="9" y="115"/>
                    </a:lnTo>
                    <a:lnTo>
                      <a:pt x="19" y="127"/>
                    </a:lnTo>
                    <a:lnTo>
                      <a:pt x="31" y="137"/>
                    </a:lnTo>
                    <a:lnTo>
                      <a:pt x="58" y="149"/>
                    </a:lnTo>
                    <a:lnTo>
                      <a:pt x="87" y="150"/>
                    </a:lnTo>
                    <a:lnTo>
                      <a:pt x="114" y="140"/>
                    </a:lnTo>
                    <a:lnTo>
                      <a:pt x="12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"/>
              <p:cNvSpPr>
                <a:spLocks/>
              </p:cNvSpPr>
              <p:nvPr/>
            </p:nvSpPr>
            <p:spPr bwMode="auto">
              <a:xfrm rot="18805489">
                <a:off x="6898746" y="3208230"/>
                <a:ext cx="76738" cy="76929"/>
              </a:xfrm>
              <a:custGeom>
                <a:avLst/>
                <a:gdLst>
                  <a:gd name="T0" fmla="*/ 220 w 261"/>
                  <a:gd name="T1" fmla="*/ 226 h 261"/>
                  <a:gd name="T2" fmla="*/ 238 w 261"/>
                  <a:gd name="T3" fmla="*/ 207 h 261"/>
                  <a:gd name="T4" fmla="*/ 259 w 261"/>
                  <a:gd name="T5" fmla="*/ 160 h 261"/>
                  <a:gd name="T6" fmla="*/ 261 w 261"/>
                  <a:gd name="T7" fmla="*/ 109 h 261"/>
                  <a:gd name="T8" fmla="*/ 242 w 261"/>
                  <a:gd name="T9" fmla="*/ 61 h 261"/>
                  <a:gd name="T10" fmla="*/ 226 w 261"/>
                  <a:gd name="T11" fmla="*/ 41 h 261"/>
                  <a:gd name="T12" fmla="*/ 206 w 261"/>
                  <a:gd name="T13" fmla="*/ 22 h 261"/>
                  <a:gd name="T14" fmla="*/ 159 w 261"/>
                  <a:gd name="T15" fmla="*/ 2 h 261"/>
                  <a:gd name="T16" fmla="*/ 109 w 261"/>
                  <a:gd name="T17" fmla="*/ 0 h 261"/>
                  <a:gd name="T18" fmla="*/ 61 w 261"/>
                  <a:gd name="T19" fmla="*/ 19 h 261"/>
                  <a:gd name="T20" fmla="*/ 40 w 261"/>
                  <a:gd name="T21" fmla="*/ 35 h 261"/>
                  <a:gd name="T22" fmla="*/ 22 w 261"/>
                  <a:gd name="T23" fmla="*/ 55 h 261"/>
                  <a:gd name="T24" fmla="*/ 1 w 261"/>
                  <a:gd name="T25" fmla="*/ 102 h 261"/>
                  <a:gd name="T26" fmla="*/ 0 w 261"/>
                  <a:gd name="T27" fmla="*/ 152 h 261"/>
                  <a:gd name="T28" fmla="*/ 18 w 261"/>
                  <a:gd name="T29" fmla="*/ 200 h 261"/>
                  <a:gd name="T30" fmla="*/ 35 w 261"/>
                  <a:gd name="T31" fmla="*/ 221 h 261"/>
                  <a:gd name="T32" fmla="*/ 54 w 261"/>
                  <a:gd name="T33" fmla="*/ 239 h 261"/>
                  <a:gd name="T34" fmla="*/ 101 w 261"/>
                  <a:gd name="T35" fmla="*/ 260 h 261"/>
                  <a:gd name="T36" fmla="*/ 152 w 261"/>
                  <a:gd name="T37" fmla="*/ 261 h 261"/>
                  <a:gd name="T38" fmla="*/ 200 w 261"/>
                  <a:gd name="T39" fmla="*/ 243 h 261"/>
                  <a:gd name="T40" fmla="*/ 220 w 261"/>
                  <a:gd name="T41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61">
                    <a:moveTo>
                      <a:pt x="220" y="226"/>
                    </a:moveTo>
                    <a:lnTo>
                      <a:pt x="238" y="207"/>
                    </a:lnTo>
                    <a:lnTo>
                      <a:pt x="259" y="160"/>
                    </a:lnTo>
                    <a:lnTo>
                      <a:pt x="261" y="109"/>
                    </a:lnTo>
                    <a:lnTo>
                      <a:pt x="242" y="61"/>
                    </a:lnTo>
                    <a:lnTo>
                      <a:pt x="226" y="41"/>
                    </a:lnTo>
                    <a:lnTo>
                      <a:pt x="206" y="22"/>
                    </a:lnTo>
                    <a:lnTo>
                      <a:pt x="159" y="2"/>
                    </a:lnTo>
                    <a:lnTo>
                      <a:pt x="109" y="0"/>
                    </a:lnTo>
                    <a:lnTo>
                      <a:pt x="61" y="19"/>
                    </a:lnTo>
                    <a:lnTo>
                      <a:pt x="40" y="35"/>
                    </a:lnTo>
                    <a:lnTo>
                      <a:pt x="22" y="55"/>
                    </a:lnTo>
                    <a:lnTo>
                      <a:pt x="1" y="102"/>
                    </a:lnTo>
                    <a:lnTo>
                      <a:pt x="0" y="152"/>
                    </a:lnTo>
                    <a:lnTo>
                      <a:pt x="18" y="200"/>
                    </a:lnTo>
                    <a:lnTo>
                      <a:pt x="35" y="221"/>
                    </a:lnTo>
                    <a:lnTo>
                      <a:pt x="54" y="239"/>
                    </a:lnTo>
                    <a:lnTo>
                      <a:pt x="101" y="260"/>
                    </a:lnTo>
                    <a:lnTo>
                      <a:pt x="152" y="261"/>
                    </a:lnTo>
                    <a:lnTo>
                      <a:pt x="200" y="243"/>
                    </a:lnTo>
                    <a:lnTo>
                      <a:pt x="220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7"/>
              <p:cNvSpPr>
                <a:spLocks/>
              </p:cNvSpPr>
              <p:nvPr/>
            </p:nvSpPr>
            <p:spPr bwMode="auto">
              <a:xfrm rot="18805489">
                <a:off x="6694245" y="3006269"/>
                <a:ext cx="115697" cy="115984"/>
              </a:xfrm>
              <a:custGeom>
                <a:avLst/>
                <a:gdLst>
                  <a:gd name="T0" fmla="*/ 330 w 392"/>
                  <a:gd name="T1" fmla="*/ 339 h 392"/>
                  <a:gd name="T2" fmla="*/ 345 w 392"/>
                  <a:gd name="T3" fmla="*/ 325 h 392"/>
                  <a:gd name="T4" fmla="*/ 368 w 392"/>
                  <a:gd name="T5" fmla="*/ 292 h 392"/>
                  <a:gd name="T6" fmla="*/ 383 w 392"/>
                  <a:gd name="T7" fmla="*/ 257 h 392"/>
                  <a:gd name="T8" fmla="*/ 391 w 392"/>
                  <a:gd name="T9" fmla="*/ 221 h 392"/>
                  <a:gd name="T10" fmla="*/ 392 w 392"/>
                  <a:gd name="T11" fmla="*/ 184 h 392"/>
                  <a:gd name="T12" fmla="*/ 386 w 392"/>
                  <a:gd name="T13" fmla="*/ 146 h 392"/>
                  <a:gd name="T14" fmla="*/ 373 w 392"/>
                  <a:gd name="T15" fmla="*/ 110 h 392"/>
                  <a:gd name="T16" fmla="*/ 352 w 392"/>
                  <a:gd name="T17" fmla="*/ 76 h 392"/>
                  <a:gd name="T18" fmla="*/ 339 w 392"/>
                  <a:gd name="T19" fmla="*/ 62 h 392"/>
                  <a:gd name="T20" fmla="*/ 324 w 392"/>
                  <a:gd name="T21" fmla="*/ 48 h 392"/>
                  <a:gd name="T22" fmla="*/ 293 w 392"/>
                  <a:gd name="T23" fmla="*/ 24 h 392"/>
                  <a:gd name="T24" fmla="*/ 258 w 392"/>
                  <a:gd name="T25" fmla="*/ 9 h 392"/>
                  <a:gd name="T26" fmla="*/ 220 w 392"/>
                  <a:gd name="T27" fmla="*/ 1 h 392"/>
                  <a:gd name="T28" fmla="*/ 183 w 392"/>
                  <a:gd name="T29" fmla="*/ 0 h 392"/>
                  <a:gd name="T30" fmla="*/ 145 w 392"/>
                  <a:gd name="T31" fmla="*/ 6 h 392"/>
                  <a:gd name="T32" fmla="*/ 110 w 392"/>
                  <a:gd name="T33" fmla="*/ 19 h 392"/>
                  <a:gd name="T34" fmla="*/ 76 w 392"/>
                  <a:gd name="T35" fmla="*/ 40 h 392"/>
                  <a:gd name="T36" fmla="*/ 61 w 392"/>
                  <a:gd name="T37" fmla="*/ 54 h 392"/>
                  <a:gd name="T38" fmla="*/ 46 w 392"/>
                  <a:gd name="T39" fmla="*/ 68 h 392"/>
                  <a:gd name="T40" fmla="*/ 24 w 392"/>
                  <a:gd name="T41" fmla="*/ 99 h 392"/>
                  <a:gd name="T42" fmla="*/ 9 w 392"/>
                  <a:gd name="T43" fmla="*/ 134 h 392"/>
                  <a:gd name="T44" fmla="*/ 1 w 392"/>
                  <a:gd name="T45" fmla="*/ 172 h 392"/>
                  <a:gd name="T46" fmla="*/ 0 w 392"/>
                  <a:gd name="T47" fmla="*/ 210 h 392"/>
                  <a:gd name="T48" fmla="*/ 5 w 392"/>
                  <a:gd name="T49" fmla="*/ 247 h 392"/>
                  <a:gd name="T50" fmla="*/ 19 w 392"/>
                  <a:gd name="T51" fmla="*/ 283 h 392"/>
                  <a:gd name="T52" fmla="*/ 40 w 392"/>
                  <a:gd name="T53" fmla="*/ 316 h 392"/>
                  <a:gd name="T54" fmla="*/ 53 w 392"/>
                  <a:gd name="T55" fmla="*/ 331 h 392"/>
                  <a:gd name="T56" fmla="*/ 67 w 392"/>
                  <a:gd name="T57" fmla="*/ 346 h 392"/>
                  <a:gd name="T58" fmla="*/ 100 w 392"/>
                  <a:gd name="T59" fmla="*/ 368 h 392"/>
                  <a:gd name="T60" fmla="*/ 135 w 392"/>
                  <a:gd name="T61" fmla="*/ 383 h 392"/>
                  <a:gd name="T62" fmla="*/ 171 w 392"/>
                  <a:gd name="T63" fmla="*/ 392 h 392"/>
                  <a:gd name="T64" fmla="*/ 210 w 392"/>
                  <a:gd name="T65" fmla="*/ 392 h 392"/>
                  <a:gd name="T66" fmla="*/ 246 w 392"/>
                  <a:gd name="T67" fmla="*/ 387 h 392"/>
                  <a:gd name="T68" fmla="*/ 282 w 392"/>
                  <a:gd name="T69" fmla="*/ 373 h 392"/>
                  <a:gd name="T70" fmla="*/ 316 w 392"/>
                  <a:gd name="T71" fmla="*/ 352 h 392"/>
                  <a:gd name="T72" fmla="*/ 330 w 392"/>
                  <a:gd name="T73" fmla="*/ 33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30" y="339"/>
                    </a:moveTo>
                    <a:lnTo>
                      <a:pt x="345" y="325"/>
                    </a:lnTo>
                    <a:lnTo>
                      <a:pt x="368" y="292"/>
                    </a:lnTo>
                    <a:lnTo>
                      <a:pt x="383" y="257"/>
                    </a:lnTo>
                    <a:lnTo>
                      <a:pt x="391" y="221"/>
                    </a:lnTo>
                    <a:lnTo>
                      <a:pt x="392" y="184"/>
                    </a:lnTo>
                    <a:lnTo>
                      <a:pt x="386" y="146"/>
                    </a:lnTo>
                    <a:lnTo>
                      <a:pt x="373" y="110"/>
                    </a:lnTo>
                    <a:lnTo>
                      <a:pt x="352" y="76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4"/>
                    </a:lnTo>
                    <a:lnTo>
                      <a:pt x="258" y="9"/>
                    </a:lnTo>
                    <a:lnTo>
                      <a:pt x="220" y="1"/>
                    </a:lnTo>
                    <a:lnTo>
                      <a:pt x="183" y="0"/>
                    </a:lnTo>
                    <a:lnTo>
                      <a:pt x="145" y="6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1" y="54"/>
                    </a:lnTo>
                    <a:lnTo>
                      <a:pt x="46" y="68"/>
                    </a:lnTo>
                    <a:lnTo>
                      <a:pt x="24" y="99"/>
                    </a:lnTo>
                    <a:lnTo>
                      <a:pt x="9" y="134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5" y="247"/>
                    </a:lnTo>
                    <a:lnTo>
                      <a:pt x="19" y="283"/>
                    </a:lnTo>
                    <a:lnTo>
                      <a:pt x="40" y="316"/>
                    </a:lnTo>
                    <a:lnTo>
                      <a:pt x="53" y="331"/>
                    </a:lnTo>
                    <a:lnTo>
                      <a:pt x="67" y="346"/>
                    </a:lnTo>
                    <a:lnTo>
                      <a:pt x="100" y="368"/>
                    </a:lnTo>
                    <a:lnTo>
                      <a:pt x="135" y="383"/>
                    </a:lnTo>
                    <a:lnTo>
                      <a:pt x="171" y="392"/>
                    </a:lnTo>
                    <a:lnTo>
                      <a:pt x="210" y="392"/>
                    </a:lnTo>
                    <a:lnTo>
                      <a:pt x="246" y="387"/>
                    </a:lnTo>
                    <a:lnTo>
                      <a:pt x="282" y="373"/>
                    </a:lnTo>
                    <a:lnTo>
                      <a:pt x="316" y="352"/>
                    </a:lnTo>
                    <a:lnTo>
                      <a:pt x="330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8"/>
              <p:cNvSpPr>
                <a:spLocks/>
              </p:cNvSpPr>
              <p:nvPr/>
            </p:nvSpPr>
            <p:spPr bwMode="auto">
              <a:xfrm rot="18805489">
                <a:off x="6594877" y="4513090"/>
                <a:ext cx="154657" cy="155041"/>
              </a:xfrm>
              <a:custGeom>
                <a:avLst/>
                <a:gdLst>
                  <a:gd name="T0" fmla="*/ 368 w 523"/>
                  <a:gd name="T1" fmla="*/ 503 h 525"/>
                  <a:gd name="T2" fmla="*/ 391 w 523"/>
                  <a:gd name="T3" fmla="*/ 491 h 525"/>
                  <a:gd name="T4" fmla="*/ 434 w 523"/>
                  <a:gd name="T5" fmla="*/ 462 h 525"/>
                  <a:gd name="T6" fmla="*/ 469 w 523"/>
                  <a:gd name="T7" fmla="*/ 424 h 525"/>
                  <a:gd name="T8" fmla="*/ 496 w 523"/>
                  <a:gd name="T9" fmla="*/ 381 h 525"/>
                  <a:gd name="T10" fmla="*/ 514 w 523"/>
                  <a:gd name="T11" fmla="*/ 335 h 525"/>
                  <a:gd name="T12" fmla="*/ 523 w 523"/>
                  <a:gd name="T13" fmla="*/ 284 h 525"/>
                  <a:gd name="T14" fmla="*/ 523 w 523"/>
                  <a:gd name="T15" fmla="*/ 234 h 525"/>
                  <a:gd name="T16" fmla="*/ 512 w 523"/>
                  <a:gd name="T17" fmla="*/ 182 h 525"/>
                  <a:gd name="T18" fmla="*/ 503 w 523"/>
                  <a:gd name="T19" fmla="*/ 157 h 525"/>
                  <a:gd name="T20" fmla="*/ 491 w 523"/>
                  <a:gd name="T21" fmla="*/ 132 h 525"/>
                  <a:gd name="T22" fmla="*/ 460 w 523"/>
                  <a:gd name="T23" fmla="*/ 90 h 525"/>
                  <a:gd name="T24" fmla="*/ 424 w 523"/>
                  <a:gd name="T25" fmla="*/ 55 h 525"/>
                  <a:gd name="T26" fmla="*/ 381 w 523"/>
                  <a:gd name="T27" fmla="*/ 27 h 525"/>
                  <a:gd name="T28" fmla="*/ 334 w 523"/>
                  <a:gd name="T29" fmla="*/ 9 h 525"/>
                  <a:gd name="T30" fmla="*/ 284 w 523"/>
                  <a:gd name="T31" fmla="*/ 0 h 525"/>
                  <a:gd name="T32" fmla="*/ 233 w 523"/>
                  <a:gd name="T33" fmla="*/ 2 h 525"/>
                  <a:gd name="T34" fmla="*/ 181 w 523"/>
                  <a:gd name="T35" fmla="*/ 12 h 525"/>
                  <a:gd name="T36" fmla="*/ 157 w 523"/>
                  <a:gd name="T37" fmla="*/ 22 h 525"/>
                  <a:gd name="T38" fmla="*/ 132 w 523"/>
                  <a:gd name="T39" fmla="*/ 34 h 525"/>
                  <a:gd name="T40" fmla="*/ 89 w 523"/>
                  <a:gd name="T41" fmla="*/ 64 h 525"/>
                  <a:gd name="T42" fmla="*/ 54 w 523"/>
                  <a:gd name="T43" fmla="*/ 101 h 525"/>
                  <a:gd name="T44" fmla="*/ 27 w 523"/>
                  <a:gd name="T45" fmla="*/ 144 h 525"/>
                  <a:gd name="T46" fmla="*/ 9 w 523"/>
                  <a:gd name="T47" fmla="*/ 191 h 525"/>
                  <a:gd name="T48" fmla="*/ 0 w 523"/>
                  <a:gd name="T49" fmla="*/ 241 h 525"/>
                  <a:gd name="T50" fmla="*/ 1 w 523"/>
                  <a:gd name="T51" fmla="*/ 292 h 525"/>
                  <a:gd name="T52" fmla="*/ 11 w 523"/>
                  <a:gd name="T53" fmla="*/ 342 h 525"/>
                  <a:gd name="T54" fmla="*/ 22 w 523"/>
                  <a:gd name="T55" fmla="*/ 368 h 525"/>
                  <a:gd name="T56" fmla="*/ 33 w 523"/>
                  <a:gd name="T57" fmla="*/ 393 h 525"/>
                  <a:gd name="T58" fmla="*/ 63 w 523"/>
                  <a:gd name="T59" fmla="*/ 434 h 525"/>
                  <a:gd name="T60" fmla="*/ 101 w 523"/>
                  <a:gd name="T61" fmla="*/ 471 h 525"/>
                  <a:gd name="T62" fmla="*/ 144 w 523"/>
                  <a:gd name="T63" fmla="*/ 497 h 525"/>
                  <a:gd name="T64" fmla="*/ 190 w 523"/>
                  <a:gd name="T65" fmla="*/ 516 h 525"/>
                  <a:gd name="T66" fmla="*/ 239 w 523"/>
                  <a:gd name="T67" fmla="*/ 525 h 525"/>
                  <a:gd name="T68" fmla="*/ 291 w 523"/>
                  <a:gd name="T69" fmla="*/ 524 h 525"/>
                  <a:gd name="T70" fmla="*/ 342 w 523"/>
                  <a:gd name="T71" fmla="*/ 514 h 525"/>
                  <a:gd name="T72" fmla="*/ 368 w 523"/>
                  <a:gd name="T73" fmla="*/ 50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3" h="525">
                    <a:moveTo>
                      <a:pt x="368" y="503"/>
                    </a:moveTo>
                    <a:lnTo>
                      <a:pt x="391" y="491"/>
                    </a:lnTo>
                    <a:lnTo>
                      <a:pt x="434" y="462"/>
                    </a:lnTo>
                    <a:lnTo>
                      <a:pt x="469" y="424"/>
                    </a:lnTo>
                    <a:lnTo>
                      <a:pt x="496" y="381"/>
                    </a:lnTo>
                    <a:lnTo>
                      <a:pt x="514" y="335"/>
                    </a:lnTo>
                    <a:lnTo>
                      <a:pt x="523" y="284"/>
                    </a:lnTo>
                    <a:lnTo>
                      <a:pt x="523" y="234"/>
                    </a:lnTo>
                    <a:lnTo>
                      <a:pt x="512" y="182"/>
                    </a:lnTo>
                    <a:lnTo>
                      <a:pt x="503" y="157"/>
                    </a:lnTo>
                    <a:lnTo>
                      <a:pt x="491" y="132"/>
                    </a:lnTo>
                    <a:lnTo>
                      <a:pt x="460" y="90"/>
                    </a:lnTo>
                    <a:lnTo>
                      <a:pt x="424" y="55"/>
                    </a:lnTo>
                    <a:lnTo>
                      <a:pt x="381" y="27"/>
                    </a:lnTo>
                    <a:lnTo>
                      <a:pt x="334" y="9"/>
                    </a:lnTo>
                    <a:lnTo>
                      <a:pt x="284" y="0"/>
                    </a:lnTo>
                    <a:lnTo>
                      <a:pt x="233" y="2"/>
                    </a:lnTo>
                    <a:lnTo>
                      <a:pt x="181" y="12"/>
                    </a:lnTo>
                    <a:lnTo>
                      <a:pt x="157" y="22"/>
                    </a:lnTo>
                    <a:lnTo>
                      <a:pt x="132" y="34"/>
                    </a:lnTo>
                    <a:lnTo>
                      <a:pt x="89" y="64"/>
                    </a:lnTo>
                    <a:lnTo>
                      <a:pt x="54" y="101"/>
                    </a:lnTo>
                    <a:lnTo>
                      <a:pt x="27" y="144"/>
                    </a:lnTo>
                    <a:lnTo>
                      <a:pt x="9" y="191"/>
                    </a:lnTo>
                    <a:lnTo>
                      <a:pt x="0" y="241"/>
                    </a:lnTo>
                    <a:lnTo>
                      <a:pt x="1" y="292"/>
                    </a:lnTo>
                    <a:lnTo>
                      <a:pt x="11" y="342"/>
                    </a:lnTo>
                    <a:lnTo>
                      <a:pt x="22" y="368"/>
                    </a:lnTo>
                    <a:lnTo>
                      <a:pt x="33" y="393"/>
                    </a:lnTo>
                    <a:lnTo>
                      <a:pt x="63" y="434"/>
                    </a:lnTo>
                    <a:lnTo>
                      <a:pt x="101" y="471"/>
                    </a:lnTo>
                    <a:lnTo>
                      <a:pt x="144" y="497"/>
                    </a:lnTo>
                    <a:lnTo>
                      <a:pt x="190" y="516"/>
                    </a:lnTo>
                    <a:lnTo>
                      <a:pt x="239" y="525"/>
                    </a:lnTo>
                    <a:lnTo>
                      <a:pt x="291" y="524"/>
                    </a:lnTo>
                    <a:lnTo>
                      <a:pt x="342" y="514"/>
                    </a:lnTo>
                    <a:lnTo>
                      <a:pt x="368" y="5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9"/>
              <p:cNvSpPr>
                <a:spLocks/>
              </p:cNvSpPr>
              <p:nvPr/>
            </p:nvSpPr>
            <p:spPr bwMode="auto">
              <a:xfrm rot="18805489">
                <a:off x="6739811" y="4393289"/>
                <a:ext cx="43682" cy="43790"/>
              </a:xfrm>
              <a:custGeom>
                <a:avLst/>
                <a:gdLst>
                  <a:gd name="T0" fmla="*/ 105 w 149"/>
                  <a:gd name="T1" fmla="*/ 144 h 149"/>
                  <a:gd name="T2" fmla="*/ 118 w 149"/>
                  <a:gd name="T3" fmla="*/ 138 h 149"/>
                  <a:gd name="T4" fmla="*/ 138 w 149"/>
                  <a:gd name="T5" fmla="*/ 116 h 149"/>
                  <a:gd name="T6" fmla="*/ 149 w 149"/>
                  <a:gd name="T7" fmla="*/ 88 h 149"/>
                  <a:gd name="T8" fmla="*/ 149 w 149"/>
                  <a:gd name="T9" fmla="*/ 60 h 149"/>
                  <a:gd name="T10" fmla="*/ 144 w 149"/>
                  <a:gd name="T11" fmla="*/ 44 h 149"/>
                  <a:gd name="T12" fmla="*/ 136 w 149"/>
                  <a:gd name="T13" fmla="*/ 31 h 149"/>
                  <a:gd name="T14" fmla="*/ 115 w 149"/>
                  <a:gd name="T15" fmla="*/ 11 h 149"/>
                  <a:gd name="T16" fmla="*/ 88 w 149"/>
                  <a:gd name="T17" fmla="*/ 0 h 149"/>
                  <a:gd name="T18" fmla="*/ 58 w 149"/>
                  <a:gd name="T19" fmla="*/ 0 h 149"/>
                  <a:gd name="T20" fmla="*/ 44 w 149"/>
                  <a:gd name="T21" fmla="*/ 5 h 149"/>
                  <a:gd name="T22" fmla="*/ 29 w 149"/>
                  <a:gd name="T23" fmla="*/ 13 h 149"/>
                  <a:gd name="T24" fmla="*/ 10 w 149"/>
                  <a:gd name="T25" fmla="*/ 34 h 149"/>
                  <a:gd name="T26" fmla="*/ 0 w 149"/>
                  <a:gd name="T27" fmla="*/ 61 h 149"/>
                  <a:gd name="T28" fmla="*/ 0 w 149"/>
                  <a:gd name="T29" fmla="*/ 91 h 149"/>
                  <a:gd name="T30" fmla="*/ 5 w 149"/>
                  <a:gd name="T31" fmla="*/ 105 h 149"/>
                  <a:gd name="T32" fmla="*/ 13 w 149"/>
                  <a:gd name="T33" fmla="*/ 119 h 149"/>
                  <a:gd name="T34" fmla="*/ 33 w 149"/>
                  <a:gd name="T35" fmla="*/ 139 h 149"/>
                  <a:gd name="T36" fmla="*/ 61 w 149"/>
                  <a:gd name="T37" fmla="*/ 149 h 149"/>
                  <a:gd name="T38" fmla="*/ 90 w 149"/>
                  <a:gd name="T39" fmla="*/ 149 h 149"/>
                  <a:gd name="T40" fmla="*/ 105 w 149"/>
                  <a:gd name="T41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49">
                    <a:moveTo>
                      <a:pt x="105" y="144"/>
                    </a:moveTo>
                    <a:lnTo>
                      <a:pt x="118" y="138"/>
                    </a:lnTo>
                    <a:lnTo>
                      <a:pt x="138" y="116"/>
                    </a:lnTo>
                    <a:lnTo>
                      <a:pt x="149" y="88"/>
                    </a:lnTo>
                    <a:lnTo>
                      <a:pt x="149" y="60"/>
                    </a:lnTo>
                    <a:lnTo>
                      <a:pt x="144" y="44"/>
                    </a:lnTo>
                    <a:lnTo>
                      <a:pt x="136" y="31"/>
                    </a:lnTo>
                    <a:lnTo>
                      <a:pt x="115" y="11"/>
                    </a:lnTo>
                    <a:lnTo>
                      <a:pt x="88" y="0"/>
                    </a:lnTo>
                    <a:lnTo>
                      <a:pt x="58" y="0"/>
                    </a:lnTo>
                    <a:lnTo>
                      <a:pt x="44" y="5"/>
                    </a:lnTo>
                    <a:lnTo>
                      <a:pt x="29" y="13"/>
                    </a:lnTo>
                    <a:lnTo>
                      <a:pt x="10" y="34"/>
                    </a:lnTo>
                    <a:lnTo>
                      <a:pt x="0" y="61"/>
                    </a:lnTo>
                    <a:lnTo>
                      <a:pt x="0" y="91"/>
                    </a:lnTo>
                    <a:lnTo>
                      <a:pt x="5" y="105"/>
                    </a:lnTo>
                    <a:lnTo>
                      <a:pt x="13" y="119"/>
                    </a:lnTo>
                    <a:lnTo>
                      <a:pt x="33" y="139"/>
                    </a:lnTo>
                    <a:lnTo>
                      <a:pt x="61" y="149"/>
                    </a:lnTo>
                    <a:lnTo>
                      <a:pt x="90" y="149"/>
                    </a:lnTo>
                    <a:lnTo>
                      <a:pt x="105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0"/>
              <p:cNvSpPr>
                <a:spLocks/>
              </p:cNvSpPr>
              <p:nvPr/>
            </p:nvSpPr>
            <p:spPr bwMode="auto">
              <a:xfrm rot="18805489">
                <a:off x="6896659" y="4444910"/>
                <a:ext cx="76738" cy="76929"/>
              </a:xfrm>
              <a:custGeom>
                <a:avLst/>
                <a:gdLst>
                  <a:gd name="T0" fmla="*/ 183 w 261"/>
                  <a:gd name="T1" fmla="*/ 250 h 259"/>
                  <a:gd name="T2" fmla="*/ 208 w 261"/>
                  <a:gd name="T3" fmla="*/ 237 h 259"/>
                  <a:gd name="T4" fmla="*/ 243 w 261"/>
                  <a:gd name="T5" fmla="*/ 199 h 259"/>
                  <a:gd name="T6" fmla="*/ 261 w 261"/>
                  <a:gd name="T7" fmla="*/ 153 h 259"/>
                  <a:gd name="T8" fmla="*/ 259 w 261"/>
                  <a:gd name="T9" fmla="*/ 102 h 259"/>
                  <a:gd name="T10" fmla="*/ 250 w 261"/>
                  <a:gd name="T11" fmla="*/ 76 h 259"/>
                  <a:gd name="T12" fmla="*/ 239 w 261"/>
                  <a:gd name="T13" fmla="*/ 53 h 259"/>
                  <a:gd name="T14" fmla="*/ 201 w 261"/>
                  <a:gd name="T15" fmla="*/ 18 h 259"/>
                  <a:gd name="T16" fmla="*/ 154 w 261"/>
                  <a:gd name="T17" fmla="*/ 0 h 259"/>
                  <a:gd name="T18" fmla="*/ 104 w 261"/>
                  <a:gd name="T19" fmla="*/ 0 h 259"/>
                  <a:gd name="T20" fmla="*/ 78 w 261"/>
                  <a:gd name="T21" fmla="*/ 9 h 259"/>
                  <a:gd name="T22" fmla="*/ 55 w 261"/>
                  <a:gd name="T23" fmla="*/ 22 h 259"/>
                  <a:gd name="T24" fmla="*/ 20 w 261"/>
                  <a:gd name="T25" fmla="*/ 58 h 259"/>
                  <a:gd name="T26" fmla="*/ 0 w 261"/>
                  <a:gd name="T27" fmla="*/ 106 h 259"/>
                  <a:gd name="T28" fmla="*/ 2 w 261"/>
                  <a:gd name="T29" fmla="*/ 157 h 259"/>
                  <a:gd name="T30" fmla="*/ 11 w 261"/>
                  <a:gd name="T31" fmla="*/ 183 h 259"/>
                  <a:gd name="T32" fmla="*/ 24 w 261"/>
                  <a:gd name="T33" fmla="*/ 206 h 259"/>
                  <a:gd name="T34" fmla="*/ 60 w 261"/>
                  <a:gd name="T35" fmla="*/ 241 h 259"/>
                  <a:gd name="T36" fmla="*/ 106 w 261"/>
                  <a:gd name="T37" fmla="*/ 259 h 259"/>
                  <a:gd name="T38" fmla="*/ 158 w 261"/>
                  <a:gd name="T39" fmla="*/ 259 h 259"/>
                  <a:gd name="T40" fmla="*/ 183 w 261"/>
                  <a:gd name="T41" fmla="*/ 25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59">
                    <a:moveTo>
                      <a:pt x="183" y="250"/>
                    </a:moveTo>
                    <a:lnTo>
                      <a:pt x="208" y="237"/>
                    </a:lnTo>
                    <a:lnTo>
                      <a:pt x="243" y="199"/>
                    </a:lnTo>
                    <a:lnTo>
                      <a:pt x="261" y="153"/>
                    </a:lnTo>
                    <a:lnTo>
                      <a:pt x="259" y="102"/>
                    </a:lnTo>
                    <a:lnTo>
                      <a:pt x="250" y="76"/>
                    </a:lnTo>
                    <a:lnTo>
                      <a:pt x="239" y="53"/>
                    </a:lnTo>
                    <a:lnTo>
                      <a:pt x="201" y="18"/>
                    </a:lnTo>
                    <a:lnTo>
                      <a:pt x="154" y="0"/>
                    </a:lnTo>
                    <a:lnTo>
                      <a:pt x="104" y="0"/>
                    </a:lnTo>
                    <a:lnTo>
                      <a:pt x="78" y="9"/>
                    </a:lnTo>
                    <a:lnTo>
                      <a:pt x="55" y="22"/>
                    </a:lnTo>
                    <a:lnTo>
                      <a:pt x="20" y="58"/>
                    </a:lnTo>
                    <a:lnTo>
                      <a:pt x="0" y="106"/>
                    </a:lnTo>
                    <a:lnTo>
                      <a:pt x="2" y="157"/>
                    </a:lnTo>
                    <a:lnTo>
                      <a:pt x="11" y="183"/>
                    </a:lnTo>
                    <a:lnTo>
                      <a:pt x="24" y="206"/>
                    </a:lnTo>
                    <a:lnTo>
                      <a:pt x="60" y="241"/>
                    </a:lnTo>
                    <a:lnTo>
                      <a:pt x="106" y="259"/>
                    </a:lnTo>
                    <a:lnTo>
                      <a:pt x="158" y="259"/>
                    </a:lnTo>
                    <a:lnTo>
                      <a:pt x="183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1"/>
              <p:cNvSpPr>
                <a:spLocks/>
              </p:cNvSpPr>
              <p:nvPr/>
            </p:nvSpPr>
            <p:spPr bwMode="auto">
              <a:xfrm rot="18805489">
                <a:off x="6763434" y="4191746"/>
                <a:ext cx="115697" cy="115984"/>
              </a:xfrm>
              <a:custGeom>
                <a:avLst/>
                <a:gdLst>
                  <a:gd name="T0" fmla="*/ 275 w 392"/>
                  <a:gd name="T1" fmla="*/ 376 h 393"/>
                  <a:gd name="T2" fmla="*/ 293 w 392"/>
                  <a:gd name="T3" fmla="*/ 367 h 393"/>
                  <a:gd name="T4" fmla="*/ 326 w 392"/>
                  <a:gd name="T5" fmla="*/ 345 h 393"/>
                  <a:gd name="T6" fmla="*/ 352 w 392"/>
                  <a:gd name="T7" fmla="*/ 316 h 393"/>
                  <a:gd name="T8" fmla="*/ 372 w 392"/>
                  <a:gd name="T9" fmla="*/ 285 h 393"/>
                  <a:gd name="T10" fmla="*/ 385 w 392"/>
                  <a:gd name="T11" fmla="*/ 250 h 393"/>
                  <a:gd name="T12" fmla="*/ 392 w 392"/>
                  <a:gd name="T13" fmla="*/ 212 h 393"/>
                  <a:gd name="T14" fmla="*/ 392 w 392"/>
                  <a:gd name="T15" fmla="*/ 174 h 393"/>
                  <a:gd name="T16" fmla="*/ 384 w 392"/>
                  <a:gd name="T17" fmla="*/ 136 h 393"/>
                  <a:gd name="T18" fmla="*/ 376 w 392"/>
                  <a:gd name="T19" fmla="*/ 117 h 393"/>
                  <a:gd name="T20" fmla="*/ 367 w 392"/>
                  <a:gd name="T21" fmla="*/ 98 h 393"/>
                  <a:gd name="T22" fmla="*/ 345 w 392"/>
                  <a:gd name="T23" fmla="*/ 67 h 393"/>
                  <a:gd name="T24" fmla="*/ 317 w 392"/>
                  <a:gd name="T25" fmla="*/ 40 h 393"/>
                  <a:gd name="T26" fmla="*/ 286 w 392"/>
                  <a:gd name="T27" fmla="*/ 21 h 393"/>
                  <a:gd name="T28" fmla="*/ 249 w 392"/>
                  <a:gd name="T29" fmla="*/ 6 h 393"/>
                  <a:gd name="T30" fmla="*/ 213 w 392"/>
                  <a:gd name="T31" fmla="*/ 0 h 393"/>
                  <a:gd name="T32" fmla="*/ 174 w 392"/>
                  <a:gd name="T33" fmla="*/ 0 h 393"/>
                  <a:gd name="T34" fmla="*/ 137 w 392"/>
                  <a:gd name="T35" fmla="*/ 9 h 393"/>
                  <a:gd name="T36" fmla="*/ 117 w 392"/>
                  <a:gd name="T37" fmla="*/ 15 h 393"/>
                  <a:gd name="T38" fmla="*/ 99 w 392"/>
                  <a:gd name="T39" fmla="*/ 25 h 393"/>
                  <a:gd name="T40" fmla="*/ 67 w 392"/>
                  <a:gd name="T41" fmla="*/ 48 h 393"/>
                  <a:gd name="T42" fmla="*/ 41 w 392"/>
                  <a:gd name="T43" fmla="*/ 75 h 393"/>
                  <a:gd name="T44" fmla="*/ 20 w 392"/>
                  <a:gd name="T45" fmla="*/ 107 h 393"/>
                  <a:gd name="T46" fmla="*/ 7 w 392"/>
                  <a:gd name="T47" fmla="*/ 142 h 393"/>
                  <a:gd name="T48" fmla="*/ 0 w 392"/>
                  <a:gd name="T49" fmla="*/ 180 h 393"/>
                  <a:gd name="T50" fmla="*/ 0 w 392"/>
                  <a:gd name="T51" fmla="*/ 218 h 393"/>
                  <a:gd name="T52" fmla="*/ 8 w 392"/>
                  <a:gd name="T53" fmla="*/ 257 h 393"/>
                  <a:gd name="T54" fmla="*/ 16 w 392"/>
                  <a:gd name="T55" fmla="*/ 275 h 393"/>
                  <a:gd name="T56" fmla="*/ 25 w 392"/>
                  <a:gd name="T57" fmla="*/ 293 h 393"/>
                  <a:gd name="T58" fmla="*/ 47 w 392"/>
                  <a:gd name="T59" fmla="*/ 325 h 393"/>
                  <a:gd name="T60" fmla="*/ 76 w 392"/>
                  <a:gd name="T61" fmla="*/ 351 h 393"/>
                  <a:gd name="T62" fmla="*/ 108 w 392"/>
                  <a:gd name="T63" fmla="*/ 372 h 393"/>
                  <a:gd name="T64" fmla="*/ 143 w 392"/>
                  <a:gd name="T65" fmla="*/ 385 h 393"/>
                  <a:gd name="T66" fmla="*/ 179 w 392"/>
                  <a:gd name="T67" fmla="*/ 393 h 393"/>
                  <a:gd name="T68" fmla="*/ 218 w 392"/>
                  <a:gd name="T69" fmla="*/ 391 h 393"/>
                  <a:gd name="T70" fmla="*/ 256 w 392"/>
                  <a:gd name="T71" fmla="*/ 384 h 393"/>
                  <a:gd name="T72" fmla="*/ 275 w 392"/>
                  <a:gd name="T73" fmla="*/ 37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275" y="376"/>
                    </a:moveTo>
                    <a:lnTo>
                      <a:pt x="293" y="367"/>
                    </a:lnTo>
                    <a:lnTo>
                      <a:pt x="326" y="345"/>
                    </a:lnTo>
                    <a:lnTo>
                      <a:pt x="352" y="316"/>
                    </a:lnTo>
                    <a:lnTo>
                      <a:pt x="372" y="285"/>
                    </a:lnTo>
                    <a:lnTo>
                      <a:pt x="385" y="250"/>
                    </a:lnTo>
                    <a:lnTo>
                      <a:pt x="392" y="212"/>
                    </a:lnTo>
                    <a:lnTo>
                      <a:pt x="392" y="174"/>
                    </a:lnTo>
                    <a:lnTo>
                      <a:pt x="384" y="136"/>
                    </a:lnTo>
                    <a:lnTo>
                      <a:pt x="376" y="117"/>
                    </a:lnTo>
                    <a:lnTo>
                      <a:pt x="367" y="98"/>
                    </a:lnTo>
                    <a:lnTo>
                      <a:pt x="345" y="67"/>
                    </a:lnTo>
                    <a:lnTo>
                      <a:pt x="317" y="40"/>
                    </a:lnTo>
                    <a:lnTo>
                      <a:pt x="286" y="21"/>
                    </a:lnTo>
                    <a:lnTo>
                      <a:pt x="249" y="6"/>
                    </a:lnTo>
                    <a:lnTo>
                      <a:pt x="213" y="0"/>
                    </a:lnTo>
                    <a:lnTo>
                      <a:pt x="174" y="0"/>
                    </a:lnTo>
                    <a:lnTo>
                      <a:pt x="137" y="9"/>
                    </a:lnTo>
                    <a:lnTo>
                      <a:pt x="117" y="15"/>
                    </a:lnTo>
                    <a:lnTo>
                      <a:pt x="99" y="25"/>
                    </a:lnTo>
                    <a:lnTo>
                      <a:pt x="67" y="48"/>
                    </a:lnTo>
                    <a:lnTo>
                      <a:pt x="41" y="75"/>
                    </a:lnTo>
                    <a:lnTo>
                      <a:pt x="20" y="107"/>
                    </a:lnTo>
                    <a:lnTo>
                      <a:pt x="7" y="142"/>
                    </a:lnTo>
                    <a:lnTo>
                      <a:pt x="0" y="180"/>
                    </a:lnTo>
                    <a:lnTo>
                      <a:pt x="0" y="218"/>
                    </a:lnTo>
                    <a:lnTo>
                      <a:pt x="8" y="257"/>
                    </a:lnTo>
                    <a:lnTo>
                      <a:pt x="16" y="275"/>
                    </a:lnTo>
                    <a:lnTo>
                      <a:pt x="25" y="293"/>
                    </a:lnTo>
                    <a:lnTo>
                      <a:pt x="47" y="325"/>
                    </a:lnTo>
                    <a:lnTo>
                      <a:pt x="76" y="351"/>
                    </a:lnTo>
                    <a:lnTo>
                      <a:pt x="108" y="372"/>
                    </a:lnTo>
                    <a:lnTo>
                      <a:pt x="143" y="385"/>
                    </a:lnTo>
                    <a:lnTo>
                      <a:pt x="179" y="393"/>
                    </a:lnTo>
                    <a:lnTo>
                      <a:pt x="218" y="391"/>
                    </a:lnTo>
                    <a:lnTo>
                      <a:pt x="256" y="384"/>
                    </a:lnTo>
                    <a:lnTo>
                      <a:pt x="275" y="3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2"/>
              <p:cNvSpPr>
                <a:spLocks/>
              </p:cNvSpPr>
              <p:nvPr/>
            </p:nvSpPr>
            <p:spPr bwMode="auto">
              <a:xfrm rot="18805489">
                <a:off x="6626917" y="4100397"/>
                <a:ext cx="90905" cy="89947"/>
              </a:xfrm>
              <a:custGeom>
                <a:avLst/>
                <a:gdLst>
                  <a:gd name="T0" fmla="*/ 259 w 305"/>
                  <a:gd name="T1" fmla="*/ 266 h 306"/>
                  <a:gd name="T2" fmla="*/ 269 w 305"/>
                  <a:gd name="T3" fmla="*/ 254 h 306"/>
                  <a:gd name="T4" fmla="*/ 287 w 305"/>
                  <a:gd name="T5" fmla="*/ 230 h 306"/>
                  <a:gd name="T6" fmla="*/ 304 w 305"/>
                  <a:gd name="T7" fmla="*/ 187 h 306"/>
                  <a:gd name="T8" fmla="*/ 305 w 305"/>
                  <a:gd name="T9" fmla="*/ 128 h 306"/>
                  <a:gd name="T10" fmla="*/ 291 w 305"/>
                  <a:gd name="T11" fmla="*/ 86 h 306"/>
                  <a:gd name="T12" fmla="*/ 276 w 305"/>
                  <a:gd name="T13" fmla="*/ 60 h 306"/>
                  <a:gd name="T14" fmla="*/ 265 w 305"/>
                  <a:gd name="T15" fmla="*/ 48 h 306"/>
                  <a:gd name="T16" fmla="*/ 254 w 305"/>
                  <a:gd name="T17" fmla="*/ 36 h 306"/>
                  <a:gd name="T18" fmla="*/ 229 w 305"/>
                  <a:gd name="T19" fmla="*/ 18 h 306"/>
                  <a:gd name="T20" fmla="*/ 186 w 305"/>
                  <a:gd name="T21" fmla="*/ 1 h 306"/>
                  <a:gd name="T22" fmla="*/ 128 w 305"/>
                  <a:gd name="T23" fmla="*/ 0 h 306"/>
                  <a:gd name="T24" fmla="*/ 85 w 305"/>
                  <a:gd name="T25" fmla="*/ 14 h 306"/>
                  <a:gd name="T26" fmla="*/ 59 w 305"/>
                  <a:gd name="T27" fmla="*/ 31 h 306"/>
                  <a:gd name="T28" fmla="*/ 47 w 305"/>
                  <a:gd name="T29" fmla="*/ 42 h 306"/>
                  <a:gd name="T30" fmla="*/ 36 w 305"/>
                  <a:gd name="T31" fmla="*/ 52 h 306"/>
                  <a:gd name="T32" fmla="*/ 18 w 305"/>
                  <a:gd name="T33" fmla="*/ 78 h 306"/>
                  <a:gd name="T34" fmla="*/ 1 w 305"/>
                  <a:gd name="T35" fmla="*/ 119 h 306"/>
                  <a:gd name="T36" fmla="*/ 0 w 305"/>
                  <a:gd name="T37" fmla="*/ 179 h 306"/>
                  <a:gd name="T38" fmla="*/ 14 w 305"/>
                  <a:gd name="T39" fmla="*/ 222 h 306"/>
                  <a:gd name="T40" fmla="*/ 31 w 305"/>
                  <a:gd name="T41" fmla="*/ 248 h 306"/>
                  <a:gd name="T42" fmla="*/ 41 w 305"/>
                  <a:gd name="T43" fmla="*/ 259 h 306"/>
                  <a:gd name="T44" fmla="*/ 51 w 305"/>
                  <a:gd name="T45" fmla="*/ 270 h 306"/>
                  <a:gd name="T46" fmla="*/ 77 w 305"/>
                  <a:gd name="T47" fmla="*/ 288 h 306"/>
                  <a:gd name="T48" fmla="*/ 119 w 305"/>
                  <a:gd name="T49" fmla="*/ 305 h 306"/>
                  <a:gd name="T50" fmla="*/ 178 w 305"/>
                  <a:gd name="T51" fmla="*/ 306 h 306"/>
                  <a:gd name="T52" fmla="*/ 221 w 305"/>
                  <a:gd name="T53" fmla="*/ 292 h 306"/>
                  <a:gd name="T54" fmla="*/ 247 w 305"/>
                  <a:gd name="T55" fmla="*/ 276 h 306"/>
                  <a:gd name="T56" fmla="*/ 259 w 305"/>
                  <a:gd name="T57" fmla="*/ 26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6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30"/>
                    </a:lnTo>
                    <a:lnTo>
                      <a:pt x="304" y="187"/>
                    </a:lnTo>
                    <a:lnTo>
                      <a:pt x="305" y="128"/>
                    </a:lnTo>
                    <a:lnTo>
                      <a:pt x="291" y="86"/>
                    </a:lnTo>
                    <a:lnTo>
                      <a:pt x="276" y="60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8"/>
                    </a:lnTo>
                    <a:lnTo>
                      <a:pt x="186" y="1"/>
                    </a:lnTo>
                    <a:lnTo>
                      <a:pt x="128" y="0"/>
                    </a:lnTo>
                    <a:lnTo>
                      <a:pt x="85" y="14"/>
                    </a:lnTo>
                    <a:lnTo>
                      <a:pt x="59" y="31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2"/>
                    </a:lnTo>
                    <a:lnTo>
                      <a:pt x="31" y="248"/>
                    </a:lnTo>
                    <a:lnTo>
                      <a:pt x="41" y="259"/>
                    </a:lnTo>
                    <a:lnTo>
                      <a:pt x="51" y="270"/>
                    </a:lnTo>
                    <a:lnTo>
                      <a:pt x="77" y="288"/>
                    </a:lnTo>
                    <a:lnTo>
                      <a:pt x="119" y="305"/>
                    </a:lnTo>
                    <a:lnTo>
                      <a:pt x="178" y="306"/>
                    </a:lnTo>
                    <a:lnTo>
                      <a:pt x="221" y="292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63"/>
              <p:cNvSpPr>
                <a:spLocks/>
              </p:cNvSpPr>
              <p:nvPr/>
            </p:nvSpPr>
            <p:spPr bwMode="auto">
              <a:xfrm rot="18805489">
                <a:off x="6868539" y="4673583"/>
                <a:ext cx="44862" cy="44974"/>
              </a:xfrm>
              <a:custGeom>
                <a:avLst/>
                <a:gdLst>
                  <a:gd name="T0" fmla="*/ 129 w 153"/>
                  <a:gd name="T1" fmla="*/ 132 h 153"/>
                  <a:gd name="T2" fmla="*/ 140 w 153"/>
                  <a:gd name="T3" fmla="*/ 121 h 153"/>
                  <a:gd name="T4" fmla="*/ 151 w 153"/>
                  <a:gd name="T5" fmla="*/ 93 h 153"/>
                  <a:gd name="T6" fmla="*/ 153 w 153"/>
                  <a:gd name="T7" fmla="*/ 64 h 153"/>
                  <a:gd name="T8" fmla="*/ 142 w 153"/>
                  <a:gd name="T9" fmla="*/ 36 h 153"/>
                  <a:gd name="T10" fmla="*/ 132 w 153"/>
                  <a:gd name="T11" fmla="*/ 23 h 153"/>
                  <a:gd name="T12" fmla="*/ 120 w 153"/>
                  <a:gd name="T13" fmla="*/ 13 h 153"/>
                  <a:gd name="T14" fmla="*/ 93 w 153"/>
                  <a:gd name="T15" fmla="*/ 1 h 153"/>
                  <a:gd name="T16" fmla="*/ 63 w 153"/>
                  <a:gd name="T17" fmla="*/ 0 h 153"/>
                  <a:gd name="T18" fmla="*/ 35 w 153"/>
                  <a:gd name="T19" fmla="*/ 11 h 153"/>
                  <a:gd name="T20" fmla="*/ 23 w 153"/>
                  <a:gd name="T21" fmla="*/ 21 h 153"/>
                  <a:gd name="T22" fmla="*/ 13 w 153"/>
                  <a:gd name="T23" fmla="*/ 33 h 153"/>
                  <a:gd name="T24" fmla="*/ 1 w 153"/>
                  <a:gd name="T25" fmla="*/ 60 h 153"/>
                  <a:gd name="T26" fmla="*/ 0 w 153"/>
                  <a:gd name="T27" fmla="*/ 90 h 153"/>
                  <a:gd name="T28" fmla="*/ 10 w 153"/>
                  <a:gd name="T29" fmla="*/ 117 h 153"/>
                  <a:gd name="T30" fmla="*/ 20 w 153"/>
                  <a:gd name="T31" fmla="*/ 130 h 153"/>
                  <a:gd name="T32" fmla="*/ 32 w 153"/>
                  <a:gd name="T33" fmla="*/ 140 h 153"/>
                  <a:gd name="T34" fmla="*/ 59 w 153"/>
                  <a:gd name="T35" fmla="*/ 152 h 153"/>
                  <a:gd name="T36" fmla="*/ 89 w 153"/>
                  <a:gd name="T37" fmla="*/ 153 h 153"/>
                  <a:gd name="T38" fmla="*/ 116 w 153"/>
                  <a:gd name="T39" fmla="*/ 143 h 153"/>
                  <a:gd name="T40" fmla="*/ 129 w 153"/>
                  <a:gd name="T41" fmla="*/ 13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129" y="132"/>
                    </a:moveTo>
                    <a:lnTo>
                      <a:pt x="140" y="121"/>
                    </a:lnTo>
                    <a:lnTo>
                      <a:pt x="151" y="93"/>
                    </a:lnTo>
                    <a:lnTo>
                      <a:pt x="153" y="64"/>
                    </a:lnTo>
                    <a:lnTo>
                      <a:pt x="142" y="36"/>
                    </a:lnTo>
                    <a:lnTo>
                      <a:pt x="132" y="23"/>
                    </a:lnTo>
                    <a:lnTo>
                      <a:pt x="120" y="13"/>
                    </a:lnTo>
                    <a:lnTo>
                      <a:pt x="93" y="1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lnTo>
                      <a:pt x="13" y="33"/>
                    </a:lnTo>
                    <a:lnTo>
                      <a:pt x="1" y="60"/>
                    </a:lnTo>
                    <a:lnTo>
                      <a:pt x="0" y="90"/>
                    </a:lnTo>
                    <a:lnTo>
                      <a:pt x="10" y="117"/>
                    </a:lnTo>
                    <a:lnTo>
                      <a:pt x="20" y="130"/>
                    </a:lnTo>
                    <a:lnTo>
                      <a:pt x="32" y="140"/>
                    </a:lnTo>
                    <a:lnTo>
                      <a:pt x="59" y="152"/>
                    </a:lnTo>
                    <a:lnTo>
                      <a:pt x="89" y="153"/>
                    </a:lnTo>
                    <a:lnTo>
                      <a:pt x="116" y="143"/>
                    </a:lnTo>
                    <a:lnTo>
                      <a:pt x="129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64"/>
              <p:cNvSpPr>
                <a:spLocks/>
              </p:cNvSpPr>
              <p:nvPr/>
            </p:nvSpPr>
            <p:spPr bwMode="auto">
              <a:xfrm rot="18805489">
                <a:off x="6931328" y="4161671"/>
                <a:ext cx="43682" cy="43790"/>
              </a:xfrm>
              <a:custGeom>
                <a:avLst/>
                <a:gdLst>
                  <a:gd name="T0" fmla="*/ 127 w 150"/>
                  <a:gd name="T1" fmla="*/ 129 h 149"/>
                  <a:gd name="T2" fmla="*/ 137 w 150"/>
                  <a:gd name="T3" fmla="*/ 118 h 149"/>
                  <a:gd name="T4" fmla="*/ 149 w 150"/>
                  <a:gd name="T5" fmla="*/ 91 h 149"/>
                  <a:gd name="T6" fmla="*/ 150 w 150"/>
                  <a:gd name="T7" fmla="*/ 62 h 149"/>
                  <a:gd name="T8" fmla="*/ 139 w 150"/>
                  <a:gd name="T9" fmla="*/ 35 h 149"/>
                  <a:gd name="T10" fmla="*/ 130 w 150"/>
                  <a:gd name="T11" fmla="*/ 23 h 149"/>
                  <a:gd name="T12" fmla="*/ 119 w 150"/>
                  <a:gd name="T13" fmla="*/ 13 h 149"/>
                  <a:gd name="T14" fmla="*/ 92 w 150"/>
                  <a:gd name="T15" fmla="*/ 0 h 149"/>
                  <a:gd name="T16" fmla="*/ 63 w 150"/>
                  <a:gd name="T17" fmla="*/ 0 h 149"/>
                  <a:gd name="T18" fmla="*/ 35 w 150"/>
                  <a:gd name="T19" fmla="*/ 10 h 149"/>
                  <a:gd name="T20" fmla="*/ 23 w 150"/>
                  <a:gd name="T21" fmla="*/ 19 h 149"/>
                  <a:gd name="T22" fmla="*/ 12 w 150"/>
                  <a:gd name="T23" fmla="*/ 31 h 149"/>
                  <a:gd name="T24" fmla="*/ 1 w 150"/>
                  <a:gd name="T25" fmla="*/ 58 h 149"/>
                  <a:gd name="T26" fmla="*/ 0 w 150"/>
                  <a:gd name="T27" fmla="*/ 87 h 149"/>
                  <a:gd name="T28" fmla="*/ 10 w 150"/>
                  <a:gd name="T29" fmla="*/ 114 h 149"/>
                  <a:gd name="T30" fmla="*/ 20 w 150"/>
                  <a:gd name="T31" fmla="*/ 127 h 149"/>
                  <a:gd name="T32" fmla="*/ 32 w 150"/>
                  <a:gd name="T33" fmla="*/ 137 h 149"/>
                  <a:gd name="T34" fmla="*/ 58 w 150"/>
                  <a:gd name="T35" fmla="*/ 149 h 149"/>
                  <a:gd name="T36" fmla="*/ 88 w 150"/>
                  <a:gd name="T37" fmla="*/ 149 h 149"/>
                  <a:gd name="T38" fmla="*/ 115 w 150"/>
                  <a:gd name="T39" fmla="*/ 140 h 149"/>
                  <a:gd name="T40" fmla="*/ 127 w 150"/>
                  <a:gd name="T41" fmla="*/ 12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49">
                    <a:moveTo>
                      <a:pt x="127" y="129"/>
                    </a:moveTo>
                    <a:lnTo>
                      <a:pt x="137" y="118"/>
                    </a:lnTo>
                    <a:lnTo>
                      <a:pt x="149" y="91"/>
                    </a:lnTo>
                    <a:lnTo>
                      <a:pt x="150" y="62"/>
                    </a:lnTo>
                    <a:lnTo>
                      <a:pt x="139" y="35"/>
                    </a:lnTo>
                    <a:lnTo>
                      <a:pt x="130" y="23"/>
                    </a:lnTo>
                    <a:lnTo>
                      <a:pt x="119" y="13"/>
                    </a:lnTo>
                    <a:lnTo>
                      <a:pt x="92" y="0"/>
                    </a:lnTo>
                    <a:lnTo>
                      <a:pt x="63" y="0"/>
                    </a:lnTo>
                    <a:lnTo>
                      <a:pt x="35" y="10"/>
                    </a:lnTo>
                    <a:lnTo>
                      <a:pt x="23" y="19"/>
                    </a:lnTo>
                    <a:lnTo>
                      <a:pt x="12" y="31"/>
                    </a:lnTo>
                    <a:lnTo>
                      <a:pt x="1" y="58"/>
                    </a:lnTo>
                    <a:lnTo>
                      <a:pt x="0" y="87"/>
                    </a:lnTo>
                    <a:lnTo>
                      <a:pt x="10" y="114"/>
                    </a:lnTo>
                    <a:lnTo>
                      <a:pt x="20" y="127"/>
                    </a:lnTo>
                    <a:lnTo>
                      <a:pt x="32" y="137"/>
                    </a:lnTo>
                    <a:lnTo>
                      <a:pt x="58" y="149"/>
                    </a:lnTo>
                    <a:lnTo>
                      <a:pt x="88" y="149"/>
                    </a:lnTo>
                    <a:lnTo>
                      <a:pt x="115" y="140"/>
                    </a:lnTo>
                    <a:lnTo>
                      <a:pt x="12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65"/>
              <p:cNvSpPr>
                <a:spLocks/>
              </p:cNvSpPr>
              <p:nvPr/>
            </p:nvSpPr>
            <p:spPr bwMode="auto">
              <a:xfrm rot="18805489">
                <a:off x="6505195" y="4760373"/>
                <a:ext cx="76738" cy="76929"/>
              </a:xfrm>
              <a:custGeom>
                <a:avLst/>
                <a:gdLst>
                  <a:gd name="T0" fmla="*/ 220 w 260"/>
                  <a:gd name="T1" fmla="*/ 225 h 260"/>
                  <a:gd name="T2" fmla="*/ 238 w 260"/>
                  <a:gd name="T3" fmla="*/ 206 h 260"/>
                  <a:gd name="T4" fmla="*/ 259 w 260"/>
                  <a:gd name="T5" fmla="*/ 159 h 260"/>
                  <a:gd name="T6" fmla="*/ 260 w 260"/>
                  <a:gd name="T7" fmla="*/ 109 h 260"/>
                  <a:gd name="T8" fmla="*/ 242 w 260"/>
                  <a:gd name="T9" fmla="*/ 61 h 260"/>
                  <a:gd name="T10" fmla="*/ 225 w 260"/>
                  <a:gd name="T11" fmla="*/ 40 h 260"/>
                  <a:gd name="T12" fmla="*/ 206 w 260"/>
                  <a:gd name="T13" fmla="*/ 22 h 260"/>
                  <a:gd name="T14" fmla="*/ 159 w 260"/>
                  <a:gd name="T15" fmla="*/ 1 h 260"/>
                  <a:gd name="T16" fmla="*/ 109 w 260"/>
                  <a:gd name="T17" fmla="*/ 0 h 260"/>
                  <a:gd name="T18" fmla="*/ 61 w 260"/>
                  <a:gd name="T19" fmla="*/ 18 h 260"/>
                  <a:gd name="T20" fmla="*/ 40 w 260"/>
                  <a:gd name="T21" fmla="*/ 35 h 260"/>
                  <a:gd name="T22" fmla="*/ 22 w 260"/>
                  <a:gd name="T23" fmla="*/ 54 h 260"/>
                  <a:gd name="T24" fmla="*/ 1 w 260"/>
                  <a:gd name="T25" fmla="*/ 102 h 260"/>
                  <a:gd name="T26" fmla="*/ 0 w 260"/>
                  <a:gd name="T27" fmla="*/ 151 h 260"/>
                  <a:gd name="T28" fmla="*/ 18 w 260"/>
                  <a:gd name="T29" fmla="*/ 199 h 260"/>
                  <a:gd name="T30" fmla="*/ 35 w 260"/>
                  <a:gd name="T31" fmla="*/ 220 h 260"/>
                  <a:gd name="T32" fmla="*/ 54 w 260"/>
                  <a:gd name="T33" fmla="*/ 238 h 260"/>
                  <a:gd name="T34" fmla="*/ 101 w 260"/>
                  <a:gd name="T35" fmla="*/ 259 h 260"/>
                  <a:gd name="T36" fmla="*/ 152 w 260"/>
                  <a:gd name="T37" fmla="*/ 260 h 260"/>
                  <a:gd name="T38" fmla="*/ 200 w 260"/>
                  <a:gd name="T39" fmla="*/ 243 h 260"/>
                  <a:gd name="T40" fmla="*/ 220 w 260"/>
                  <a:gd name="T41" fmla="*/ 22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0" h="260">
                    <a:moveTo>
                      <a:pt x="220" y="225"/>
                    </a:moveTo>
                    <a:lnTo>
                      <a:pt x="238" y="206"/>
                    </a:lnTo>
                    <a:lnTo>
                      <a:pt x="259" y="159"/>
                    </a:lnTo>
                    <a:lnTo>
                      <a:pt x="260" y="109"/>
                    </a:lnTo>
                    <a:lnTo>
                      <a:pt x="242" y="61"/>
                    </a:lnTo>
                    <a:lnTo>
                      <a:pt x="225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8"/>
                    </a:lnTo>
                    <a:lnTo>
                      <a:pt x="40" y="35"/>
                    </a:lnTo>
                    <a:lnTo>
                      <a:pt x="22" y="54"/>
                    </a:lnTo>
                    <a:lnTo>
                      <a:pt x="1" y="102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4" y="238"/>
                    </a:lnTo>
                    <a:lnTo>
                      <a:pt x="101" y="259"/>
                    </a:lnTo>
                    <a:lnTo>
                      <a:pt x="152" y="260"/>
                    </a:lnTo>
                    <a:lnTo>
                      <a:pt x="200" y="243"/>
                    </a:lnTo>
                    <a:lnTo>
                      <a:pt x="220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66"/>
              <p:cNvSpPr>
                <a:spLocks/>
              </p:cNvSpPr>
              <p:nvPr/>
            </p:nvSpPr>
            <p:spPr bwMode="auto">
              <a:xfrm rot="18805489">
                <a:off x="6716505" y="4799167"/>
                <a:ext cx="115697" cy="115984"/>
              </a:xfrm>
              <a:custGeom>
                <a:avLst/>
                <a:gdLst>
                  <a:gd name="T0" fmla="*/ 331 w 392"/>
                  <a:gd name="T1" fmla="*/ 340 h 393"/>
                  <a:gd name="T2" fmla="*/ 346 w 392"/>
                  <a:gd name="T3" fmla="*/ 325 h 393"/>
                  <a:gd name="T4" fmla="*/ 368 w 392"/>
                  <a:gd name="T5" fmla="*/ 293 h 393"/>
                  <a:gd name="T6" fmla="*/ 383 w 392"/>
                  <a:gd name="T7" fmla="*/ 258 h 393"/>
                  <a:gd name="T8" fmla="*/ 392 w 392"/>
                  <a:gd name="T9" fmla="*/ 222 h 393"/>
                  <a:gd name="T10" fmla="*/ 392 w 392"/>
                  <a:gd name="T11" fmla="*/ 184 h 393"/>
                  <a:gd name="T12" fmla="*/ 387 w 392"/>
                  <a:gd name="T13" fmla="*/ 147 h 393"/>
                  <a:gd name="T14" fmla="*/ 373 w 392"/>
                  <a:gd name="T15" fmla="*/ 110 h 393"/>
                  <a:gd name="T16" fmla="*/ 352 w 392"/>
                  <a:gd name="T17" fmla="*/ 77 h 393"/>
                  <a:gd name="T18" fmla="*/ 339 w 392"/>
                  <a:gd name="T19" fmla="*/ 62 h 393"/>
                  <a:gd name="T20" fmla="*/ 325 w 392"/>
                  <a:gd name="T21" fmla="*/ 48 h 393"/>
                  <a:gd name="T22" fmla="*/ 292 w 392"/>
                  <a:gd name="T23" fmla="*/ 25 h 393"/>
                  <a:gd name="T24" fmla="*/ 257 w 392"/>
                  <a:gd name="T25" fmla="*/ 10 h 393"/>
                  <a:gd name="T26" fmla="*/ 221 w 392"/>
                  <a:gd name="T27" fmla="*/ 1 h 393"/>
                  <a:gd name="T28" fmla="*/ 184 w 392"/>
                  <a:gd name="T29" fmla="*/ 0 h 393"/>
                  <a:gd name="T30" fmla="*/ 146 w 392"/>
                  <a:gd name="T31" fmla="*/ 7 h 393"/>
                  <a:gd name="T32" fmla="*/ 110 w 392"/>
                  <a:gd name="T33" fmla="*/ 19 h 393"/>
                  <a:gd name="T34" fmla="*/ 76 w 392"/>
                  <a:gd name="T35" fmla="*/ 40 h 393"/>
                  <a:gd name="T36" fmla="*/ 62 w 392"/>
                  <a:gd name="T37" fmla="*/ 54 h 393"/>
                  <a:gd name="T38" fmla="*/ 48 w 392"/>
                  <a:gd name="T39" fmla="*/ 69 h 393"/>
                  <a:gd name="T40" fmla="*/ 24 w 392"/>
                  <a:gd name="T41" fmla="*/ 100 h 393"/>
                  <a:gd name="T42" fmla="*/ 10 w 392"/>
                  <a:gd name="T43" fmla="*/ 136 h 393"/>
                  <a:gd name="T44" fmla="*/ 1 w 392"/>
                  <a:gd name="T45" fmla="*/ 172 h 393"/>
                  <a:gd name="T46" fmla="*/ 0 w 392"/>
                  <a:gd name="T47" fmla="*/ 210 h 393"/>
                  <a:gd name="T48" fmla="*/ 6 w 392"/>
                  <a:gd name="T49" fmla="*/ 248 h 393"/>
                  <a:gd name="T50" fmla="*/ 19 w 392"/>
                  <a:gd name="T51" fmla="*/ 284 h 393"/>
                  <a:gd name="T52" fmla="*/ 40 w 392"/>
                  <a:gd name="T53" fmla="*/ 316 h 393"/>
                  <a:gd name="T54" fmla="*/ 54 w 392"/>
                  <a:gd name="T55" fmla="*/ 332 h 393"/>
                  <a:gd name="T56" fmla="*/ 68 w 392"/>
                  <a:gd name="T57" fmla="*/ 346 h 393"/>
                  <a:gd name="T58" fmla="*/ 99 w 392"/>
                  <a:gd name="T59" fmla="*/ 368 h 393"/>
                  <a:gd name="T60" fmla="*/ 136 w 392"/>
                  <a:gd name="T61" fmla="*/ 384 h 393"/>
                  <a:gd name="T62" fmla="*/ 172 w 392"/>
                  <a:gd name="T63" fmla="*/ 393 h 393"/>
                  <a:gd name="T64" fmla="*/ 210 w 392"/>
                  <a:gd name="T65" fmla="*/ 393 h 393"/>
                  <a:gd name="T66" fmla="*/ 247 w 392"/>
                  <a:gd name="T67" fmla="*/ 388 h 393"/>
                  <a:gd name="T68" fmla="*/ 283 w 392"/>
                  <a:gd name="T69" fmla="*/ 373 h 393"/>
                  <a:gd name="T70" fmla="*/ 316 w 392"/>
                  <a:gd name="T71" fmla="*/ 353 h 393"/>
                  <a:gd name="T72" fmla="*/ 331 w 392"/>
                  <a:gd name="T73" fmla="*/ 34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331" y="340"/>
                    </a:moveTo>
                    <a:lnTo>
                      <a:pt x="346" y="325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2" y="184"/>
                    </a:lnTo>
                    <a:lnTo>
                      <a:pt x="387" y="147"/>
                    </a:lnTo>
                    <a:lnTo>
                      <a:pt x="373" y="110"/>
                    </a:lnTo>
                    <a:lnTo>
                      <a:pt x="352" y="77"/>
                    </a:lnTo>
                    <a:lnTo>
                      <a:pt x="339" y="62"/>
                    </a:lnTo>
                    <a:lnTo>
                      <a:pt x="325" y="48"/>
                    </a:lnTo>
                    <a:lnTo>
                      <a:pt x="292" y="25"/>
                    </a:lnTo>
                    <a:lnTo>
                      <a:pt x="257" y="10"/>
                    </a:lnTo>
                    <a:lnTo>
                      <a:pt x="221" y="1"/>
                    </a:lnTo>
                    <a:lnTo>
                      <a:pt x="184" y="0"/>
                    </a:lnTo>
                    <a:lnTo>
                      <a:pt x="146" y="7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2" y="54"/>
                    </a:lnTo>
                    <a:lnTo>
                      <a:pt x="48" y="69"/>
                    </a:lnTo>
                    <a:lnTo>
                      <a:pt x="24" y="100"/>
                    </a:lnTo>
                    <a:lnTo>
                      <a:pt x="10" y="136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6" y="248"/>
                    </a:lnTo>
                    <a:lnTo>
                      <a:pt x="19" y="284"/>
                    </a:lnTo>
                    <a:lnTo>
                      <a:pt x="40" y="316"/>
                    </a:lnTo>
                    <a:lnTo>
                      <a:pt x="54" y="332"/>
                    </a:lnTo>
                    <a:lnTo>
                      <a:pt x="68" y="346"/>
                    </a:lnTo>
                    <a:lnTo>
                      <a:pt x="99" y="368"/>
                    </a:lnTo>
                    <a:lnTo>
                      <a:pt x="136" y="384"/>
                    </a:lnTo>
                    <a:lnTo>
                      <a:pt x="172" y="393"/>
                    </a:lnTo>
                    <a:lnTo>
                      <a:pt x="210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6" y="353"/>
                    </a:lnTo>
                    <a:lnTo>
                      <a:pt x="331" y="3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3633892" y="2326435"/>
              <a:ext cx="272914" cy="2426778"/>
              <a:chOff x="3633892" y="2326435"/>
              <a:chExt cx="272914" cy="2426778"/>
            </a:xfrm>
          </p:grpSpPr>
          <p:sp>
            <p:nvSpPr>
              <p:cNvPr id="187" name="Line 14"/>
              <p:cNvSpPr>
                <a:spLocks noChangeShapeType="1"/>
              </p:cNvSpPr>
              <p:nvPr/>
            </p:nvSpPr>
            <p:spPr bwMode="auto">
              <a:xfrm rot="18805489">
                <a:off x="3638989" y="2422662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5"/>
              <p:cNvSpPr>
                <a:spLocks noChangeShapeType="1"/>
              </p:cNvSpPr>
              <p:nvPr/>
            </p:nvSpPr>
            <p:spPr bwMode="auto">
              <a:xfrm rot="18805489">
                <a:off x="3638989" y="25246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6"/>
              <p:cNvSpPr>
                <a:spLocks noChangeShapeType="1"/>
              </p:cNvSpPr>
              <p:nvPr/>
            </p:nvSpPr>
            <p:spPr bwMode="auto">
              <a:xfrm rot="18805489">
                <a:off x="3638804" y="2626269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7"/>
              <p:cNvSpPr>
                <a:spLocks noChangeShapeType="1"/>
              </p:cNvSpPr>
              <p:nvPr/>
            </p:nvSpPr>
            <p:spPr bwMode="auto">
              <a:xfrm rot="18805489">
                <a:off x="3657385" y="2669490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8"/>
              <p:cNvSpPr>
                <a:spLocks noChangeShapeType="1"/>
              </p:cNvSpPr>
              <p:nvPr/>
            </p:nvSpPr>
            <p:spPr bwMode="auto">
              <a:xfrm rot="18805489">
                <a:off x="3638989" y="28097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9"/>
              <p:cNvSpPr>
                <a:spLocks noChangeShapeType="1"/>
              </p:cNvSpPr>
              <p:nvPr/>
            </p:nvSpPr>
            <p:spPr bwMode="auto">
              <a:xfrm rot="18805489">
                <a:off x="3638989" y="291094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0"/>
              <p:cNvSpPr>
                <a:spLocks noChangeShapeType="1"/>
              </p:cNvSpPr>
              <p:nvPr/>
            </p:nvSpPr>
            <p:spPr bwMode="auto">
              <a:xfrm rot="18805489">
                <a:off x="3638989" y="301295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1"/>
              <p:cNvSpPr>
                <a:spLocks noChangeShapeType="1"/>
              </p:cNvSpPr>
              <p:nvPr/>
            </p:nvSpPr>
            <p:spPr bwMode="auto">
              <a:xfrm rot="18805489">
                <a:off x="3638989" y="3114976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2"/>
              <p:cNvSpPr>
                <a:spLocks noChangeShapeType="1"/>
              </p:cNvSpPr>
              <p:nvPr/>
            </p:nvSpPr>
            <p:spPr bwMode="auto">
              <a:xfrm rot="18805489">
                <a:off x="3657385" y="3156954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"/>
              <p:cNvSpPr>
                <a:spLocks noChangeShapeType="1"/>
              </p:cNvSpPr>
              <p:nvPr/>
            </p:nvSpPr>
            <p:spPr bwMode="auto">
              <a:xfrm rot="18805489">
                <a:off x="3638989" y="330225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4"/>
              <p:cNvSpPr>
                <a:spLocks noChangeShapeType="1"/>
              </p:cNvSpPr>
              <p:nvPr/>
            </p:nvSpPr>
            <p:spPr bwMode="auto">
              <a:xfrm rot="18805489">
                <a:off x="3638989" y="3404275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5"/>
              <p:cNvSpPr>
                <a:spLocks noChangeShapeType="1"/>
              </p:cNvSpPr>
              <p:nvPr/>
            </p:nvSpPr>
            <p:spPr bwMode="auto">
              <a:xfrm rot="18805489">
                <a:off x="3638989" y="350710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6"/>
              <p:cNvSpPr>
                <a:spLocks noChangeShapeType="1"/>
              </p:cNvSpPr>
              <p:nvPr/>
            </p:nvSpPr>
            <p:spPr bwMode="auto">
              <a:xfrm rot="18805489">
                <a:off x="3638989" y="360826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7"/>
              <p:cNvSpPr>
                <a:spLocks noChangeShapeType="1"/>
              </p:cNvSpPr>
              <p:nvPr/>
            </p:nvSpPr>
            <p:spPr bwMode="auto">
              <a:xfrm rot="18805489">
                <a:off x="3657570" y="3650675"/>
                <a:ext cx="240839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8"/>
              <p:cNvSpPr>
                <a:spLocks noChangeShapeType="1"/>
              </p:cNvSpPr>
              <p:nvPr/>
            </p:nvSpPr>
            <p:spPr bwMode="auto">
              <a:xfrm rot="18805489">
                <a:off x="3638989" y="379139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9"/>
              <p:cNvSpPr>
                <a:spLocks noChangeShapeType="1"/>
              </p:cNvSpPr>
              <p:nvPr/>
            </p:nvSpPr>
            <p:spPr bwMode="auto">
              <a:xfrm rot="18805489">
                <a:off x="3638989" y="389255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30"/>
              <p:cNvSpPr>
                <a:spLocks noChangeShapeType="1"/>
              </p:cNvSpPr>
              <p:nvPr/>
            </p:nvSpPr>
            <p:spPr bwMode="auto">
              <a:xfrm rot="18805489">
                <a:off x="3638989" y="399457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31"/>
              <p:cNvSpPr>
                <a:spLocks noChangeShapeType="1"/>
              </p:cNvSpPr>
              <p:nvPr/>
            </p:nvSpPr>
            <p:spPr bwMode="auto">
              <a:xfrm rot="18805489">
                <a:off x="3639234" y="4095975"/>
                <a:ext cx="16292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32"/>
              <p:cNvSpPr>
                <a:spLocks noChangeShapeType="1"/>
              </p:cNvSpPr>
              <p:nvPr/>
            </p:nvSpPr>
            <p:spPr bwMode="auto">
              <a:xfrm rot="18805489">
                <a:off x="3657385" y="4139381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33"/>
              <p:cNvSpPr>
                <a:spLocks noChangeShapeType="1"/>
              </p:cNvSpPr>
              <p:nvPr/>
            </p:nvSpPr>
            <p:spPr bwMode="auto">
              <a:xfrm rot="18805489">
                <a:off x="3639418" y="4280343"/>
                <a:ext cx="16174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34"/>
              <p:cNvSpPr>
                <a:spLocks noChangeShapeType="1"/>
              </p:cNvSpPr>
              <p:nvPr/>
            </p:nvSpPr>
            <p:spPr bwMode="auto">
              <a:xfrm rot="18805489">
                <a:off x="3638804" y="4382931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35"/>
              <p:cNvSpPr>
                <a:spLocks noChangeShapeType="1"/>
              </p:cNvSpPr>
              <p:nvPr/>
            </p:nvSpPr>
            <p:spPr bwMode="auto">
              <a:xfrm rot="18805489">
                <a:off x="3638989" y="448452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36"/>
              <p:cNvSpPr>
                <a:spLocks noChangeShapeType="1"/>
              </p:cNvSpPr>
              <p:nvPr/>
            </p:nvSpPr>
            <p:spPr bwMode="auto">
              <a:xfrm rot="18805489">
                <a:off x="3638989" y="458653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3"/>
              <p:cNvSpPr>
                <a:spLocks noChangeShapeType="1"/>
              </p:cNvSpPr>
              <p:nvPr/>
            </p:nvSpPr>
            <p:spPr bwMode="auto">
              <a:xfrm rot="18805489">
                <a:off x="3638989" y="232150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668274" y="5074665"/>
              <a:ext cx="533766" cy="1145565"/>
              <a:chOff x="6362603" y="5106674"/>
              <a:chExt cx="533766" cy="1145565"/>
            </a:xfrm>
          </p:grpSpPr>
          <p:sp>
            <p:nvSpPr>
              <p:cNvPr id="182" name="Line 9"/>
              <p:cNvSpPr>
                <a:spLocks noChangeShapeType="1"/>
              </p:cNvSpPr>
              <p:nvPr/>
            </p:nvSpPr>
            <p:spPr bwMode="auto">
              <a:xfrm rot="18805489" flipH="1">
                <a:off x="6347326" y="5703196"/>
                <a:ext cx="564320" cy="533766"/>
              </a:xfrm>
              <a:prstGeom prst="line">
                <a:avLst/>
              </a:prstGeom>
              <a:noFill/>
              <a:ln w="17463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2"/>
              <p:cNvSpPr>
                <a:spLocks/>
              </p:cNvSpPr>
              <p:nvPr/>
            </p:nvSpPr>
            <p:spPr bwMode="auto">
              <a:xfrm rot="18805489">
                <a:off x="6576297" y="5499929"/>
                <a:ext cx="107434" cy="104149"/>
              </a:xfrm>
              <a:custGeom>
                <a:avLst/>
                <a:gdLst>
                  <a:gd name="T0" fmla="*/ 98 w 362"/>
                  <a:gd name="T1" fmla="*/ 355 h 355"/>
                  <a:gd name="T2" fmla="*/ 0 w 362"/>
                  <a:gd name="T3" fmla="*/ 250 h 355"/>
                  <a:gd name="T4" fmla="*/ 263 w 362"/>
                  <a:gd name="T5" fmla="*/ 0 h 355"/>
                  <a:gd name="T6" fmla="*/ 362 w 362"/>
                  <a:gd name="T7" fmla="*/ 106 h 355"/>
                  <a:gd name="T8" fmla="*/ 98 w 362"/>
                  <a:gd name="T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355">
                    <a:moveTo>
                      <a:pt x="98" y="355"/>
                    </a:moveTo>
                    <a:lnTo>
                      <a:pt x="0" y="250"/>
                    </a:lnTo>
                    <a:lnTo>
                      <a:pt x="263" y="0"/>
                    </a:lnTo>
                    <a:lnTo>
                      <a:pt x="362" y="106"/>
                    </a:lnTo>
                    <a:lnTo>
                      <a:pt x="98" y="355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7"/>
              <p:cNvSpPr>
                <a:spLocks/>
              </p:cNvSpPr>
              <p:nvPr/>
            </p:nvSpPr>
            <p:spPr bwMode="auto">
              <a:xfrm rot="18805489">
                <a:off x="6481199" y="5183748"/>
                <a:ext cx="297508" cy="295879"/>
              </a:xfrm>
              <a:custGeom>
                <a:avLst/>
                <a:gdLst>
                  <a:gd name="T0" fmla="*/ 454 w 1007"/>
                  <a:gd name="T1" fmla="*/ 1002 h 1002"/>
                  <a:gd name="T2" fmla="*/ 0 w 1007"/>
                  <a:gd name="T3" fmla="*/ 524 h 1002"/>
                  <a:gd name="T4" fmla="*/ 555 w 1007"/>
                  <a:gd name="T5" fmla="*/ 0 h 1002"/>
                  <a:gd name="T6" fmla="*/ 1007 w 1007"/>
                  <a:gd name="T7" fmla="*/ 478 h 1002"/>
                  <a:gd name="T8" fmla="*/ 454 w 1007"/>
                  <a:gd name="T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7" h="1002">
                    <a:moveTo>
                      <a:pt x="454" y="1002"/>
                    </a:moveTo>
                    <a:lnTo>
                      <a:pt x="0" y="524"/>
                    </a:lnTo>
                    <a:lnTo>
                      <a:pt x="555" y="0"/>
                    </a:lnTo>
                    <a:lnTo>
                      <a:pt x="1007" y="478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8"/>
              <p:cNvSpPr>
                <a:spLocks/>
              </p:cNvSpPr>
              <p:nvPr/>
            </p:nvSpPr>
            <p:spPr bwMode="auto">
              <a:xfrm rot="18805489">
                <a:off x="6558998" y="5401984"/>
                <a:ext cx="141670" cy="142022"/>
              </a:xfrm>
              <a:custGeom>
                <a:avLst/>
                <a:gdLst>
                  <a:gd name="T0" fmla="*/ 215 w 479"/>
                  <a:gd name="T1" fmla="*/ 478 h 478"/>
                  <a:gd name="T2" fmla="*/ 0 w 479"/>
                  <a:gd name="T3" fmla="*/ 250 h 478"/>
                  <a:gd name="T4" fmla="*/ 264 w 479"/>
                  <a:gd name="T5" fmla="*/ 0 h 478"/>
                  <a:gd name="T6" fmla="*/ 479 w 479"/>
                  <a:gd name="T7" fmla="*/ 228 h 478"/>
                  <a:gd name="T8" fmla="*/ 215 w 479"/>
                  <a:gd name="T9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478">
                    <a:moveTo>
                      <a:pt x="215" y="478"/>
                    </a:moveTo>
                    <a:lnTo>
                      <a:pt x="0" y="250"/>
                    </a:lnTo>
                    <a:lnTo>
                      <a:pt x="264" y="0"/>
                    </a:lnTo>
                    <a:lnTo>
                      <a:pt x="479" y="228"/>
                    </a:lnTo>
                    <a:lnTo>
                      <a:pt x="215" y="478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9"/>
              <p:cNvSpPr>
                <a:spLocks/>
              </p:cNvSpPr>
              <p:nvPr/>
            </p:nvSpPr>
            <p:spPr bwMode="auto">
              <a:xfrm rot="18805489">
                <a:off x="6517062" y="5101662"/>
                <a:ext cx="224311" cy="234336"/>
              </a:xfrm>
              <a:custGeom>
                <a:avLst/>
                <a:gdLst>
                  <a:gd name="T0" fmla="*/ 627 w 762"/>
                  <a:gd name="T1" fmla="*/ 791 h 791"/>
                  <a:gd name="T2" fmla="*/ 0 w 762"/>
                  <a:gd name="T3" fmla="*/ 127 h 791"/>
                  <a:gd name="T4" fmla="*/ 135 w 762"/>
                  <a:gd name="T5" fmla="*/ 0 h 791"/>
                  <a:gd name="T6" fmla="*/ 762 w 762"/>
                  <a:gd name="T7" fmla="*/ 664 h 791"/>
                  <a:gd name="T8" fmla="*/ 627 w 762"/>
                  <a:gd name="T9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791">
                    <a:moveTo>
                      <a:pt x="627" y="791"/>
                    </a:moveTo>
                    <a:lnTo>
                      <a:pt x="0" y="127"/>
                    </a:lnTo>
                    <a:lnTo>
                      <a:pt x="135" y="0"/>
                    </a:lnTo>
                    <a:lnTo>
                      <a:pt x="762" y="664"/>
                    </a:lnTo>
                    <a:lnTo>
                      <a:pt x="627" y="791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3835857" y="1128574"/>
              <a:ext cx="190869" cy="7823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82722" y="1128574"/>
              <a:ext cx="1097138" cy="12499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82722" y="1620820"/>
              <a:ext cx="1097138" cy="86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401580" y="1908958"/>
            <a:ext cx="1962621" cy="4241933"/>
            <a:chOff x="2748858" y="1128574"/>
            <a:chExt cx="2355763" cy="5091656"/>
          </a:xfrm>
        </p:grpSpPr>
        <p:sp>
          <p:nvSpPr>
            <p:cNvPr id="260" name="Freeform 259"/>
            <p:cNvSpPr/>
            <p:nvPr/>
          </p:nvSpPr>
          <p:spPr>
            <a:xfrm>
              <a:off x="3526276" y="1254107"/>
              <a:ext cx="810031" cy="659347"/>
            </a:xfrm>
            <a:custGeom>
              <a:avLst/>
              <a:gdLst>
                <a:gd name="connsiteX0" fmla="*/ 122 w 810031"/>
                <a:gd name="connsiteY0" fmla="*/ 0 h 659347"/>
                <a:gd name="connsiteX1" fmla="*/ 809779 w 810031"/>
                <a:gd name="connsiteY1" fmla="*/ 0 h 659347"/>
                <a:gd name="connsiteX2" fmla="*/ 810031 w 810031"/>
                <a:gd name="connsiteY2" fmla="*/ 659347 h 659347"/>
                <a:gd name="connsiteX3" fmla="*/ 14 w 810031"/>
                <a:gd name="connsiteY3" fmla="*/ 659347 h 659347"/>
                <a:gd name="connsiteX4" fmla="*/ 0 w 810031"/>
                <a:gd name="connsiteY4" fmla="*/ 627894 h 659347"/>
                <a:gd name="connsiteX5" fmla="*/ 329 w 810031"/>
                <a:gd name="connsiteY5" fmla="*/ 627895 h 65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031" h="659347">
                  <a:moveTo>
                    <a:pt x="122" y="0"/>
                  </a:moveTo>
                  <a:lnTo>
                    <a:pt x="809779" y="0"/>
                  </a:lnTo>
                  <a:lnTo>
                    <a:pt x="810031" y="659347"/>
                  </a:lnTo>
                  <a:lnTo>
                    <a:pt x="14" y="659347"/>
                  </a:lnTo>
                  <a:lnTo>
                    <a:pt x="0" y="627894"/>
                  </a:lnTo>
                  <a:lnTo>
                    <a:pt x="329" y="62789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502892" y="2108892"/>
              <a:ext cx="856798" cy="132389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502892" y="2045189"/>
              <a:ext cx="856798" cy="69860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502892" y="1978779"/>
              <a:ext cx="856798" cy="67374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502892" y="1910923"/>
              <a:ext cx="856798" cy="67374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65" name="Chart 264"/>
            <p:cNvGraphicFramePr/>
            <p:nvPr>
              <p:extLst>
                <p:ext uri="{D42A27DB-BD31-4B8C-83A1-F6EECF244321}">
                  <p14:modId xmlns:p14="http://schemas.microsoft.com/office/powerpoint/2010/main" val="3611763021"/>
                </p:ext>
              </p:extLst>
            </p:nvPr>
          </p:nvGraphicFramePr>
          <p:xfrm>
            <a:off x="2748858" y="2084543"/>
            <a:ext cx="2355763" cy="29318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66" name="Freeform 265"/>
            <p:cNvSpPr/>
            <p:nvPr/>
          </p:nvSpPr>
          <p:spPr>
            <a:xfrm>
              <a:off x="3505550" y="4826429"/>
              <a:ext cx="856798" cy="295527"/>
            </a:xfrm>
            <a:custGeom>
              <a:avLst/>
              <a:gdLst>
                <a:gd name="connsiteX0" fmla="*/ 0 w 856798"/>
                <a:gd name="connsiteY0" fmla="*/ 0 h 295527"/>
                <a:gd name="connsiteX1" fmla="*/ 856798 w 856798"/>
                <a:gd name="connsiteY1" fmla="*/ 0 h 295527"/>
                <a:gd name="connsiteX2" fmla="*/ 484354 w 856798"/>
                <a:gd name="connsiteY2" fmla="*/ 154315 h 295527"/>
                <a:gd name="connsiteX3" fmla="*/ 484354 w 856798"/>
                <a:gd name="connsiteY3" fmla="*/ 295527 h 295527"/>
                <a:gd name="connsiteX4" fmla="*/ 372445 w 856798"/>
                <a:gd name="connsiteY4" fmla="*/ 295527 h 295527"/>
                <a:gd name="connsiteX5" fmla="*/ 372445 w 856798"/>
                <a:gd name="connsiteY5" fmla="*/ 154316 h 29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798" h="295527">
                  <a:moveTo>
                    <a:pt x="0" y="0"/>
                  </a:moveTo>
                  <a:lnTo>
                    <a:pt x="856798" y="0"/>
                  </a:lnTo>
                  <a:lnTo>
                    <a:pt x="484354" y="154315"/>
                  </a:lnTo>
                  <a:lnTo>
                    <a:pt x="484354" y="295527"/>
                  </a:lnTo>
                  <a:lnTo>
                    <a:pt x="372445" y="295527"/>
                  </a:lnTo>
                  <a:lnTo>
                    <a:pt x="372445" y="154316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reeform 266"/>
            <p:cNvSpPr/>
            <p:nvPr/>
          </p:nvSpPr>
          <p:spPr>
            <a:xfrm>
              <a:off x="3478207" y="1627302"/>
              <a:ext cx="915301" cy="3551884"/>
            </a:xfrm>
            <a:custGeom>
              <a:avLst/>
              <a:gdLst>
                <a:gd name="connsiteX0" fmla="*/ 0 w 915301"/>
                <a:gd name="connsiteY0" fmla="*/ 0 h 3551884"/>
                <a:gd name="connsiteX1" fmla="*/ 48808 w 915301"/>
                <a:gd name="connsiteY1" fmla="*/ 110 h 3551884"/>
                <a:gd name="connsiteX2" fmla="*/ 49031 w 915301"/>
                <a:gd name="connsiteY2" fmla="*/ 603902 h 3551884"/>
                <a:gd name="connsiteX3" fmla="*/ 48702 w 915301"/>
                <a:gd name="connsiteY3" fmla="*/ 603901 h 3551884"/>
                <a:gd name="connsiteX4" fmla="*/ 49959 w 915301"/>
                <a:gd name="connsiteY4" fmla="*/ 3202375 h 3551884"/>
                <a:gd name="connsiteX5" fmla="*/ 404064 w 915301"/>
                <a:gd name="connsiteY5" fmla="*/ 3321764 h 3551884"/>
                <a:gd name="connsiteX6" fmla="*/ 404165 w 915301"/>
                <a:gd name="connsiteY6" fmla="*/ 3483580 h 3551884"/>
                <a:gd name="connsiteX7" fmla="*/ 494292 w 915301"/>
                <a:gd name="connsiteY7" fmla="*/ 3483959 h 3551884"/>
                <a:gd name="connsiteX8" fmla="*/ 494042 w 915301"/>
                <a:gd name="connsiteY8" fmla="*/ 3321496 h 3551884"/>
                <a:gd name="connsiteX9" fmla="*/ 859800 w 915301"/>
                <a:gd name="connsiteY9" fmla="*/ 3204149 h 3551884"/>
                <a:gd name="connsiteX10" fmla="*/ 859752 w 915301"/>
                <a:gd name="connsiteY10" fmla="*/ 3117682 h 3551884"/>
                <a:gd name="connsiteX11" fmla="*/ 859800 w 915301"/>
                <a:gd name="connsiteY11" fmla="*/ 3117661 h 3551884"/>
                <a:gd name="connsiteX12" fmla="*/ 858463 w 915301"/>
                <a:gd name="connsiteY12" fmla="*/ 1932 h 3551884"/>
                <a:gd name="connsiteX13" fmla="*/ 914055 w 915301"/>
                <a:gd name="connsiteY13" fmla="*/ 2057 h 3551884"/>
                <a:gd name="connsiteX14" fmla="*/ 915301 w 915301"/>
                <a:gd name="connsiteY14" fmla="*/ 3258041 h 3551884"/>
                <a:gd name="connsiteX15" fmla="*/ 549702 w 915301"/>
                <a:gd name="connsiteY15" fmla="*/ 3375242 h 3551884"/>
                <a:gd name="connsiteX16" fmla="*/ 549579 w 915301"/>
                <a:gd name="connsiteY16" fmla="*/ 3551884 h 3551884"/>
                <a:gd name="connsiteX17" fmla="*/ 355146 w 915301"/>
                <a:gd name="connsiteY17" fmla="*/ 3551525 h 3551884"/>
                <a:gd name="connsiteX18" fmla="*/ 354851 w 915301"/>
                <a:gd name="connsiteY18" fmla="*/ 3374894 h 3551884"/>
                <a:gd name="connsiteX19" fmla="*/ 1234 w 915301"/>
                <a:gd name="connsiteY19" fmla="*/ 3255566 h 355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5301" h="3551884">
                  <a:moveTo>
                    <a:pt x="0" y="0"/>
                  </a:moveTo>
                  <a:lnTo>
                    <a:pt x="48808" y="110"/>
                  </a:lnTo>
                  <a:lnTo>
                    <a:pt x="49031" y="603902"/>
                  </a:lnTo>
                  <a:lnTo>
                    <a:pt x="48702" y="603901"/>
                  </a:lnTo>
                  <a:lnTo>
                    <a:pt x="49959" y="3202375"/>
                  </a:lnTo>
                  <a:lnTo>
                    <a:pt x="404064" y="3321764"/>
                  </a:lnTo>
                  <a:lnTo>
                    <a:pt x="404165" y="3483580"/>
                  </a:lnTo>
                  <a:lnTo>
                    <a:pt x="494292" y="3483959"/>
                  </a:lnTo>
                  <a:lnTo>
                    <a:pt x="494042" y="3321496"/>
                  </a:lnTo>
                  <a:lnTo>
                    <a:pt x="859800" y="3204149"/>
                  </a:lnTo>
                  <a:lnTo>
                    <a:pt x="859752" y="3117682"/>
                  </a:lnTo>
                  <a:lnTo>
                    <a:pt x="859800" y="3117661"/>
                  </a:lnTo>
                  <a:lnTo>
                    <a:pt x="858463" y="1932"/>
                  </a:lnTo>
                  <a:lnTo>
                    <a:pt x="914055" y="2057"/>
                  </a:lnTo>
                  <a:lnTo>
                    <a:pt x="915301" y="3258041"/>
                  </a:lnTo>
                  <a:lnTo>
                    <a:pt x="549702" y="3375242"/>
                  </a:lnTo>
                  <a:lnTo>
                    <a:pt x="549579" y="3551884"/>
                  </a:lnTo>
                  <a:lnTo>
                    <a:pt x="355146" y="3551525"/>
                  </a:lnTo>
                  <a:lnTo>
                    <a:pt x="354851" y="3374894"/>
                  </a:lnTo>
                  <a:lnTo>
                    <a:pt x="1234" y="3255566"/>
                  </a:ln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3768839" y="2407676"/>
              <a:ext cx="470521" cy="2507331"/>
              <a:chOff x="6505099" y="2407676"/>
              <a:chExt cx="470521" cy="2507331"/>
            </a:xfrm>
            <a:solidFill>
              <a:schemeClr val="bg1">
                <a:alpha val="20000"/>
              </a:schemeClr>
            </a:solidFill>
          </p:grpSpPr>
          <p:sp>
            <p:nvSpPr>
              <p:cNvPr id="303" name="Freeform 47"/>
              <p:cNvSpPr>
                <a:spLocks/>
              </p:cNvSpPr>
              <p:nvPr/>
            </p:nvSpPr>
            <p:spPr bwMode="auto">
              <a:xfrm rot="18805489">
                <a:off x="6820181" y="2408074"/>
                <a:ext cx="155837" cy="155041"/>
              </a:xfrm>
              <a:custGeom>
                <a:avLst/>
                <a:gdLst>
                  <a:gd name="T0" fmla="*/ 83 w 525"/>
                  <a:gd name="T1" fmla="*/ 72 h 524"/>
                  <a:gd name="T2" fmla="*/ 63 w 525"/>
                  <a:gd name="T3" fmla="*/ 91 h 524"/>
                  <a:gd name="T4" fmla="*/ 34 w 525"/>
                  <a:gd name="T5" fmla="*/ 134 h 524"/>
                  <a:gd name="T6" fmla="*/ 13 w 525"/>
                  <a:gd name="T7" fmla="*/ 181 h 524"/>
                  <a:gd name="T8" fmla="*/ 1 w 525"/>
                  <a:gd name="T9" fmla="*/ 230 h 524"/>
                  <a:gd name="T10" fmla="*/ 0 w 525"/>
                  <a:gd name="T11" fmla="*/ 280 h 524"/>
                  <a:gd name="T12" fmla="*/ 9 w 525"/>
                  <a:gd name="T13" fmla="*/ 330 h 524"/>
                  <a:gd name="T14" fmla="*/ 26 w 525"/>
                  <a:gd name="T15" fmla="*/ 378 h 524"/>
                  <a:gd name="T16" fmla="*/ 54 w 525"/>
                  <a:gd name="T17" fmla="*/ 422 h 524"/>
                  <a:gd name="T18" fmla="*/ 71 w 525"/>
                  <a:gd name="T19" fmla="*/ 442 h 524"/>
                  <a:gd name="T20" fmla="*/ 91 w 525"/>
                  <a:gd name="T21" fmla="*/ 462 h 524"/>
                  <a:gd name="T22" fmla="*/ 133 w 525"/>
                  <a:gd name="T23" fmla="*/ 492 h 524"/>
                  <a:gd name="T24" fmla="*/ 180 w 525"/>
                  <a:gd name="T25" fmla="*/ 512 h 524"/>
                  <a:gd name="T26" fmla="*/ 229 w 525"/>
                  <a:gd name="T27" fmla="*/ 523 h 524"/>
                  <a:gd name="T28" fmla="*/ 280 w 525"/>
                  <a:gd name="T29" fmla="*/ 524 h 524"/>
                  <a:gd name="T30" fmla="*/ 330 w 525"/>
                  <a:gd name="T31" fmla="*/ 516 h 524"/>
                  <a:gd name="T32" fmla="*/ 378 w 525"/>
                  <a:gd name="T33" fmla="*/ 498 h 524"/>
                  <a:gd name="T34" fmla="*/ 423 w 525"/>
                  <a:gd name="T35" fmla="*/ 471 h 524"/>
                  <a:gd name="T36" fmla="*/ 443 w 525"/>
                  <a:gd name="T37" fmla="*/ 453 h 524"/>
                  <a:gd name="T38" fmla="*/ 461 w 525"/>
                  <a:gd name="T39" fmla="*/ 433 h 524"/>
                  <a:gd name="T40" fmla="*/ 493 w 525"/>
                  <a:gd name="T41" fmla="*/ 391 h 524"/>
                  <a:gd name="T42" fmla="*/ 512 w 525"/>
                  <a:gd name="T43" fmla="*/ 344 h 524"/>
                  <a:gd name="T44" fmla="*/ 524 w 525"/>
                  <a:gd name="T45" fmla="*/ 295 h 524"/>
                  <a:gd name="T46" fmla="*/ 525 w 525"/>
                  <a:gd name="T47" fmla="*/ 244 h 524"/>
                  <a:gd name="T48" fmla="*/ 517 w 525"/>
                  <a:gd name="T49" fmla="*/ 195 h 524"/>
                  <a:gd name="T50" fmla="*/ 499 w 525"/>
                  <a:gd name="T51" fmla="*/ 147 h 524"/>
                  <a:gd name="T52" fmla="*/ 472 w 525"/>
                  <a:gd name="T53" fmla="*/ 103 h 524"/>
                  <a:gd name="T54" fmla="*/ 454 w 525"/>
                  <a:gd name="T55" fmla="*/ 82 h 524"/>
                  <a:gd name="T56" fmla="*/ 434 w 525"/>
                  <a:gd name="T57" fmla="*/ 63 h 524"/>
                  <a:gd name="T58" fmla="*/ 391 w 525"/>
                  <a:gd name="T59" fmla="*/ 33 h 524"/>
                  <a:gd name="T60" fmla="*/ 345 w 525"/>
                  <a:gd name="T61" fmla="*/ 12 h 524"/>
                  <a:gd name="T62" fmla="*/ 295 w 525"/>
                  <a:gd name="T63" fmla="*/ 2 h 524"/>
                  <a:gd name="T64" fmla="*/ 245 w 525"/>
                  <a:gd name="T65" fmla="*/ 0 h 524"/>
                  <a:gd name="T66" fmla="*/ 196 w 525"/>
                  <a:gd name="T67" fmla="*/ 8 h 524"/>
                  <a:gd name="T68" fmla="*/ 148 w 525"/>
                  <a:gd name="T69" fmla="*/ 26 h 524"/>
                  <a:gd name="T70" fmla="*/ 102 w 525"/>
                  <a:gd name="T71" fmla="*/ 54 h 524"/>
                  <a:gd name="T72" fmla="*/ 83 w 525"/>
                  <a:gd name="T73" fmla="*/ 7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5" h="524">
                    <a:moveTo>
                      <a:pt x="83" y="72"/>
                    </a:moveTo>
                    <a:lnTo>
                      <a:pt x="63" y="91"/>
                    </a:lnTo>
                    <a:lnTo>
                      <a:pt x="34" y="134"/>
                    </a:lnTo>
                    <a:lnTo>
                      <a:pt x="13" y="181"/>
                    </a:lnTo>
                    <a:lnTo>
                      <a:pt x="1" y="230"/>
                    </a:lnTo>
                    <a:lnTo>
                      <a:pt x="0" y="280"/>
                    </a:lnTo>
                    <a:lnTo>
                      <a:pt x="9" y="330"/>
                    </a:lnTo>
                    <a:lnTo>
                      <a:pt x="26" y="378"/>
                    </a:lnTo>
                    <a:lnTo>
                      <a:pt x="54" y="422"/>
                    </a:lnTo>
                    <a:lnTo>
                      <a:pt x="71" y="442"/>
                    </a:lnTo>
                    <a:lnTo>
                      <a:pt x="91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29" y="523"/>
                    </a:lnTo>
                    <a:lnTo>
                      <a:pt x="280" y="524"/>
                    </a:lnTo>
                    <a:lnTo>
                      <a:pt x="330" y="516"/>
                    </a:lnTo>
                    <a:lnTo>
                      <a:pt x="378" y="498"/>
                    </a:lnTo>
                    <a:lnTo>
                      <a:pt x="423" y="471"/>
                    </a:lnTo>
                    <a:lnTo>
                      <a:pt x="443" y="453"/>
                    </a:lnTo>
                    <a:lnTo>
                      <a:pt x="461" y="433"/>
                    </a:lnTo>
                    <a:lnTo>
                      <a:pt x="493" y="391"/>
                    </a:lnTo>
                    <a:lnTo>
                      <a:pt x="512" y="344"/>
                    </a:lnTo>
                    <a:lnTo>
                      <a:pt x="524" y="295"/>
                    </a:lnTo>
                    <a:lnTo>
                      <a:pt x="525" y="244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2" y="103"/>
                    </a:lnTo>
                    <a:lnTo>
                      <a:pt x="454" y="82"/>
                    </a:lnTo>
                    <a:lnTo>
                      <a:pt x="434" y="63"/>
                    </a:lnTo>
                    <a:lnTo>
                      <a:pt x="391" y="33"/>
                    </a:lnTo>
                    <a:lnTo>
                      <a:pt x="345" y="12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6" y="8"/>
                    </a:lnTo>
                    <a:lnTo>
                      <a:pt x="148" y="26"/>
                    </a:lnTo>
                    <a:lnTo>
                      <a:pt x="102" y="54"/>
                    </a:lnTo>
                    <a:lnTo>
                      <a:pt x="8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8"/>
              <p:cNvSpPr>
                <a:spLocks/>
              </p:cNvSpPr>
              <p:nvPr/>
            </p:nvSpPr>
            <p:spPr bwMode="auto">
              <a:xfrm rot="18805489">
                <a:off x="6850914" y="2657753"/>
                <a:ext cx="43682" cy="44974"/>
              </a:xfrm>
              <a:custGeom>
                <a:avLst/>
                <a:gdLst>
                  <a:gd name="T0" fmla="*/ 23 w 150"/>
                  <a:gd name="T1" fmla="*/ 21 h 151"/>
                  <a:gd name="T2" fmla="*/ 13 w 150"/>
                  <a:gd name="T3" fmla="*/ 33 h 151"/>
                  <a:gd name="T4" fmla="*/ 1 w 150"/>
                  <a:gd name="T5" fmla="*/ 59 h 151"/>
                  <a:gd name="T6" fmla="*/ 0 w 150"/>
                  <a:gd name="T7" fmla="*/ 89 h 151"/>
                  <a:gd name="T8" fmla="*/ 10 w 150"/>
                  <a:gd name="T9" fmla="*/ 116 h 151"/>
                  <a:gd name="T10" fmla="*/ 20 w 150"/>
                  <a:gd name="T11" fmla="*/ 127 h 151"/>
                  <a:gd name="T12" fmla="*/ 31 w 150"/>
                  <a:gd name="T13" fmla="*/ 138 h 151"/>
                  <a:gd name="T14" fmla="*/ 58 w 150"/>
                  <a:gd name="T15" fmla="*/ 150 h 151"/>
                  <a:gd name="T16" fmla="*/ 88 w 150"/>
                  <a:gd name="T17" fmla="*/ 151 h 151"/>
                  <a:gd name="T18" fmla="*/ 115 w 150"/>
                  <a:gd name="T19" fmla="*/ 140 h 151"/>
                  <a:gd name="T20" fmla="*/ 127 w 150"/>
                  <a:gd name="T21" fmla="*/ 131 h 151"/>
                  <a:gd name="T22" fmla="*/ 137 w 150"/>
                  <a:gd name="T23" fmla="*/ 120 h 151"/>
                  <a:gd name="T24" fmla="*/ 149 w 150"/>
                  <a:gd name="T25" fmla="*/ 92 h 151"/>
                  <a:gd name="T26" fmla="*/ 150 w 150"/>
                  <a:gd name="T27" fmla="*/ 64 h 151"/>
                  <a:gd name="T28" fmla="*/ 140 w 150"/>
                  <a:gd name="T29" fmla="*/ 35 h 151"/>
                  <a:gd name="T30" fmla="*/ 129 w 150"/>
                  <a:gd name="T31" fmla="*/ 24 h 151"/>
                  <a:gd name="T32" fmla="*/ 119 w 150"/>
                  <a:gd name="T33" fmla="*/ 13 h 151"/>
                  <a:gd name="T34" fmla="*/ 92 w 150"/>
                  <a:gd name="T35" fmla="*/ 2 h 151"/>
                  <a:gd name="T36" fmla="*/ 63 w 150"/>
                  <a:gd name="T37" fmla="*/ 0 h 151"/>
                  <a:gd name="T38" fmla="*/ 35 w 150"/>
                  <a:gd name="T39" fmla="*/ 11 h 151"/>
                  <a:gd name="T40" fmla="*/ 23 w 150"/>
                  <a:gd name="T41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51">
                    <a:moveTo>
                      <a:pt x="23" y="21"/>
                    </a:moveTo>
                    <a:lnTo>
                      <a:pt x="13" y="33"/>
                    </a:lnTo>
                    <a:lnTo>
                      <a:pt x="1" y="59"/>
                    </a:lnTo>
                    <a:lnTo>
                      <a:pt x="0" y="89"/>
                    </a:lnTo>
                    <a:lnTo>
                      <a:pt x="10" y="116"/>
                    </a:lnTo>
                    <a:lnTo>
                      <a:pt x="20" y="127"/>
                    </a:lnTo>
                    <a:lnTo>
                      <a:pt x="31" y="138"/>
                    </a:lnTo>
                    <a:lnTo>
                      <a:pt x="58" y="150"/>
                    </a:lnTo>
                    <a:lnTo>
                      <a:pt x="88" y="151"/>
                    </a:lnTo>
                    <a:lnTo>
                      <a:pt x="115" y="140"/>
                    </a:lnTo>
                    <a:lnTo>
                      <a:pt x="127" y="131"/>
                    </a:lnTo>
                    <a:lnTo>
                      <a:pt x="137" y="120"/>
                    </a:lnTo>
                    <a:lnTo>
                      <a:pt x="149" y="92"/>
                    </a:lnTo>
                    <a:lnTo>
                      <a:pt x="150" y="64"/>
                    </a:lnTo>
                    <a:lnTo>
                      <a:pt x="140" y="35"/>
                    </a:lnTo>
                    <a:lnTo>
                      <a:pt x="129" y="24"/>
                    </a:lnTo>
                    <a:lnTo>
                      <a:pt x="119" y="13"/>
                    </a:lnTo>
                    <a:lnTo>
                      <a:pt x="92" y="2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9"/>
              <p:cNvSpPr>
                <a:spLocks/>
              </p:cNvSpPr>
              <p:nvPr/>
            </p:nvSpPr>
            <p:spPr bwMode="auto">
              <a:xfrm rot="18805489">
                <a:off x="6649417" y="2635171"/>
                <a:ext cx="76738" cy="78112"/>
              </a:xfrm>
              <a:custGeom>
                <a:avLst/>
                <a:gdLst>
                  <a:gd name="T0" fmla="*/ 40 w 262"/>
                  <a:gd name="T1" fmla="*/ 35 h 260"/>
                  <a:gd name="T2" fmla="*/ 22 w 262"/>
                  <a:gd name="T3" fmla="*/ 54 h 260"/>
                  <a:gd name="T4" fmla="*/ 3 w 262"/>
                  <a:gd name="T5" fmla="*/ 101 h 260"/>
                  <a:gd name="T6" fmla="*/ 0 w 262"/>
                  <a:gd name="T7" fmla="*/ 151 h 260"/>
                  <a:gd name="T8" fmla="*/ 18 w 262"/>
                  <a:gd name="T9" fmla="*/ 199 h 260"/>
                  <a:gd name="T10" fmla="*/ 35 w 262"/>
                  <a:gd name="T11" fmla="*/ 220 h 260"/>
                  <a:gd name="T12" fmla="*/ 56 w 262"/>
                  <a:gd name="T13" fmla="*/ 238 h 260"/>
                  <a:gd name="T14" fmla="*/ 102 w 262"/>
                  <a:gd name="T15" fmla="*/ 259 h 260"/>
                  <a:gd name="T16" fmla="*/ 153 w 262"/>
                  <a:gd name="T17" fmla="*/ 260 h 260"/>
                  <a:gd name="T18" fmla="*/ 201 w 262"/>
                  <a:gd name="T19" fmla="*/ 242 h 260"/>
                  <a:gd name="T20" fmla="*/ 222 w 262"/>
                  <a:gd name="T21" fmla="*/ 225 h 260"/>
                  <a:gd name="T22" fmla="*/ 240 w 262"/>
                  <a:gd name="T23" fmla="*/ 206 h 260"/>
                  <a:gd name="T24" fmla="*/ 259 w 262"/>
                  <a:gd name="T25" fmla="*/ 158 h 260"/>
                  <a:gd name="T26" fmla="*/ 262 w 262"/>
                  <a:gd name="T27" fmla="*/ 109 h 260"/>
                  <a:gd name="T28" fmla="*/ 244 w 262"/>
                  <a:gd name="T29" fmla="*/ 61 h 260"/>
                  <a:gd name="T30" fmla="*/ 227 w 262"/>
                  <a:gd name="T31" fmla="*/ 40 h 260"/>
                  <a:gd name="T32" fmla="*/ 206 w 262"/>
                  <a:gd name="T33" fmla="*/ 22 h 260"/>
                  <a:gd name="T34" fmla="*/ 159 w 262"/>
                  <a:gd name="T35" fmla="*/ 1 h 260"/>
                  <a:gd name="T36" fmla="*/ 109 w 262"/>
                  <a:gd name="T37" fmla="*/ 0 h 260"/>
                  <a:gd name="T38" fmla="*/ 61 w 262"/>
                  <a:gd name="T39" fmla="*/ 17 h 260"/>
                  <a:gd name="T40" fmla="*/ 40 w 262"/>
                  <a:gd name="T41" fmla="*/ 3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" h="260">
                    <a:moveTo>
                      <a:pt x="40" y="35"/>
                    </a:moveTo>
                    <a:lnTo>
                      <a:pt x="22" y="54"/>
                    </a:lnTo>
                    <a:lnTo>
                      <a:pt x="3" y="101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6" y="238"/>
                    </a:lnTo>
                    <a:lnTo>
                      <a:pt x="102" y="259"/>
                    </a:lnTo>
                    <a:lnTo>
                      <a:pt x="153" y="260"/>
                    </a:lnTo>
                    <a:lnTo>
                      <a:pt x="201" y="242"/>
                    </a:lnTo>
                    <a:lnTo>
                      <a:pt x="222" y="225"/>
                    </a:lnTo>
                    <a:lnTo>
                      <a:pt x="240" y="206"/>
                    </a:lnTo>
                    <a:lnTo>
                      <a:pt x="259" y="158"/>
                    </a:lnTo>
                    <a:lnTo>
                      <a:pt x="262" y="109"/>
                    </a:lnTo>
                    <a:lnTo>
                      <a:pt x="244" y="61"/>
                    </a:lnTo>
                    <a:lnTo>
                      <a:pt x="227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7"/>
                    </a:lnTo>
                    <a:lnTo>
                      <a:pt x="4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50"/>
              <p:cNvSpPr>
                <a:spLocks/>
              </p:cNvSpPr>
              <p:nvPr/>
            </p:nvSpPr>
            <p:spPr bwMode="auto">
              <a:xfrm rot="18805489">
                <a:off x="6814345" y="2797832"/>
                <a:ext cx="116878" cy="115984"/>
              </a:xfrm>
              <a:custGeom>
                <a:avLst/>
                <a:gdLst>
                  <a:gd name="T0" fmla="*/ 61 w 393"/>
                  <a:gd name="T1" fmla="*/ 53 h 393"/>
                  <a:gd name="T2" fmla="*/ 47 w 393"/>
                  <a:gd name="T3" fmla="*/ 69 h 393"/>
                  <a:gd name="T4" fmla="*/ 25 w 393"/>
                  <a:gd name="T5" fmla="*/ 100 h 393"/>
                  <a:gd name="T6" fmla="*/ 9 w 393"/>
                  <a:gd name="T7" fmla="*/ 135 h 393"/>
                  <a:gd name="T8" fmla="*/ 0 w 393"/>
                  <a:gd name="T9" fmla="*/ 173 h 393"/>
                  <a:gd name="T10" fmla="*/ 0 w 393"/>
                  <a:gd name="T11" fmla="*/ 210 h 393"/>
                  <a:gd name="T12" fmla="*/ 5 w 393"/>
                  <a:gd name="T13" fmla="*/ 248 h 393"/>
                  <a:gd name="T14" fmla="*/ 20 w 393"/>
                  <a:gd name="T15" fmla="*/ 283 h 393"/>
                  <a:gd name="T16" fmla="*/ 40 w 393"/>
                  <a:gd name="T17" fmla="*/ 316 h 393"/>
                  <a:gd name="T18" fmla="*/ 53 w 393"/>
                  <a:gd name="T19" fmla="*/ 332 h 393"/>
                  <a:gd name="T20" fmla="*/ 68 w 393"/>
                  <a:gd name="T21" fmla="*/ 346 h 393"/>
                  <a:gd name="T22" fmla="*/ 100 w 393"/>
                  <a:gd name="T23" fmla="*/ 368 h 393"/>
                  <a:gd name="T24" fmla="*/ 135 w 393"/>
                  <a:gd name="T25" fmla="*/ 384 h 393"/>
                  <a:gd name="T26" fmla="*/ 171 w 393"/>
                  <a:gd name="T27" fmla="*/ 392 h 393"/>
                  <a:gd name="T28" fmla="*/ 209 w 393"/>
                  <a:gd name="T29" fmla="*/ 393 h 393"/>
                  <a:gd name="T30" fmla="*/ 247 w 393"/>
                  <a:gd name="T31" fmla="*/ 388 h 393"/>
                  <a:gd name="T32" fmla="*/ 283 w 393"/>
                  <a:gd name="T33" fmla="*/ 373 h 393"/>
                  <a:gd name="T34" fmla="*/ 317 w 393"/>
                  <a:gd name="T35" fmla="*/ 353 h 393"/>
                  <a:gd name="T36" fmla="*/ 331 w 393"/>
                  <a:gd name="T37" fmla="*/ 340 h 393"/>
                  <a:gd name="T38" fmla="*/ 345 w 393"/>
                  <a:gd name="T39" fmla="*/ 326 h 393"/>
                  <a:gd name="T40" fmla="*/ 368 w 393"/>
                  <a:gd name="T41" fmla="*/ 293 h 393"/>
                  <a:gd name="T42" fmla="*/ 383 w 393"/>
                  <a:gd name="T43" fmla="*/ 258 h 393"/>
                  <a:gd name="T44" fmla="*/ 392 w 393"/>
                  <a:gd name="T45" fmla="*/ 222 h 393"/>
                  <a:gd name="T46" fmla="*/ 393 w 393"/>
                  <a:gd name="T47" fmla="*/ 183 h 393"/>
                  <a:gd name="T48" fmla="*/ 387 w 393"/>
                  <a:gd name="T49" fmla="*/ 147 h 393"/>
                  <a:gd name="T50" fmla="*/ 374 w 393"/>
                  <a:gd name="T51" fmla="*/ 110 h 393"/>
                  <a:gd name="T52" fmla="*/ 353 w 393"/>
                  <a:gd name="T53" fmla="*/ 77 h 393"/>
                  <a:gd name="T54" fmla="*/ 339 w 393"/>
                  <a:gd name="T55" fmla="*/ 62 h 393"/>
                  <a:gd name="T56" fmla="*/ 324 w 393"/>
                  <a:gd name="T57" fmla="*/ 48 h 393"/>
                  <a:gd name="T58" fmla="*/ 293 w 393"/>
                  <a:gd name="T59" fmla="*/ 25 h 393"/>
                  <a:gd name="T60" fmla="*/ 257 w 393"/>
                  <a:gd name="T61" fmla="*/ 9 h 393"/>
                  <a:gd name="T62" fmla="*/ 221 w 393"/>
                  <a:gd name="T63" fmla="*/ 2 h 393"/>
                  <a:gd name="T64" fmla="*/ 183 w 393"/>
                  <a:gd name="T65" fmla="*/ 0 h 393"/>
                  <a:gd name="T66" fmla="*/ 145 w 393"/>
                  <a:gd name="T67" fmla="*/ 7 h 393"/>
                  <a:gd name="T68" fmla="*/ 109 w 393"/>
                  <a:gd name="T69" fmla="*/ 20 h 393"/>
                  <a:gd name="T70" fmla="*/ 77 w 393"/>
                  <a:gd name="T71" fmla="*/ 40 h 393"/>
                  <a:gd name="T72" fmla="*/ 61 w 393"/>
                  <a:gd name="T73" fmla="*/ 5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3" h="393">
                    <a:moveTo>
                      <a:pt x="61" y="53"/>
                    </a:moveTo>
                    <a:lnTo>
                      <a:pt x="47" y="69"/>
                    </a:lnTo>
                    <a:lnTo>
                      <a:pt x="25" y="100"/>
                    </a:lnTo>
                    <a:lnTo>
                      <a:pt x="9" y="135"/>
                    </a:lnTo>
                    <a:lnTo>
                      <a:pt x="0" y="173"/>
                    </a:lnTo>
                    <a:lnTo>
                      <a:pt x="0" y="210"/>
                    </a:lnTo>
                    <a:lnTo>
                      <a:pt x="5" y="248"/>
                    </a:lnTo>
                    <a:lnTo>
                      <a:pt x="20" y="283"/>
                    </a:lnTo>
                    <a:lnTo>
                      <a:pt x="40" y="316"/>
                    </a:lnTo>
                    <a:lnTo>
                      <a:pt x="53" y="332"/>
                    </a:lnTo>
                    <a:lnTo>
                      <a:pt x="68" y="346"/>
                    </a:lnTo>
                    <a:lnTo>
                      <a:pt x="100" y="368"/>
                    </a:lnTo>
                    <a:lnTo>
                      <a:pt x="135" y="384"/>
                    </a:lnTo>
                    <a:lnTo>
                      <a:pt x="171" y="392"/>
                    </a:lnTo>
                    <a:lnTo>
                      <a:pt x="209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7" y="353"/>
                    </a:lnTo>
                    <a:lnTo>
                      <a:pt x="331" y="340"/>
                    </a:lnTo>
                    <a:lnTo>
                      <a:pt x="345" y="326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3" y="183"/>
                    </a:lnTo>
                    <a:lnTo>
                      <a:pt x="387" y="147"/>
                    </a:lnTo>
                    <a:lnTo>
                      <a:pt x="374" y="110"/>
                    </a:lnTo>
                    <a:lnTo>
                      <a:pt x="353" y="77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5"/>
                    </a:lnTo>
                    <a:lnTo>
                      <a:pt x="257" y="9"/>
                    </a:lnTo>
                    <a:lnTo>
                      <a:pt x="221" y="2"/>
                    </a:lnTo>
                    <a:lnTo>
                      <a:pt x="183" y="0"/>
                    </a:lnTo>
                    <a:lnTo>
                      <a:pt x="145" y="7"/>
                    </a:lnTo>
                    <a:lnTo>
                      <a:pt x="109" y="20"/>
                    </a:lnTo>
                    <a:lnTo>
                      <a:pt x="77" y="40"/>
                    </a:lnTo>
                    <a:lnTo>
                      <a:pt x="61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51"/>
              <p:cNvSpPr>
                <a:spLocks/>
              </p:cNvSpPr>
              <p:nvPr/>
            </p:nvSpPr>
            <p:spPr bwMode="auto">
              <a:xfrm rot="18805489">
                <a:off x="6649068" y="3357645"/>
                <a:ext cx="154657" cy="156224"/>
              </a:xfrm>
              <a:custGeom>
                <a:avLst/>
                <a:gdLst>
                  <a:gd name="T0" fmla="*/ 443 w 524"/>
                  <a:gd name="T1" fmla="*/ 454 h 525"/>
                  <a:gd name="T2" fmla="*/ 461 w 524"/>
                  <a:gd name="T3" fmla="*/ 435 h 525"/>
                  <a:gd name="T4" fmla="*/ 492 w 524"/>
                  <a:gd name="T5" fmla="*/ 392 h 525"/>
                  <a:gd name="T6" fmla="*/ 512 w 524"/>
                  <a:gd name="T7" fmla="*/ 345 h 525"/>
                  <a:gd name="T8" fmla="*/ 523 w 524"/>
                  <a:gd name="T9" fmla="*/ 296 h 525"/>
                  <a:gd name="T10" fmla="*/ 524 w 524"/>
                  <a:gd name="T11" fmla="*/ 245 h 525"/>
                  <a:gd name="T12" fmla="*/ 517 w 524"/>
                  <a:gd name="T13" fmla="*/ 195 h 525"/>
                  <a:gd name="T14" fmla="*/ 499 w 524"/>
                  <a:gd name="T15" fmla="*/ 147 h 525"/>
                  <a:gd name="T16" fmla="*/ 471 w 524"/>
                  <a:gd name="T17" fmla="*/ 103 h 525"/>
                  <a:gd name="T18" fmla="*/ 453 w 524"/>
                  <a:gd name="T19" fmla="*/ 82 h 525"/>
                  <a:gd name="T20" fmla="*/ 434 w 524"/>
                  <a:gd name="T21" fmla="*/ 64 h 525"/>
                  <a:gd name="T22" fmla="*/ 391 w 524"/>
                  <a:gd name="T23" fmla="*/ 34 h 525"/>
                  <a:gd name="T24" fmla="*/ 344 w 524"/>
                  <a:gd name="T25" fmla="*/ 13 h 525"/>
                  <a:gd name="T26" fmla="*/ 295 w 524"/>
                  <a:gd name="T27" fmla="*/ 2 h 525"/>
                  <a:gd name="T28" fmla="*/ 245 w 524"/>
                  <a:gd name="T29" fmla="*/ 0 h 525"/>
                  <a:gd name="T30" fmla="*/ 195 w 524"/>
                  <a:gd name="T31" fmla="*/ 10 h 525"/>
                  <a:gd name="T32" fmla="*/ 147 w 524"/>
                  <a:gd name="T33" fmla="*/ 26 h 525"/>
                  <a:gd name="T34" fmla="*/ 102 w 524"/>
                  <a:gd name="T35" fmla="*/ 55 h 525"/>
                  <a:gd name="T36" fmla="*/ 82 w 524"/>
                  <a:gd name="T37" fmla="*/ 72 h 525"/>
                  <a:gd name="T38" fmla="*/ 63 w 524"/>
                  <a:gd name="T39" fmla="*/ 91 h 525"/>
                  <a:gd name="T40" fmla="*/ 33 w 524"/>
                  <a:gd name="T41" fmla="*/ 134 h 525"/>
                  <a:gd name="T42" fmla="*/ 13 w 524"/>
                  <a:gd name="T43" fmla="*/ 181 h 525"/>
                  <a:gd name="T44" fmla="*/ 2 w 524"/>
                  <a:gd name="T45" fmla="*/ 230 h 525"/>
                  <a:gd name="T46" fmla="*/ 0 w 524"/>
                  <a:gd name="T47" fmla="*/ 280 h 525"/>
                  <a:gd name="T48" fmla="*/ 9 w 524"/>
                  <a:gd name="T49" fmla="*/ 331 h 525"/>
                  <a:gd name="T50" fmla="*/ 25 w 524"/>
                  <a:gd name="T51" fmla="*/ 379 h 525"/>
                  <a:gd name="T52" fmla="*/ 54 w 524"/>
                  <a:gd name="T53" fmla="*/ 423 h 525"/>
                  <a:gd name="T54" fmla="*/ 72 w 524"/>
                  <a:gd name="T55" fmla="*/ 444 h 525"/>
                  <a:gd name="T56" fmla="*/ 90 w 524"/>
                  <a:gd name="T57" fmla="*/ 462 h 525"/>
                  <a:gd name="T58" fmla="*/ 133 w 524"/>
                  <a:gd name="T59" fmla="*/ 492 h 525"/>
                  <a:gd name="T60" fmla="*/ 180 w 524"/>
                  <a:gd name="T61" fmla="*/ 512 h 525"/>
                  <a:gd name="T62" fmla="*/ 230 w 524"/>
                  <a:gd name="T63" fmla="*/ 524 h 525"/>
                  <a:gd name="T64" fmla="*/ 280 w 524"/>
                  <a:gd name="T65" fmla="*/ 525 h 525"/>
                  <a:gd name="T66" fmla="*/ 330 w 524"/>
                  <a:gd name="T67" fmla="*/ 518 h 525"/>
                  <a:gd name="T68" fmla="*/ 378 w 524"/>
                  <a:gd name="T69" fmla="*/ 499 h 525"/>
                  <a:gd name="T70" fmla="*/ 422 w 524"/>
                  <a:gd name="T71" fmla="*/ 471 h 525"/>
                  <a:gd name="T72" fmla="*/ 443 w 524"/>
                  <a:gd name="T73" fmla="*/ 454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4" h="525">
                    <a:moveTo>
                      <a:pt x="443" y="454"/>
                    </a:moveTo>
                    <a:lnTo>
                      <a:pt x="461" y="435"/>
                    </a:lnTo>
                    <a:lnTo>
                      <a:pt x="492" y="392"/>
                    </a:lnTo>
                    <a:lnTo>
                      <a:pt x="512" y="345"/>
                    </a:lnTo>
                    <a:lnTo>
                      <a:pt x="523" y="296"/>
                    </a:lnTo>
                    <a:lnTo>
                      <a:pt x="524" y="245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1" y="103"/>
                    </a:lnTo>
                    <a:lnTo>
                      <a:pt x="453" y="82"/>
                    </a:lnTo>
                    <a:lnTo>
                      <a:pt x="434" y="64"/>
                    </a:lnTo>
                    <a:lnTo>
                      <a:pt x="391" y="34"/>
                    </a:lnTo>
                    <a:lnTo>
                      <a:pt x="344" y="13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5" y="10"/>
                    </a:lnTo>
                    <a:lnTo>
                      <a:pt x="147" y="26"/>
                    </a:lnTo>
                    <a:lnTo>
                      <a:pt x="102" y="55"/>
                    </a:lnTo>
                    <a:lnTo>
                      <a:pt x="82" y="72"/>
                    </a:lnTo>
                    <a:lnTo>
                      <a:pt x="63" y="91"/>
                    </a:lnTo>
                    <a:lnTo>
                      <a:pt x="33" y="134"/>
                    </a:lnTo>
                    <a:lnTo>
                      <a:pt x="13" y="181"/>
                    </a:lnTo>
                    <a:lnTo>
                      <a:pt x="2" y="230"/>
                    </a:lnTo>
                    <a:lnTo>
                      <a:pt x="0" y="280"/>
                    </a:lnTo>
                    <a:lnTo>
                      <a:pt x="9" y="331"/>
                    </a:lnTo>
                    <a:lnTo>
                      <a:pt x="25" y="379"/>
                    </a:lnTo>
                    <a:lnTo>
                      <a:pt x="54" y="423"/>
                    </a:lnTo>
                    <a:lnTo>
                      <a:pt x="72" y="444"/>
                    </a:lnTo>
                    <a:lnTo>
                      <a:pt x="90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30" y="524"/>
                    </a:lnTo>
                    <a:lnTo>
                      <a:pt x="280" y="525"/>
                    </a:lnTo>
                    <a:lnTo>
                      <a:pt x="330" y="518"/>
                    </a:lnTo>
                    <a:lnTo>
                      <a:pt x="378" y="499"/>
                    </a:lnTo>
                    <a:lnTo>
                      <a:pt x="422" y="471"/>
                    </a:lnTo>
                    <a:lnTo>
                      <a:pt x="443" y="4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52"/>
              <p:cNvSpPr>
                <a:spLocks/>
              </p:cNvSpPr>
              <p:nvPr/>
            </p:nvSpPr>
            <p:spPr bwMode="auto">
              <a:xfrm rot="18805489">
                <a:off x="6690497" y="3820692"/>
                <a:ext cx="249104" cy="249722"/>
              </a:xfrm>
              <a:custGeom>
                <a:avLst/>
                <a:gdLst>
                  <a:gd name="T0" fmla="*/ 710 w 842"/>
                  <a:gd name="T1" fmla="*/ 728 h 843"/>
                  <a:gd name="T2" fmla="*/ 741 w 842"/>
                  <a:gd name="T3" fmla="*/ 698 h 843"/>
                  <a:gd name="T4" fmla="*/ 789 w 842"/>
                  <a:gd name="T5" fmla="*/ 628 h 843"/>
                  <a:gd name="T6" fmla="*/ 823 w 842"/>
                  <a:gd name="T7" fmla="*/ 553 h 843"/>
                  <a:gd name="T8" fmla="*/ 840 w 842"/>
                  <a:gd name="T9" fmla="*/ 474 h 843"/>
                  <a:gd name="T10" fmla="*/ 842 w 842"/>
                  <a:gd name="T11" fmla="*/ 393 h 843"/>
                  <a:gd name="T12" fmla="*/ 829 w 842"/>
                  <a:gd name="T13" fmla="*/ 313 h 843"/>
                  <a:gd name="T14" fmla="*/ 801 w 842"/>
                  <a:gd name="T15" fmla="*/ 236 h 843"/>
                  <a:gd name="T16" fmla="*/ 757 w 842"/>
                  <a:gd name="T17" fmla="*/ 165 h 843"/>
                  <a:gd name="T18" fmla="*/ 728 w 842"/>
                  <a:gd name="T19" fmla="*/ 131 h 843"/>
                  <a:gd name="T20" fmla="*/ 697 w 842"/>
                  <a:gd name="T21" fmla="*/ 102 h 843"/>
                  <a:gd name="T22" fmla="*/ 628 w 842"/>
                  <a:gd name="T23" fmla="*/ 54 h 843"/>
                  <a:gd name="T24" fmla="*/ 553 w 842"/>
                  <a:gd name="T25" fmla="*/ 20 h 843"/>
                  <a:gd name="T26" fmla="*/ 474 w 842"/>
                  <a:gd name="T27" fmla="*/ 3 h 843"/>
                  <a:gd name="T28" fmla="*/ 393 w 842"/>
                  <a:gd name="T29" fmla="*/ 0 h 843"/>
                  <a:gd name="T30" fmla="*/ 312 w 842"/>
                  <a:gd name="T31" fmla="*/ 13 h 843"/>
                  <a:gd name="T32" fmla="*/ 236 w 842"/>
                  <a:gd name="T33" fmla="*/ 42 h 843"/>
                  <a:gd name="T34" fmla="*/ 164 w 842"/>
                  <a:gd name="T35" fmla="*/ 86 h 843"/>
                  <a:gd name="T36" fmla="*/ 132 w 842"/>
                  <a:gd name="T37" fmla="*/ 115 h 843"/>
                  <a:gd name="T38" fmla="*/ 101 w 842"/>
                  <a:gd name="T39" fmla="*/ 146 h 843"/>
                  <a:gd name="T40" fmla="*/ 53 w 842"/>
                  <a:gd name="T41" fmla="*/ 214 h 843"/>
                  <a:gd name="T42" fmla="*/ 19 w 842"/>
                  <a:gd name="T43" fmla="*/ 289 h 843"/>
                  <a:gd name="T44" fmla="*/ 2 w 842"/>
                  <a:gd name="T45" fmla="*/ 369 h 843"/>
                  <a:gd name="T46" fmla="*/ 0 w 842"/>
                  <a:gd name="T47" fmla="*/ 450 h 843"/>
                  <a:gd name="T48" fmla="*/ 13 w 842"/>
                  <a:gd name="T49" fmla="*/ 531 h 843"/>
                  <a:gd name="T50" fmla="*/ 41 w 842"/>
                  <a:gd name="T51" fmla="*/ 607 h 843"/>
                  <a:gd name="T52" fmla="*/ 85 w 842"/>
                  <a:gd name="T53" fmla="*/ 678 h 843"/>
                  <a:gd name="T54" fmla="*/ 115 w 842"/>
                  <a:gd name="T55" fmla="*/ 711 h 843"/>
                  <a:gd name="T56" fmla="*/ 145 w 842"/>
                  <a:gd name="T57" fmla="*/ 742 h 843"/>
                  <a:gd name="T58" fmla="*/ 214 w 842"/>
                  <a:gd name="T59" fmla="*/ 790 h 843"/>
                  <a:gd name="T60" fmla="*/ 289 w 842"/>
                  <a:gd name="T61" fmla="*/ 822 h 843"/>
                  <a:gd name="T62" fmla="*/ 369 w 842"/>
                  <a:gd name="T63" fmla="*/ 840 h 843"/>
                  <a:gd name="T64" fmla="*/ 450 w 842"/>
                  <a:gd name="T65" fmla="*/ 843 h 843"/>
                  <a:gd name="T66" fmla="*/ 530 w 842"/>
                  <a:gd name="T67" fmla="*/ 830 h 843"/>
                  <a:gd name="T68" fmla="*/ 606 w 842"/>
                  <a:gd name="T69" fmla="*/ 801 h 843"/>
                  <a:gd name="T70" fmla="*/ 678 w 842"/>
                  <a:gd name="T71" fmla="*/ 756 h 843"/>
                  <a:gd name="T72" fmla="*/ 710 w 842"/>
                  <a:gd name="T73" fmla="*/ 728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2" h="843">
                    <a:moveTo>
                      <a:pt x="710" y="728"/>
                    </a:moveTo>
                    <a:lnTo>
                      <a:pt x="741" y="698"/>
                    </a:lnTo>
                    <a:lnTo>
                      <a:pt x="789" y="628"/>
                    </a:lnTo>
                    <a:lnTo>
                      <a:pt x="823" y="553"/>
                    </a:lnTo>
                    <a:lnTo>
                      <a:pt x="840" y="474"/>
                    </a:lnTo>
                    <a:lnTo>
                      <a:pt x="842" y="393"/>
                    </a:lnTo>
                    <a:lnTo>
                      <a:pt x="829" y="313"/>
                    </a:lnTo>
                    <a:lnTo>
                      <a:pt x="801" y="236"/>
                    </a:lnTo>
                    <a:lnTo>
                      <a:pt x="757" y="165"/>
                    </a:lnTo>
                    <a:lnTo>
                      <a:pt x="728" y="131"/>
                    </a:lnTo>
                    <a:lnTo>
                      <a:pt x="697" y="102"/>
                    </a:lnTo>
                    <a:lnTo>
                      <a:pt x="628" y="54"/>
                    </a:lnTo>
                    <a:lnTo>
                      <a:pt x="553" y="20"/>
                    </a:lnTo>
                    <a:lnTo>
                      <a:pt x="474" y="3"/>
                    </a:lnTo>
                    <a:lnTo>
                      <a:pt x="393" y="0"/>
                    </a:lnTo>
                    <a:lnTo>
                      <a:pt x="312" y="13"/>
                    </a:lnTo>
                    <a:lnTo>
                      <a:pt x="236" y="42"/>
                    </a:lnTo>
                    <a:lnTo>
                      <a:pt x="164" y="86"/>
                    </a:lnTo>
                    <a:lnTo>
                      <a:pt x="132" y="115"/>
                    </a:lnTo>
                    <a:lnTo>
                      <a:pt x="101" y="146"/>
                    </a:lnTo>
                    <a:lnTo>
                      <a:pt x="53" y="214"/>
                    </a:lnTo>
                    <a:lnTo>
                      <a:pt x="19" y="289"/>
                    </a:lnTo>
                    <a:lnTo>
                      <a:pt x="2" y="369"/>
                    </a:lnTo>
                    <a:lnTo>
                      <a:pt x="0" y="450"/>
                    </a:lnTo>
                    <a:lnTo>
                      <a:pt x="13" y="531"/>
                    </a:lnTo>
                    <a:lnTo>
                      <a:pt x="41" y="607"/>
                    </a:lnTo>
                    <a:lnTo>
                      <a:pt x="85" y="678"/>
                    </a:lnTo>
                    <a:lnTo>
                      <a:pt x="115" y="711"/>
                    </a:lnTo>
                    <a:lnTo>
                      <a:pt x="145" y="742"/>
                    </a:lnTo>
                    <a:lnTo>
                      <a:pt x="214" y="790"/>
                    </a:lnTo>
                    <a:lnTo>
                      <a:pt x="289" y="822"/>
                    </a:lnTo>
                    <a:lnTo>
                      <a:pt x="369" y="840"/>
                    </a:lnTo>
                    <a:lnTo>
                      <a:pt x="450" y="843"/>
                    </a:lnTo>
                    <a:lnTo>
                      <a:pt x="530" y="830"/>
                    </a:lnTo>
                    <a:lnTo>
                      <a:pt x="606" y="801"/>
                    </a:lnTo>
                    <a:lnTo>
                      <a:pt x="678" y="756"/>
                    </a:lnTo>
                    <a:lnTo>
                      <a:pt x="710" y="7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53"/>
              <p:cNvSpPr>
                <a:spLocks/>
              </p:cNvSpPr>
              <p:nvPr/>
            </p:nvSpPr>
            <p:spPr bwMode="auto">
              <a:xfrm rot="18805489">
                <a:off x="6867907" y="3625667"/>
                <a:ext cx="90905" cy="91131"/>
              </a:xfrm>
              <a:custGeom>
                <a:avLst/>
                <a:gdLst>
                  <a:gd name="T0" fmla="*/ 259 w 305"/>
                  <a:gd name="T1" fmla="*/ 266 h 307"/>
                  <a:gd name="T2" fmla="*/ 269 w 305"/>
                  <a:gd name="T3" fmla="*/ 254 h 307"/>
                  <a:gd name="T4" fmla="*/ 287 w 305"/>
                  <a:gd name="T5" fmla="*/ 229 h 307"/>
                  <a:gd name="T6" fmla="*/ 304 w 305"/>
                  <a:gd name="T7" fmla="*/ 188 h 307"/>
                  <a:gd name="T8" fmla="*/ 305 w 305"/>
                  <a:gd name="T9" fmla="*/ 128 h 307"/>
                  <a:gd name="T10" fmla="*/ 291 w 305"/>
                  <a:gd name="T11" fmla="*/ 85 h 307"/>
                  <a:gd name="T12" fmla="*/ 276 w 305"/>
                  <a:gd name="T13" fmla="*/ 59 h 307"/>
                  <a:gd name="T14" fmla="*/ 265 w 305"/>
                  <a:gd name="T15" fmla="*/ 48 h 307"/>
                  <a:gd name="T16" fmla="*/ 254 w 305"/>
                  <a:gd name="T17" fmla="*/ 36 h 307"/>
                  <a:gd name="T18" fmla="*/ 229 w 305"/>
                  <a:gd name="T19" fmla="*/ 19 h 307"/>
                  <a:gd name="T20" fmla="*/ 186 w 305"/>
                  <a:gd name="T21" fmla="*/ 2 h 307"/>
                  <a:gd name="T22" fmla="*/ 128 w 305"/>
                  <a:gd name="T23" fmla="*/ 0 h 307"/>
                  <a:gd name="T24" fmla="*/ 85 w 305"/>
                  <a:gd name="T25" fmla="*/ 15 h 307"/>
                  <a:gd name="T26" fmla="*/ 59 w 305"/>
                  <a:gd name="T27" fmla="*/ 31 h 307"/>
                  <a:gd name="T28" fmla="*/ 48 w 305"/>
                  <a:gd name="T29" fmla="*/ 41 h 307"/>
                  <a:gd name="T30" fmla="*/ 36 w 305"/>
                  <a:gd name="T31" fmla="*/ 53 h 307"/>
                  <a:gd name="T32" fmla="*/ 18 w 305"/>
                  <a:gd name="T33" fmla="*/ 78 h 307"/>
                  <a:gd name="T34" fmla="*/ 1 w 305"/>
                  <a:gd name="T35" fmla="*/ 119 h 307"/>
                  <a:gd name="T36" fmla="*/ 0 w 305"/>
                  <a:gd name="T37" fmla="*/ 179 h 307"/>
                  <a:gd name="T38" fmla="*/ 14 w 305"/>
                  <a:gd name="T39" fmla="*/ 221 h 307"/>
                  <a:gd name="T40" fmla="*/ 31 w 305"/>
                  <a:gd name="T41" fmla="*/ 247 h 307"/>
                  <a:gd name="T42" fmla="*/ 41 w 305"/>
                  <a:gd name="T43" fmla="*/ 259 h 307"/>
                  <a:gd name="T44" fmla="*/ 51 w 305"/>
                  <a:gd name="T45" fmla="*/ 271 h 307"/>
                  <a:gd name="T46" fmla="*/ 77 w 305"/>
                  <a:gd name="T47" fmla="*/ 288 h 307"/>
                  <a:gd name="T48" fmla="*/ 119 w 305"/>
                  <a:gd name="T49" fmla="*/ 304 h 307"/>
                  <a:gd name="T50" fmla="*/ 178 w 305"/>
                  <a:gd name="T51" fmla="*/ 307 h 307"/>
                  <a:gd name="T52" fmla="*/ 221 w 305"/>
                  <a:gd name="T53" fmla="*/ 293 h 307"/>
                  <a:gd name="T54" fmla="*/ 247 w 305"/>
                  <a:gd name="T55" fmla="*/ 276 h 307"/>
                  <a:gd name="T56" fmla="*/ 259 w 305"/>
                  <a:gd name="T57" fmla="*/ 26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7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29"/>
                    </a:lnTo>
                    <a:lnTo>
                      <a:pt x="304" y="188"/>
                    </a:lnTo>
                    <a:lnTo>
                      <a:pt x="305" y="128"/>
                    </a:lnTo>
                    <a:lnTo>
                      <a:pt x="291" y="85"/>
                    </a:lnTo>
                    <a:lnTo>
                      <a:pt x="276" y="59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9"/>
                    </a:lnTo>
                    <a:lnTo>
                      <a:pt x="186" y="2"/>
                    </a:lnTo>
                    <a:lnTo>
                      <a:pt x="128" y="0"/>
                    </a:lnTo>
                    <a:lnTo>
                      <a:pt x="85" y="15"/>
                    </a:lnTo>
                    <a:lnTo>
                      <a:pt x="59" y="31"/>
                    </a:lnTo>
                    <a:lnTo>
                      <a:pt x="48" y="41"/>
                    </a:lnTo>
                    <a:lnTo>
                      <a:pt x="36" y="53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1"/>
                    </a:lnTo>
                    <a:lnTo>
                      <a:pt x="31" y="247"/>
                    </a:lnTo>
                    <a:lnTo>
                      <a:pt x="41" y="259"/>
                    </a:lnTo>
                    <a:lnTo>
                      <a:pt x="51" y="271"/>
                    </a:lnTo>
                    <a:lnTo>
                      <a:pt x="77" y="288"/>
                    </a:lnTo>
                    <a:lnTo>
                      <a:pt x="119" y="304"/>
                    </a:lnTo>
                    <a:lnTo>
                      <a:pt x="178" y="307"/>
                    </a:lnTo>
                    <a:lnTo>
                      <a:pt x="221" y="293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54"/>
              <p:cNvSpPr>
                <a:spLocks/>
              </p:cNvSpPr>
              <p:nvPr/>
            </p:nvSpPr>
            <p:spPr bwMode="auto">
              <a:xfrm rot="18805489">
                <a:off x="6876122" y="3467522"/>
                <a:ext cx="44862" cy="46157"/>
              </a:xfrm>
              <a:custGeom>
                <a:avLst/>
                <a:gdLst>
                  <a:gd name="T0" fmla="*/ 130 w 153"/>
                  <a:gd name="T1" fmla="*/ 134 h 155"/>
                  <a:gd name="T2" fmla="*/ 142 w 153"/>
                  <a:gd name="T3" fmla="*/ 122 h 155"/>
                  <a:gd name="T4" fmla="*/ 153 w 153"/>
                  <a:gd name="T5" fmla="*/ 95 h 155"/>
                  <a:gd name="T6" fmla="*/ 153 w 153"/>
                  <a:gd name="T7" fmla="*/ 65 h 155"/>
                  <a:gd name="T8" fmla="*/ 143 w 153"/>
                  <a:gd name="T9" fmla="*/ 37 h 155"/>
                  <a:gd name="T10" fmla="*/ 134 w 153"/>
                  <a:gd name="T11" fmla="*/ 25 h 155"/>
                  <a:gd name="T12" fmla="*/ 122 w 153"/>
                  <a:gd name="T13" fmla="*/ 13 h 155"/>
                  <a:gd name="T14" fmla="*/ 95 w 153"/>
                  <a:gd name="T15" fmla="*/ 2 h 155"/>
                  <a:gd name="T16" fmla="*/ 65 w 153"/>
                  <a:gd name="T17" fmla="*/ 0 h 155"/>
                  <a:gd name="T18" fmla="*/ 37 w 153"/>
                  <a:gd name="T19" fmla="*/ 12 h 155"/>
                  <a:gd name="T20" fmla="*/ 25 w 153"/>
                  <a:gd name="T21" fmla="*/ 21 h 155"/>
                  <a:gd name="T22" fmla="*/ 13 w 153"/>
                  <a:gd name="T23" fmla="*/ 33 h 155"/>
                  <a:gd name="T24" fmla="*/ 2 w 153"/>
                  <a:gd name="T25" fmla="*/ 60 h 155"/>
                  <a:gd name="T26" fmla="*/ 0 w 153"/>
                  <a:gd name="T27" fmla="*/ 90 h 155"/>
                  <a:gd name="T28" fmla="*/ 12 w 153"/>
                  <a:gd name="T29" fmla="*/ 118 h 155"/>
                  <a:gd name="T30" fmla="*/ 21 w 153"/>
                  <a:gd name="T31" fmla="*/ 130 h 155"/>
                  <a:gd name="T32" fmla="*/ 33 w 153"/>
                  <a:gd name="T33" fmla="*/ 142 h 155"/>
                  <a:gd name="T34" fmla="*/ 60 w 153"/>
                  <a:gd name="T35" fmla="*/ 153 h 155"/>
                  <a:gd name="T36" fmla="*/ 90 w 153"/>
                  <a:gd name="T37" fmla="*/ 155 h 155"/>
                  <a:gd name="T38" fmla="*/ 118 w 153"/>
                  <a:gd name="T39" fmla="*/ 143 h 155"/>
                  <a:gd name="T40" fmla="*/ 130 w 153"/>
                  <a:gd name="T41" fmla="*/ 13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5">
                    <a:moveTo>
                      <a:pt x="130" y="134"/>
                    </a:moveTo>
                    <a:lnTo>
                      <a:pt x="142" y="122"/>
                    </a:lnTo>
                    <a:lnTo>
                      <a:pt x="153" y="95"/>
                    </a:lnTo>
                    <a:lnTo>
                      <a:pt x="153" y="65"/>
                    </a:lnTo>
                    <a:lnTo>
                      <a:pt x="143" y="37"/>
                    </a:lnTo>
                    <a:lnTo>
                      <a:pt x="134" y="25"/>
                    </a:lnTo>
                    <a:lnTo>
                      <a:pt x="122" y="13"/>
                    </a:lnTo>
                    <a:lnTo>
                      <a:pt x="95" y="2"/>
                    </a:lnTo>
                    <a:lnTo>
                      <a:pt x="65" y="0"/>
                    </a:lnTo>
                    <a:lnTo>
                      <a:pt x="37" y="12"/>
                    </a:lnTo>
                    <a:lnTo>
                      <a:pt x="25" y="21"/>
                    </a:lnTo>
                    <a:lnTo>
                      <a:pt x="13" y="33"/>
                    </a:lnTo>
                    <a:lnTo>
                      <a:pt x="2" y="60"/>
                    </a:lnTo>
                    <a:lnTo>
                      <a:pt x="0" y="90"/>
                    </a:lnTo>
                    <a:lnTo>
                      <a:pt x="12" y="118"/>
                    </a:lnTo>
                    <a:lnTo>
                      <a:pt x="21" y="130"/>
                    </a:lnTo>
                    <a:lnTo>
                      <a:pt x="33" y="142"/>
                    </a:lnTo>
                    <a:lnTo>
                      <a:pt x="60" y="153"/>
                    </a:lnTo>
                    <a:lnTo>
                      <a:pt x="90" y="155"/>
                    </a:lnTo>
                    <a:lnTo>
                      <a:pt x="118" y="143"/>
                    </a:lnTo>
                    <a:lnTo>
                      <a:pt x="1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5"/>
              <p:cNvSpPr>
                <a:spLocks/>
              </p:cNvSpPr>
              <p:nvPr/>
            </p:nvSpPr>
            <p:spPr bwMode="auto">
              <a:xfrm rot="18805489">
                <a:off x="6729876" y="3217788"/>
                <a:ext cx="43682" cy="44974"/>
              </a:xfrm>
              <a:custGeom>
                <a:avLst/>
                <a:gdLst>
                  <a:gd name="T0" fmla="*/ 125 w 149"/>
                  <a:gd name="T1" fmla="*/ 131 h 150"/>
                  <a:gd name="T2" fmla="*/ 136 w 149"/>
                  <a:gd name="T3" fmla="*/ 119 h 150"/>
                  <a:gd name="T4" fmla="*/ 149 w 149"/>
                  <a:gd name="T5" fmla="*/ 92 h 150"/>
                  <a:gd name="T6" fmla="*/ 149 w 149"/>
                  <a:gd name="T7" fmla="*/ 63 h 150"/>
                  <a:gd name="T8" fmla="*/ 138 w 149"/>
                  <a:gd name="T9" fmla="*/ 35 h 150"/>
                  <a:gd name="T10" fmla="*/ 129 w 149"/>
                  <a:gd name="T11" fmla="*/ 23 h 150"/>
                  <a:gd name="T12" fmla="*/ 118 w 149"/>
                  <a:gd name="T13" fmla="*/ 13 h 150"/>
                  <a:gd name="T14" fmla="*/ 90 w 149"/>
                  <a:gd name="T15" fmla="*/ 1 h 150"/>
                  <a:gd name="T16" fmla="*/ 62 w 149"/>
                  <a:gd name="T17" fmla="*/ 0 h 150"/>
                  <a:gd name="T18" fmla="*/ 35 w 149"/>
                  <a:gd name="T19" fmla="*/ 10 h 150"/>
                  <a:gd name="T20" fmla="*/ 22 w 149"/>
                  <a:gd name="T21" fmla="*/ 20 h 150"/>
                  <a:gd name="T22" fmla="*/ 11 w 149"/>
                  <a:gd name="T23" fmla="*/ 32 h 150"/>
                  <a:gd name="T24" fmla="*/ 0 w 149"/>
                  <a:gd name="T25" fmla="*/ 58 h 150"/>
                  <a:gd name="T26" fmla="*/ 0 w 149"/>
                  <a:gd name="T27" fmla="*/ 88 h 150"/>
                  <a:gd name="T28" fmla="*/ 9 w 149"/>
                  <a:gd name="T29" fmla="*/ 115 h 150"/>
                  <a:gd name="T30" fmla="*/ 19 w 149"/>
                  <a:gd name="T31" fmla="*/ 127 h 150"/>
                  <a:gd name="T32" fmla="*/ 31 w 149"/>
                  <a:gd name="T33" fmla="*/ 137 h 150"/>
                  <a:gd name="T34" fmla="*/ 58 w 149"/>
                  <a:gd name="T35" fmla="*/ 149 h 150"/>
                  <a:gd name="T36" fmla="*/ 87 w 149"/>
                  <a:gd name="T37" fmla="*/ 150 h 150"/>
                  <a:gd name="T38" fmla="*/ 114 w 149"/>
                  <a:gd name="T39" fmla="*/ 140 h 150"/>
                  <a:gd name="T40" fmla="*/ 125 w 149"/>
                  <a:gd name="T41" fmla="*/ 13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50">
                    <a:moveTo>
                      <a:pt x="125" y="131"/>
                    </a:moveTo>
                    <a:lnTo>
                      <a:pt x="136" y="119"/>
                    </a:lnTo>
                    <a:lnTo>
                      <a:pt x="149" y="92"/>
                    </a:lnTo>
                    <a:lnTo>
                      <a:pt x="149" y="63"/>
                    </a:lnTo>
                    <a:lnTo>
                      <a:pt x="138" y="35"/>
                    </a:lnTo>
                    <a:lnTo>
                      <a:pt x="129" y="23"/>
                    </a:lnTo>
                    <a:lnTo>
                      <a:pt x="118" y="13"/>
                    </a:lnTo>
                    <a:lnTo>
                      <a:pt x="90" y="1"/>
                    </a:lnTo>
                    <a:lnTo>
                      <a:pt x="62" y="0"/>
                    </a:lnTo>
                    <a:lnTo>
                      <a:pt x="35" y="10"/>
                    </a:lnTo>
                    <a:lnTo>
                      <a:pt x="22" y="20"/>
                    </a:lnTo>
                    <a:lnTo>
                      <a:pt x="11" y="32"/>
                    </a:lnTo>
                    <a:lnTo>
                      <a:pt x="0" y="58"/>
                    </a:lnTo>
                    <a:lnTo>
                      <a:pt x="0" y="88"/>
                    </a:lnTo>
                    <a:lnTo>
                      <a:pt x="9" y="115"/>
                    </a:lnTo>
                    <a:lnTo>
                      <a:pt x="19" y="127"/>
                    </a:lnTo>
                    <a:lnTo>
                      <a:pt x="31" y="137"/>
                    </a:lnTo>
                    <a:lnTo>
                      <a:pt x="58" y="149"/>
                    </a:lnTo>
                    <a:lnTo>
                      <a:pt x="87" y="150"/>
                    </a:lnTo>
                    <a:lnTo>
                      <a:pt x="114" y="140"/>
                    </a:lnTo>
                    <a:lnTo>
                      <a:pt x="12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6"/>
              <p:cNvSpPr>
                <a:spLocks/>
              </p:cNvSpPr>
              <p:nvPr/>
            </p:nvSpPr>
            <p:spPr bwMode="auto">
              <a:xfrm rot="18805489">
                <a:off x="6898746" y="3208230"/>
                <a:ext cx="76738" cy="76929"/>
              </a:xfrm>
              <a:custGeom>
                <a:avLst/>
                <a:gdLst>
                  <a:gd name="T0" fmla="*/ 220 w 261"/>
                  <a:gd name="T1" fmla="*/ 226 h 261"/>
                  <a:gd name="T2" fmla="*/ 238 w 261"/>
                  <a:gd name="T3" fmla="*/ 207 h 261"/>
                  <a:gd name="T4" fmla="*/ 259 w 261"/>
                  <a:gd name="T5" fmla="*/ 160 h 261"/>
                  <a:gd name="T6" fmla="*/ 261 w 261"/>
                  <a:gd name="T7" fmla="*/ 109 h 261"/>
                  <a:gd name="T8" fmla="*/ 242 w 261"/>
                  <a:gd name="T9" fmla="*/ 61 h 261"/>
                  <a:gd name="T10" fmla="*/ 226 w 261"/>
                  <a:gd name="T11" fmla="*/ 41 h 261"/>
                  <a:gd name="T12" fmla="*/ 206 w 261"/>
                  <a:gd name="T13" fmla="*/ 22 h 261"/>
                  <a:gd name="T14" fmla="*/ 159 w 261"/>
                  <a:gd name="T15" fmla="*/ 2 h 261"/>
                  <a:gd name="T16" fmla="*/ 109 w 261"/>
                  <a:gd name="T17" fmla="*/ 0 h 261"/>
                  <a:gd name="T18" fmla="*/ 61 w 261"/>
                  <a:gd name="T19" fmla="*/ 19 h 261"/>
                  <a:gd name="T20" fmla="*/ 40 w 261"/>
                  <a:gd name="T21" fmla="*/ 35 h 261"/>
                  <a:gd name="T22" fmla="*/ 22 w 261"/>
                  <a:gd name="T23" fmla="*/ 55 h 261"/>
                  <a:gd name="T24" fmla="*/ 1 w 261"/>
                  <a:gd name="T25" fmla="*/ 102 h 261"/>
                  <a:gd name="T26" fmla="*/ 0 w 261"/>
                  <a:gd name="T27" fmla="*/ 152 h 261"/>
                  <a:gd name="T28" fmla="*/ 18 w 261"/>
                  <a:gd name="T29" fmla="*/ 200 h 261"/>
                  <a:gd name="T30" fmla="*/ 35 w 261"/>
                  <a:gd name="T31" fmla="*/ 221 h 261"/>
                  <a:gd name="T32" fmla="*/ 54 w 261"/>
                  <a:gd name="T33" fmla="*/ 239 h 261"/>
                  <a:gd name="T34" fmla="*/ 101 w 261"/>
                  <a:gd name="T35" fmla="*/ 260 h 261"/>
                  <a:gd name="T36" fmla="*/ 152 w 261"/>
                  <a:gd name="T37" fmla="*/ 261 h 261"/>
                  <a:gd name="T38" fmla="*/ 200 w 261"/>
                  <a:gd name="T39" fmla="*/ 243 h 261"/>
                  <a:gd name="T40" fmla="*/ 220 w 261"/>
                  <a:gd name="T41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61">
                    <a:moveTo>
                      <a:pt x="220" y="226"/>
                    </a:moveTo>
                    <a:lnTo>
                      <a:pt x="238" y="207"/>
                    </a:lnTo>
                    <a:lnTo>
                      <a:pt x="259" y="160"/>
                    </a:lnTo>
                    <a:lnTo>
                      <a:pt x="261" y="109"/>
                    </a:lnTo>
                    <a:lnTo>
                      <a:pt x="242" y="61"/>
                    </a:lnTo>
                    <a:lnTo>
                      <a:pt x="226" y="41"/>
                    </a:lnTo>
                    <a:lnTo>
                      <a:pt x="206" y="22"/>
                    </a:lnTo>
                    <a:lnTo>
                      <a:pt x="159" y="2"/>
                    </a:lnTo>
                    <a:lnTo>
                      <a:pt x="109" y="0"/>
                    </a:lnTo>
                    <a:lnTo>
                      <a:pt x="61" y="19"/>
                    </a:lnTo>
                    <a:lnTo>
                      <a:pt x="40" y="35"/>
                    </a:lnTo>
                    <a:lnTo>
                      <a:pt x="22" y="55"/>
                    </a:lnTo>
                    <a:lnTo>
                      <a:pt x="1" y="102"/>
                    </a:lnTo>
                    <a:lnTo>
                      <a:pt x="0" y="152"/>
                    </a:lnTo>
                    <a:lnTo>
                      <a:pt x="18" y="200"/>
                    </a:lnTo>
                    <a:lnTo>
                      <a:pt x="35" y="221"/>
                    </a:lnTo>
                    <a:lnTo>
                      <a:pt x="54" y="239"/>
                    </a:lnTo>
                    <a:lnTo>
                      <a:pt x="101" y="260"/>
                    </a:lnTo>
                    <a:lnTo>
                      <a:pt x="152" y="261"/>
                    </a:lnTo>
                    <a:lnTo>
                      <a:pt x="200" y="243"/>
                    </a:lnTo>
                    <a:lnTo>
                      <a:pt x="220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57"/>
              <p:cNvSpPr>
                <a:spLocks/>
              </p:cNvSpPr>
              <p:nvPr/>
            </p:nvSpPr>
            <p:spPr bwMode="auto">
              <a:xfrm rot="18805489">
                <a:off x="6694245" y="3006269"/>
                <a:ext cx="115697" cy="115984"/>
              </a:xfrm>
              <a:custGeom>
                <a:avLst/>
                <a:gdLst>
                  <a:gd name="T0" fmla="*/ 330 w 392"/>
                  <a:gd name="T1" fmla="*/ 339 h 392"/>
                  <a:gd name="T2" fmla="*/ 345 w 392"/>
                  <a:gd name="T3" fmla="*/ 325 h 392"/>
                  <a:gd name="T4" fmla="*/ 368 w 392"/>
                  <a:gd name="T5" fmla="*/ 292 h 392"/>
                  <a:gd name="T6" fmla="*/ 383 w 392"/>
                  <a:gd name="T7" fmla="*/ 257 h 392"/>
                  <a:gd name="T8" fmla="*/ 391 w 392"/>
                  <a:gd name="T9" fmla="*/ 221 h 392"/>
                  <a:gd name="T10" fmla="*/ 392 w 392"/>
                  <a:gd name="T11" fmla="*/ 184 h 392"/>
                  <a:gd name="T12" fmla="*/ 386 w 392"/>
                  <a:gd name="T13" fmla="*/ 146 h 392"/>
                  <a:gd name="T14" fmla="*/ 373 w 392"/>
                  <a:gd name="T15" fmla="*/ 110 h 392"/>
                  <a:gd name="T16" fmla="*/ 352 w 392"/>
                  <a:gd name="T17" fmla="*/ 76 h 392"/>
                  <a:gd name="T18" fmla="*/ 339 w 392"/>
                  <a:gd name="T19" fmla="*/ 62 h 392"/>
                  <a:gd name="T20" fmla="*/ 324 w 392"/>
                  <a:gd name="T21" fmla="*/ 48 h 392"/>
                  <a:gd name="T22" fmla="*/ 293 w 392"/>
                  <a:gd name="T23" fmla="*/ 24 h 392"/>
                  <a:gd name="T24" fmla="*/ 258 w 392"/>
                  <a:gd name="T25" fmla="*/ 9 h 392"/>
                  <a:gd name="T26" fmla="*/ 220 w 392"/>
                  <a:gd name="T27" fmla="*/ 1 h 392"/>
                  <a:gd name="T28" fmla="*/ 183 w 392"/>
                  <a:gd name="T29" fmla="*/ 0 h 392"/>
                  <a:gd name="T30" fmla="*/ 145 w 392"/>
                  <a:gd name="T31" fmla="*/ 6 h 392"/>
                  <a:gd name="T32" fmla="*/ 110 w 392"/>
                  <a:gd name="T33" fmla="*/ 19 h 392"/>
                  <a:gd name="T34" fmla="*/ 76 w 392"/>
                  <a:gd name="T35" fmla="*/ 40 h 392"/>
                  <a:gd name="T36" fmla="*/ 61 w 392"/>
                  <a:gd name="T37" fmla="*/ 54 h 392"/>
                  <a:gd name="T38" fmla="*/ 46 w 392"/>
                  <a:gd name="T39" fmla="*/ 68 h 392"/>
                  <a:gd name="T40" fmla="*/ 24 w 392"/>
                  <a:gd name="T41" fmla="*/ 99 h 392"/>
                  <a:gd name="T42" fmla="*/ 9 w 392"/>
                  <a:gd name="T43" fmla="*/ 134 h 392"/>
                  <a:gd name="T44" fmla="*/ 1 w 392"/>
                  <a:gd name="T45" fmla="*/ 172 h 392"/>
                  <a:gd name="T46" fmla="*/ 0 w 392"/>
                  <a:gd name="T47" fmla="*/ 210 h 392"/>
                  <a:gd name="T48" fmla="*/ 5 w 392"/>
                  <a:gd name="T49" fmla="*/ 247 h 392"/>
                  <a:gd name="T50" fmla="*/ 19 w 392"/>
                  <a:gd name="T51" fmla="*/ 283 h 392"/>
                  <a:gd name="T52" fmla="*/ 40 w 392"/>
                  <a:gd name="T53" fmla="*/ 316 h 392"/>
                  <a:gd name="T54" fmla="*/ 53 w 392"/>
                  <a:gd name="T55" fmla="*/ 331 h 392"/>
                  <a:gd name="T56" fmla="*/ 67 w 392"/>
                  <a:gd name="T57" fmla="*/ 346 h 392"/>
                  <a:gd name="T58" fmla="*/ 100 w 392"/>
                  <a:gd name="T59" fmla="*/ 368 h 392"/>
                  <a:gd name="T60" fmla="*/ 135 w 392"/>
                  <a:gd name="T61" fmla="*/ 383 h 392"/>
                  <a:gd name="T62" fmla="*/ 171 w 392"/>
                  <a:gd name="T63" fmla="*/ 392 h 392"/>
                  <a:gd name="T64" fmla="*/ 210 w 392"/>
                  <a:gd name="T65" fmla="*/ 392 h 392"/>
                  <a:gd name="T66" fmla="*/ 246 w 392"/>
                  <a:gd name="T67" fmla="*/ 387 h 392"/>
                  <a:gd name="T68" fmla="*/ 282 w 392"/>
                  <a:gd name="T69" fmla="*/ 373 h 392"/>
                  <a:gd name="T70" fmla="*/ 316 w 392"/>
                  <a:gd name="T71" fmla="*/ 352 h 392"/>
                  <a:gd name="T72" fmla="*/ 330 w 392"/>
                  <a:gd name="T73" fmla="*/ 33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30" y="339"/>
                    </a:moveTo>
                    <a:lnTo>
                      <a:pt x="345" y="325"/>
                    </a:lnTo>
                    <a:lnTo>
                      <a:pt x="368" y="292"/>
                    </a:lnTo>
                    <a:lnTo>
                      <a:pt x="383" y="257"/>
                    </a:lnTo>
                    <a:lnTo>
                      <a:pt x="391" y="221"/>
                    </a:lnTo>
                    <a:lnTo>
                      <a:pt x="392" y="184"/>
                    </a:lnTo>
                    <a:lnTo>
                      <a:pt x="386" y="146"/>
                    </a:lnTo>
                    <a:lnTo>
                      <a:pt x="373" y="110"/>
                    </a:lnTo>
                    <a:lnTo>
                      <a:pt x="352" y="76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4"/>
                    </a:lnTo>
                    <a:lnTo>
                      <a:pt x="258" y="9"/>
                    </a:lnTo>
                    <a:lnTo>
                      <a:pt x="220" y="1"/>
                    </a:lnTo>
                    <a:lnTo>
                      <a:pt x="183" y="0"/>
                    </a:lnTo>
                    <a:lnTo>
                      <a:pt x="145" y="6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1" y="54"/>
                    </a:lnTo>
                    <a:lnTo>
                      <a:pt x="46" y="68"/>
                    </a:lnTo>
                    <a:lnTo>
                      <a:pt x="24" y="99"/>
                    </a:lnTo>
                    <a:lnTo>
                      <a:pt x="9" y="134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5" y="247"/>
                    </a:lnTo>
                    <a:lnTo>
                      <a:pt x="19" y="283"/>
                    </a:lnTo>
                    <a:lnTo>
                      <a:pt x="40" y="316"/>
                    </a:lnTo>
                    <a:lnTo>
                      <a:pt x="53" y="331"/>
                    </a:lnTo>
                    <a:lnTo>
                      <a:pt x="67" y="346"/>
                    </a:lnTo>
                    <a:lnTo>
                      <a:pt x="100" y="368"/>
                    </a:lnTo>
                    <a:lnTo>
                      <a:pt x="135" y="383"/>
                    </a:lnTo>
                    <a:lnTo>
                      <a:pt x="171" y="392"/>
                    </a:lnTo>
                    <a:lnTo>
                      <a:pt x="210" y="392"/>
                    </a:lnTo>
                    <a:lnTo>
                      <a:pt x="246" y="387"/>
                    </a:lnTo>
                    <a:lnTo>
                      <a:pt x="282" y="373"/>
                    </a:lnTo>
                    <a:lnTo>
                      <a:pt x="316" y="352"/>
                    </a:lnTo>
                    <a:lnTo>
                      <a:pt x="330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8"/>
              <p:cNvSpPr>
                <a:spLocks/>
              </p:cNvSpPr>
              <p:nvPr/>
            </p:nvSpPr>
            <p:spPr bwMode="auto">
              <a:xfrm rot="18805489">
                <a:off x="6594877" y="4513090"/>
                <a:ext cx="154657" cy="155041"/>
              </a:xfrm>
              <a:custGeom>
                <a:avLst/>
                <a:gdLst>
                  <a:gd name="T0" fmla="*/ 368 w 523"/>
                  <a:gd name="T1" fmla="*/ 503 h 525"/>
                  <a:gd name="T2" fmla="*/ 391 w 523"/>
                  <a:gd name="T3" fmla="*/ 491 h 525"/>
                  <a:gd name="T4" fmla="*/ 434 w 523"/>
                  <a:gd name="T5" fmla="*/ 462 h 525"/>
                  <a:gd name="T6" fmla="*/ 469 w 523"/>
                  <a:gd name="T7" fmla="*/ 424 h 525"/>
                  <a:gd name="T8" fmla="*/ 496 w 523"/>
                  <a:gd name="T9" fmla="*/ 381 h 525"/>
                  <a:gd name="T10" fmla="*/ 514 w 523"/>
                  <a:gd name="T11" fmla="*/ 335 h 525"/>
                  <a:gd name="T12" fmla="*/ 523 w 523"/>
                  <a:gd name="T13" fmla="*/ 284 h 525"/>
                  <a:gd name="T14" fmla="*/ 523 w 523"/>
                  <a:gd name="T15" fmla="*/ 234 h 525"/>
                  <a:gd name="T16" fmla="*/ 512 w 523"/>
                  <a:gd name="T17" fmla="*/ 182 h 525"/>
                  <a:gd name="T18" fmla="*/ 503 w 523"/>
                  <a:gd name="T19" fmla="*/ 157 h 525"/>
                  <a:gd name="T20" fmla="*/ 491 w 523"/>
                  <a:gd name="T21" fmla="*/ 132 h 525"/>
                  <a:gd name="T22" fmla="*/ 460 w 523"/>
                  <a:gd name="T23" fmla="*/ 90 h 525"/>
                  <a:gd name="T24" fmla="*/ 424 w 523"/>
                  <a:gd name="T25" fmla="*/ 55 h 525"/>
                  <a:gd name="T26" fmla="*/ 381 w 523"/>
                  <a:gd name="T27" fmla="*/ 27 h 525"/>
                  <a:gd name="T28" fmla="*/ 334 w 523"/>
                  <a:gd name="T29" fmla="*/ 9 h 525"/>
                  <a:gd name="T30" fmla="*/ 284 w 523"/>
                  <a:gd name="T31" fmla="*/ 0 h 525"/>
                  <a:gd name="T32" fmla="*/ 233 w 523"/>
                  <a:gd name="T33" fmla="*/ 2 h 525"/>
                  <a:gd name="T34" fmla="*/ 181 w 523"/>
                  <a:gd name="T35" fmla="*/ 12 h 525"/>
                  <a:gd name="T36" fmla="*/ 157 w 523"/>
                  <a:gd name="T37" fmla="*/ 22 h 525"/>
                  <a:gd name="T38" fmla="*/ 132 w 523"/>
                  <a:gd name="T39" fmla="*/ 34 h 525"/>
                  <a:gd name="T40" fmla="*/ 89 w 523"/>
                  <a:gd name="T41" fmla="*/ 64 h 525"/>
                  <a:gd name="T42" fmla="*/ 54 w 523"/>
                  <a:gd name="T43" fmla="*/ 101 h 525"/>
                  <a:gd name="T44" fmla="*/ 27 w 523"/>
                  <a:gd name="T45" fmla="*/ 144 h 525"/>
                  <a:gd name="T46" fmla="*/ 9 w 523"/>
                  <a:gd name="T47" fmla="*/ 191 h 525"/>
                  <a:gd name="T48" fmla="*/ 0 w 523"/>
                  <a:gd name="T49" fmla="*/ 241 h 525"/>
                  <a:gd name="T50" fmla="*/ 1 w 523"/>
                  <a:gd name="T51" fmla="*/ 292 h 525"/>
                  <a:gd name="T52" fmla="*/ 11 w 523"/>
                  <a:gd name="T53" fmla="*/ 342 h 525"/>
                  <a:gd name="T54" fmla="*/ 22 w 523"/>
                  <a:gd name="T55" fmla="*/ 368 h 525"/>
                  <a:gd name="T56" fmla="*/ 33 w 523"/>
                  <a:gd name="T57" fmla="*/ 393 h 525"/>
                  <a:gd name="T58" fmla="*/ 63 w 523"/>
                  <a:gd name="T59" fmla="*/ 434 h 525"/>
                  <a:gd name="T60" fmla="*/ 101 w 523"/>
                  <a:gd name="T61" fmla="*/ 471 h 525"/>
                  <a:gd name="T62" fmla="*/ 144 w 523"/>
                  <a:gd name="T63" fmla="*/ 497 h 525"/>
                  <a:gd name="T64" fmla="*/ 190 w 523"/>
                  <a:gd name="T65" fmla="*/ 516 h 525"/>
                  <a:gd name="T66" fmla="*/ 239 w 523"/>
                  <a:gd name="T67" fmla="*/ 525 h 525"/>
                  <a:gd name="T68" fmla="*/ 291 w 523"/>
                  <a:gd name="T69" fmla="*/ 524 h 525"/>
                  <a:gd name="T70" fmla="*/ 342 w 523"/>
                  <a:gd name="T71" fmla="*/ 514 h 525"/>
                  <a:gd name="T72" fmla="*/ 368 w 523"/>
                  <a:gd name="T73" fmla="*/ 50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3" h="525">
                    <a:moveTo>
                      <a:pt x="368" y="503"/>
                    </a:moveTo>
                    <a:lnTo>
                      <a:pt x="391" y="491"/>
                    </a:lnTo>
                    <a:lnTo>
                      <a:pt x="434" y="462"/>
                    </a:lnTo>
                    <a:lnTo>
                      <a:pt x="469" y="424"/>
                    </a:lnTo>
                    <a:lnTo>
                      <a:pt x="496" y="381"/>
                    </a:lnTo>
                    <a:lnTo>
                      <a:pt x="514" y="335"/>
                    </a:lnTo>
                    <a:lnTo>
                      <a:pt x="523" y="284"/>
                    </a:lnTo>
                    <a:lnTo>
                      <a:pt x="523" y="234"/>
                    </a:lnTo>
                    <a:lnTo>
                      <a:pt x="512" y="182"/>
                    </a:lnTo>
                    <a:lnTo>
                      <a:pt x="503" y="157"/>
                    </a:lnTo>
                    <a:lnTo>
                      <a:pt x="491" y="132"/>
                    </a:lnTo>
                    <a:lnTo>
                      <a:pt x="460" y="90"/>
                    </a:lnTo>
                    <a:lnTo>
                      <a:pt x="424" y="55"/>
                    </a:lnTo>
                    <a:lnTo>
                      <a:pt x="381" y="27"/>
                    </a:lnTo>
                    <a:lnTo>
                      <a:pt x="334" y="9"/>
                    </a:lnTo>
                    <a:lnTo>
                      <a:pt x="284" y="0"/>
                    </a:lnTo>
                    <a:lnTo>
                      <a:pt x="233" y="2"/>
                    </a:lnTo>
                    <a:lnTo>
                      <a:pt x="181" y="12"/>
                    </a:lnTo>
                    <a:lnTo>
                      <a:pt x="157" y="22"/>
                    </a:lnTo>
                    <a:lnTo>
                      <a:pt x="132" y="34"/>
                    </a:lnTo>
                    <a:lnTo>
                      <a:pt x="89" y="64"/>
                    </a:lnTo>
                    <a:lnTo>
                      <a:pt x="54" y="101"/>
                    </a:lnTo>
                    <a:lnTo>
                      <a:pt x="27" y="144"/>
                    </a:lnTo>
                    <a:lnTo>
                      <a:pt x="9" y="191"/>
                    </a:lnTo>
                    <a:lnTo>
                      <a:pt x="0" y="241"/>
                    </a:lnTo>
                    <a:lnTo>
                      <a:pt x="1" y="292"/>
                    </a:lnTo>
                    <a:lnTo>
                      <a:pt x="11" y="342"/>
                    </a:lnTo>
                    <a:lnTo>
                      <a:pt x="22" y="368"/>
                    </a:lnTo>
                    <a:lnTo>
                      <a:pt x="33" y="393"/>
                    </a:lnTo>
                    <a:lnTo>
                      <a:pt x="63" y="434"/>
                    </a:lnTo>
                    <a:lnTo>
                      <a:pt x="101" y="471"/>
                    </a:lnTo>
                    <a:lnTo>
                      <a:pt x="144" y="497"/>
                    </a:lnTo>
                    <a:lnTo>
                      <a:pt x="190" y="516"/>
                    </a:lnTo>
                    <a:lnTo>
                      <a:pt x="239" y="525"/>
                    </a:lnTo>
                    <a:lnTo>
                      <a:pt x="291" y="524"/>
                    </a:lnTo>
                    <a:lnTo>
                      <a:pt x="342" y="514"/>
                    </a:lnTo>
                    <a:lnTo>
                      <a:pt x="368" y="5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9"/>
              <p:cNvSpPr>
                <a:spLocks/>
              </p:cNvSpPr>
              <p:nvPr/>
            </p:nvSpPr>
            <p:spPr bwMode="auto">
              <a:xfrm rot="18805489">
                <a:off x="6739811" y="4393289"/>
                <a:ext cx="43682" cy="43790"/>
              </a:xfrm>
              <a:custGeom>
                <a:avLst/>
                <a:gdLst>
                  <a:gd name="T0" fmla="*/ 105 w 149"/>
                  <a:gd name="T1" fmla="*/ 144 h 149"/>
                  <a:gd name="T2" fmla="*/ 118 w 149"/>
                  <a:gd name="T3" fmla="*/ 138 h 149"/>
                  <a:gd name="T4" fmla="*/ 138 w 149"/>
                  <a:gd name="T5" fmla="*/ 116 h 149"/>
                  <a:gd name="T6" fmla="*/ 149 w 149"/>
                  <a:gd name="T7" fmla="*/ 88 h 149"/>
                  <a:gd name="T8" fmla="*/ 149 w 149"/>
                  <a:gd name="T9" fmla="*/ 60 h 149"/>
                  <a:gd name="T10" fmla="*/ 144 w 149"/>
                  <a:gd name="T11" fmla="*/ 44 h 149"/>
                  <a:gd name="T12" fmla="*/ 136 w 149"/>
                  <a:gd name="T13" fmla="*/ 31 h 149"/>
                  <a:gd name="T14" fmla="*/ 115 w 149"/>
                  <a:gd name="T15" fmla="*/ 11 h 149"/>
                  <a:gd name="T16" fmla="*/ 88 w 149"/>
                  <a:gd name="T17" fmla="*/ 0 h 149"/>
                  <a:gd name="T18" fmla="*/ 58 w 149"/>
                  <a:gd name="T19" fmla="*/ 0 h 149"/>
                  <a:gd name="T20" fmla="*/ 44 w 149"/>
                  <a:gd name="T21" fmla="*/ 5 h 149"/>
                  <a:gd name="T22" fmla="*/ 29 w 149"/>
                  <a:gd name="T23" fmla="*/ 13 h 149"/>
                  <a:gd name="T24" fmla="*/ 10 w 149"/>
                  <a:gd name="T25" fmla="*/ 34 h 149"/>
                  <a:gd name="T26" fmla="*/ 0 w 149"/>
                  <a:gd name="T27" fmla="*/ 61 h 149"/>
                  <a:gd name="T28" fmla="*/ 0 w 149"/>
                  <a:gd name="T29" fmla="*/ 91 h 149"/>
                  <a:gd name="T30" fmla="*/ 5 w 149"/>
                  <a:gd name="T31" fmla="*/ 105 h 149"/>
                  <a:gd name="T32" fmla="*/ 13 w 149"/>
                  <a:gd name="T33" fmla="*/ 119 h 149"/>
                  <a:gd name="T34" fmla="*/ 33 w 149"/>
                  <a:gd name="T35" fmla="*/ 139 h 149"/>
                  <a:gd name="T36" fmla="*/ 61 w 149"/>
                  <a:gd name="T37" fmla="*/ 149 h 149"/>
                  <a:gd name="T38" fmla="*/ 90 w 149"/>
                  <a:gd name="T39" fmla="*/ 149 h 149"/>
                  <a:gd name="T40" fmla="*/ 105 w 149"/>
                  <a:gd name="T41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49">
                    <a:moveTo>
                      <a:pt x="105" y="144"/>
                    </a:moveTo>
                    <a:lnTo>
                      <a:pt x="118" y="138"/>
                    </a:lnTo>
                    <a:lnTo>
                      <a:pt x="138" y="116"/>
                    </a:lnTo>
                    <a:lnTo>
                      <a:pt x="149" y="88"/>
                    </a:lnTo>
                    <a:lnTo>
                      <a:pt x="149" y="60"/>
                    </a:lnTo>
                    <a:lnTo>
                      <a:pt x="144" y="44"/>
                    </a:lnTo>
                    <a:lnTo>
                      <a:pt x="136" y="31"/>
                    </a:lnTo>
                    <a:lnTo>
                      <a:pt x="115" y="11"/>
                    </a:lnTo>
                    <a:lnTo>
                      <a:pt x="88" y="0"/>
                    </a:lnTo>
                    <a:lnTo>
                      <a:pt x="58" y="0"/>
                    </a:lnTo>
                    <a:lnTo>
                      <a:pt x="44" y="5"/>
                    </a:lnTo>
                    <a:lnTo>
                      <a:pt x="29" y="13"/>
                    </a:lnTo>
                    <a:lnTo>
                      <a:pt x="10" y="34"/>
                    </a:lnTo>
                    <a:lnTo>
                      <a:pt x="0" y="61"/>
                    </a:lnTo>
                    <a:lnTo>
                      <a:pt x="0" y="91"/>
                    </a:lnTo>
                    <a:lnTo>
                      <a:pt x="5" y="105"/>
                    </a:lnTo>
                    <a:lnTo>
                      <a:pt x="13" y="119"/>
                    </a:lnTo>
                    <a:lnTo>
                      <a:pt x="33" y="139"/>
                    </a:lnTo>
                    <a:lnTo>
                      <a:pt x="61" y="149"/>
                    </a:lnTo>
                    <a:lnTo>
                      <a:pt x="90" y="149"/>
                    </a:lnTo>
                    <a:lnTo>
                      <a:pt x="105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 rot="18805489">
                <a:off x="6896659" y="4444910"/>
                <a:ext cx="76738" cy="76929"/>
              </a:xfrm>
              <a:custGeom>
                <a:avLst/>
                <a:gdLst>
                  <a:gd name="T0" fmla="*/ 183 w 261"/>
                  <a:gd name="T1" fmla="*/ 250 h 259"/>
                  <a:gd name="T2" fmla="*/ 208 w 261"/>
                  <a:gd name="T3" fmla="*/ 237 h 259"/>
                  <a:gd name="T4" fmla="*/ 243 w 261"/>
                  <a:gd name="T5" fmla="*/ 199 h 259"/>
                  <a:gd name="T6" fmla="*/ 261 w 261"/>
                  <a:gd name="T7" fmla="*/ 153 h 259"/>
                  <a:gd name="T8" fmla="*/ 259 w 261"/>
                  <a:gd name="T9" fmla="*/ 102 h 259"/>
                  <a:gd name="T10" fmla="*/ 250 w 261"/>
                  <a:gd name="T11" fmla="*/ 76 h 259"/>
                  <a:gd name="T12" fmla="*/ 239 w 261"/>
                  <a:gd name="T13" fmla="*/ 53 h 259"/>
                  <a:gd name="T14" fmla="*/ 201 w 261"/>
                  <a:gd name="T15" fmla="*/ 18 h 259"/>
                  <a:gd name="T16" fmla="*/ 154 w 261"/>
                  <a:gd name="T17" fmla="*/ 0 h 259"/>
                  <a:gd name="T18" fmla="*/ 104 w 261"/>
                  <a:gd name="T19" fmla="*/ 0 h 259"/>
                  <a:gd name="T20" fmla="*/ 78 w 261"/>
                  <a:gd name="T21" fmla="*/ 9 h 259"/>
                  <a:gd name="T22" fmla="*/ 55 w 261"/>
                  <a:gd name="T23" fmla="*/ 22 h 259"/>
                  <a:gd name="T24" fmla="*/ 20 w 261"/>
                  <a:gd name="T25" fmla="*/ 58 h 259"/>
                  <a:gd name="T26" fmla="*/ 0 w 261"/>
                  <a:gd name="T27" fmla="*/ 106 h 259"/>
                  <a:gd name="T28" fmla="*/ 2 w 261"/>
                  <a:gd name="T29" fmla="*/ 157 h 259"/>
                  <a:gd name="T30" fmla="*/ 11 w 261"/>
                  <a:gd name="T31" fmla="*/ 183 h 259"/>
                  <a:gd name="T32" fmla="*/ 24 w 261"/>
                  <a:gd name="T33" fmla="*/ 206 h 259"/>
                  <a:gd name="T34" fmla="*/ 60 w 261"/>
                  <a:gd name="T35" fmla="*/ 241 h 259"/>
                  <a:gd name="T36" fmla="*/ 106 w 261"/>
                  <a:gd name="T37" fmla="*/ 259 h 259"/>
                  <a:gd name="T38" fmla="*/ 158 w 261"/>
                  <a:gd name="T39" fmla="*/ 259 h 259"/>
                  <a:gd name="T40" fmla="*/ 183 w 261"/>
                  <a:gd name="T41" fmla="*/ 25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59">
                    <a:moveTo>
                      <a:pt x="183" y="250"/>
                    </a:moveTo>
                    <a:lnTo>
                      <a:pt x="208" y="237"/>
                    </a:lnTo>
                    <a:lnTo>
                      <a:pt x="243" y="199"/>
                    </a:lnTo>
                    <a:lnTo>
                      <a:pt x="261" y="153"/>
                    </a:lnTo>
                    <a:lnTo>
                      <a:pt x="259" y="102"/>
                    </a:lnTo>
                    <a:lnTo>
                      <a:pt x="250" y="76"/>
                    </a:lnTo>
                    <a:lnTo>
                      <a:pt x="239" y="53"/>
                    </a:lnTo>
                    <a:lnTo>
                      <a:pt x="201" y="18"/>
                    </a:lnTo>
                    <a:lnTo>
                      <a:pt x="154" y="0"/>
                    </a:lnTo>
                    <a:lnTo>
                      <a:pt x="104" y="0"/>
                    </a:lnTo>
                    <a:lnTo>
                      <a:pt x="78" y="9"/>
                    </a:lnTo>
                    <a:lnTo>
                      <a:pt x="55" y="22"/>
                    </a:lnTo>
                    <a:lnTo>
                      <a:pt x="20" y="58"/>
                    </a:lnTo>
                    <a:lnTo>
                      <a:pt x="0" y="106"/>
                    </a:lnTo>
                    <a:lnTo>
                      <a:pt x="2" y="157"/>
                    </a:lnTo>
                    <a:lnTo>
                      <a:pt x="11" y="183"/>
                    </a:lnTo>
                    <a:lnTo>
                      <a:pt x="24" y="206"/>
                    </a:lnTo>
                    <a:lnTo>
                      <a:pt x="60" y="241"/>
                    </a:lnTo>
                    <a:lnTo>
                      <a:pt x="106" y="259"/>
                    </a:lnTo>
                    <a:lnTo>
                      <a:pt x="158" y="259"/>
                    </a:lnTo>
                    <a:lnTo>
                      <a:pt x="183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61"/>
              <p:cNvSpPr>
                <a:spLocks/>
              </p:cNvSpPr>
              <p:nvPr/>
            </p:nvSpPr>
            <p:spPr bwMode="auto">
              <a:xfrm rot="18805489">
                <a:off x="6763434" y="4191746"/>
                <a:ext cx="115697" cy="115984"/>
              </a:xfrm>
              <a:custGeom>
                <a:avLst/>
                <a:gdLst>
                  <a:gd name="T0" fmla="*/ 275 w 392"/>
                  <a:gd name="T1" fmla="*/ 376 h 393"/>
                  <a:gd name="T2" fmla="*/ 293 w 392"/>
                  <a:gd name="T3" fmla="*/ 367 h 393"/>
                  <a:gd name="T4" fmla="*/ 326 w 392"/>
                  <a:gd name="T5" fmla="*/ 345 h 393"/>
                  <a:gd name="T6" fmla="*/ 352 w 392"/>
                  <a:gd name="T7" fmla="*/ 316 h 393"/>
                  <a:gd name="T8" fmla="*/ 372 w 392"/>
                  <a:gd name="T9" fmla="*/ 285 h 393"/>
                  <a:gd name="T10" fmla="*/ 385 w 392"/>
                  <a:gd name="T11" fmla="*/ 250 h 393"/>
                  <a:gd name="T12" fmla="*/ 392 w 392"/>
                  <a:gd name="T13" fmla="*/ 212 h 393"/>
                  <a:gd name="T14" fmla="*/ 392 w 392"/>
                  <a:gd name="T15" fmla="*/ 174 h 393"/>
                  <a:gd name="T16" fmla="*/ 384 w 392"/>
                  <a:gd name="T17" fmla="*/ 136 h 393"/>
                  <a:gd name="T18" fmla="*/ 376 w 392"/>
                  <a:gd name="T19" fmla="*/ 117 h 393"/>
                  <a:gd name="T20" fmla="*/ 367 w 392"/>
                  <a:gd name="T21" fmla="*/ 98 h 393"/>
                  <a:gd name="T22" fmla="*/ 345 w 392"/>
                  <a:gd name="T23" fmla="*/ 67 h 393"/>
                  <a:gd name="T24" fmla="*/ 317 w 392"/>
                  <a:gd name="T25" fmla="*/ 40 h 393"/>
                  <a:gd name="T26" fmla="*/ 286 w 392"/>
                  <a:gd name="T27" fmla="*/ 21 h 393"/>
                  <a:gd name="T28" fmla="*/ 249 w 392"/>
                  <a:gd name="T29" fmla="*/ 6 h 393"/>
                  <a:gd name="T30" fmla="*/ 213 w 392"/>
                  <a:gd name="T31" fmla="*/ 0 h 393"/>
                  <a:gd name="T32" fmla="*/ 174 w 392"/>
                  <a:gd name="T33" fmla="*/ 0 h 393"/>
                  <a:gd name="T34" fmla="*/ 137 w 392"/>
                  <a:gd name="T35" fmla="*/ 9 h 393"/>
                  <a:gd name="T36" fmla="*/ 117 w 392"/>
                  <a:gd name="T37" fmla="*/ 15 h 393"/>
                  <a:gd name="T38" fmla="*/ 99 w 392"/>
                  <a:gd name="T39" fmla="*/ 25 h 393"/>
                  <a:gd name="T40" fmla="*/ 67 w 392"/>
                  <a:gd name="T41" fmla="*/ 48 h 393"/>
                  <a:gd name="T42" fmla="*/ 41 w 392"/>
                  <a:gd name="T43" fmla="*/ 75 h 393"/>
                  <a:gd name="T44" fmla="*/ 20 w 392"/>
                  <a:gd name="T45" fmla="*/ 107 h 393"/>
                  <a:gd name="T46" fmla="*/ 7 w 392"/>
                  <a:gd name="T47" fmla="*/ 142 h 393"/>
                  <a:gd name="T48" fmla="*/ 0 w 392"/>
                  <a:gd name="T49" fmla="*/ 180 h 393"/>
                  <a:gd name="T50" fmla="*/ 0 w 392"/>
                  <a:gd name="T51" fmla="*/ 218 h 393"/>
                  <a:gd name="T52" fmla="*/ 8 w 392"/>
                  <a:gd name="T53" fmla="*/ 257 h 393"/>
                  <a:gd name="T54" fmla="*/ 16 w 392"/>
                  <a:gd name="T55" fmla="*/ 275 h 393"/>
                  <a:gd name="T56" fmla="*/ 25 w 392"/>
                  <a:gd name="T57" fmla="*/ 293 h 393"/>
                  <a:gd name="T58" fmla="*/ 47 w 392"/>
                  <a:gd name="T59" fmla="*/ 325 h 393"/>
                  <a:gd name="T60" fmla="*/ 76 w 392"/>
                  <a:gd name="T61" fmla="*/ 351 h 393"/>
                  <a:gd name="T62" fmla="*/ 108 w 392"/>
                  <a:gd name="T63" fmla="*/ 372 h 393"/>
                  <a:gd name="T64" fmla="*/ 143 w 392"/>
                  <a:gd name="T65" fmla="*/ 385 h 393"/>
                  <a:gd name="T66" fmla="*/ 179 w 392"/>
                  <a:gd name="T67" fmla="*/ 393 h 393"/>
                  <a:gd name="T68" fmla="*/ 218 w 392"/>
                  <a:gd name="T69" fmla="*/ 391 h 393"/>
                  <a:gd name="T70" fmla="*/ 256 w 392"/>
                  <a:gd name="T71" fmla="*/ 384 h 393"/>
                  <a:gd name="T72" fmla="*/ 275 w 392"/>
                  <a:gd name="T73" fmla="*/ 37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275" y="376"/>
                    </a:moveTo>
                    <a:lnTo>
                      <a:pt x="293" y="367"/>
                    </a:lnTo>
                    <a:lnTo>
                      <a:pt x="326" y="345"/>
                    </a:lnTo>
                    <a:lnTo>
                      <a:pt x="352" y="316"/>
                    </a:lnTo>
                    <a:lnTo>
                      <a:pt x="372" y="285"/>
                    </a:lnTo>
                    <a:lnTo>
                      <a:pt x="385" y="250"/>
                    </a:lnTo>
                    <a:lnTo>
                      <a:pt x="392" y="212"/>
                    </a:lnTo>
                    <a:lnTo>
                      <a:pt x="392" y="174"/>
                    </a:lnTo>
                    <a:lnTo>
                      <a:pt x="384" y="136"/>
                    </a:lnTo>
                    <a:lnTo>
                      <a:pt x="376" y="117"/>
                    </a:lnTo>
                    <a:lnTo>
                      <a:pt x="367" y="98"/>
                    </a:lnTo>
                    <a:lnTo>
                      <a:pt x="345" y="67"/>
                    </a:lnTo>
                    <a:lnTo>
                      <a:pt x="317" y="40"/>
                    </a:lnTo>
                    <a:lnTo>
                      <a:pt x="286" y="21"/>
                    </a:lnTo>
                    <a:lnTo>
                      <a:pt x="249" y="6"/>
                    </a:lnTo>
                    <a:lnTo>
                      <a:pt x="213" y="0"/>
                    </a:lnTo>
                    <a:lnTo>
                      <a:pt x="174" y="0"/>
                    </a:lnTo>
                    <a:lnTo>
                      <a:pt x="137" y="9"/>
                    </a:lnTo>
                    <a:lnTo>
                      <a:pt x="117" y="15"/>
                    </a:lnTo>
                    <a:lnTo>
                      <a:pt x="99" y="25"/>
                    </a:lnTo>
                    <a:lnTo>
                      <a:pt x="67" y="48"/>
                    </a:lnTo>
                    <a:lnTo>
                      <a:pt x="41" y="75"/>
                    </a:lnTo>
                    <a:lnTo>
                      <a:pt x="20" y="107"/>
                    </a:lnTo>
                    <a:lnTo>
                      <a:pt x="7" y="142"/>
                    </a:lnTo>
                    <a:lnTo>
                      <a:pt x="0" y="180"/>
                    </a:lnTo>
                    <a:lnTo>
                      <a:pt x="0" y="218"/>
                    </a:lnTo>
                    <a:lnTo>
                      <a:pt x="8" y="257"/>
                    </a:lnTo>
                    <a:lnTo>
                      <a:pt x="16" y="275"/>
                    </a:lnTo>
                    <a:lnTo>
                      <a:pt x="25" y="293"/>
                    </a:lnTo>
                    <a:lnTo>
                      <a:pt x="47" y="325"/>
                    </a:lnTo>
                    <a:lnTo>
                      <a:pt x="76" y="351"/>
                    </a:lnTo>
                    <a:lnTo>
                      <a:pt x="108" y="372"/>
                    </a:lnTo>
                    <a:lnTo>
                      <a:pt x="143" y="385"/>
                    </a:lnTo>
                    <a:lnTo>
                      <a:pt x="179" y="393"/>
                    </a:lnTo>
                    <a:lnTo>
                      <a:pt x="218" y="391"/>
                    </a:lnTo>
                    <a:lnTo>
                      <a:pt x="256" y="384"/>
                    </a:lnTo>
                    <a:lnTo>
                      <a:pt x="275" y="3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62"/>
              <p:cNvSpPr>
                <a:spLocks/>
              </p:cNvSpPr>
              <p:nvPr/>
            </p:nvSpPr>
            <p:spPr bwMode="auto">
              <a:xfrm rot="18805489">
                <a:off x="6626917" y="4100397"/>
                <a:ext cx="90905" cy="89947"/>
              </a:xfrm>
              <a:custGeom>
                <a:avLst/>
                <a:gdLst>
                  <a:gd name="T0" fmla="*/ 259 w 305"/>
                  <a:gd name="T1" fmla="*/ 266 h 306"/>
                  <a:gd name="T2" fmla="*/ 269 w 305"/>
                  <a:gd name="T3" fmla="*/ 254 h 306"/>
                  <a:gd name="T4" fmla="*/ 287 w 305"/>
                  <a:gd name="T5" fmla="*/ 230 h 306"/>
                  <a:gd name="T6" fmla="*/ 304 w 305"/>
                  <a:gd name="T7" fmla="*/ 187 h 306"/>
                  <a:gd name="T8" fmla="*/ 305 w 305"/>
                  <a:gd name="T9" fmla="*/ 128 h 306"/>
                  <a:gd name="T10" fmla="*/ 291 w 305"/>
                  <a:gd name="T11" fmla="*/ 86 h 306"/>
                  <a:gd name="T12" fmla="*/ 276 w 305"/>
                  <a:gd name="T13" fmla="*/ 60 h 306"/>
                  <a:gd name="T14" fmla="*/ 265 w 305"/>
                  <a:gd name="T15" fmla="*/ 48 h 306"/>
                  <a:gd name="T16" fmla="*/ 254 w 305"/>
                  <a:gd name="T17" fmla="*/ 36 h 306"/>
                  <a:gd name="T18" fmla="*/ 229 w 305"/>
                  <a:gd name="T19" fmla="*/ 18 h 306"/>
                  <a:gd name="T20" fmla="*/ 186 w 305"/>
                  <a:gd name="T21" fmla="*/ 1 h 306"/>
                  <a:gd name="T22" fmla="*/ 128 w 305"/>
                  <a:gd name="T23" fmla="*/ 0 h 306"/>
                  <a:gd name="T24" fmla="*/ 85 w 305"/>
                  <a:gd name="T25" fmla="*/ 14 h 306"/>
                  <a:gd name="T26" fmla="*/ 59 w 305"/>
                  <a:gd name="T27" fmla="*/ 31 h 306"/>
                  <a:gd name="T28" fmla="*/ 47 w 305"/>
                  <a:gd name="T29" fmla="*/ 42 h 306"/>
                  <a:gd name="T30" fmla="*/ 36 w 305"/>
                  <a:gd name="T31" fmla="*/ 52 h 306"/>
                  <a:gd name="T32" fmla="*/ 18 w 305"/>
                  <a:gd name="T33" fmla="*/ 78 h 306"/>
                  <a:gd name="T34" fmla="*/ 1 w 305"/>
                  <a:gd name="T35" fmla="*/ 119 h 306"/>
                  <a:gd name="T36" fmla="*/ 0 w 305"/>
                  <a:gd name="T37" fmla="*/ 179 h 306"/>
                  <a:gd name="T38" fmla="*/ 14 w 305"/>
                  <a:gd name="T39" fmla="*/ 222 h 306"/>
                  <a:gd name="T40" fmla="*/ 31 w 305"/>
                  <a:gd name="T41" fmla="*/ 248 h 306"/>
                  <a:gd name="T42" fmla="*/ 41 w 305"/>
                  <a:gd name="T43" fmla="*/ 259 h 306"/>
                  <a:gd name="T44" fmla="*/ 51 w 305"/>
                  <a:gd name="T45" fmla="*/ 270 h 306"/>
                  <a:gd name="T46" fmla="*/ 77 w 305"/>
                  <a:gd name="T47" fmla="*/ 288 h 306"/>
                  <a:gd name="T48" fmla="*/ 119 w 305"/>
                  <a:gd name="T49" fmla="*/ 305 h 306"/>
                  <a:gd name="T50" fmla="*/ 178 w 305"/>
                  <a:gd name="T51" fmla="*/ 306 h 306"/>
                  <a:gd name="T52" fmla="*/ 221 w 305"/>
                  <a:gd name="T53" fmla="*/ 292 h 306"/>
                  <a:gd name="T54" fmla="*/ 247 w 305"/>
                  <a:gd name="T55" fmla="*/ 276 h 306"/>
                  <a:gd name="T56" fmla="*/ 259 w 305"/>
                  <a:gd name="T57" fmla="*/ 26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6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30"/>
                    </a:lnTo>
                    <a:lnTo>
                      <a:pt x="304" y="187"/>
                    </a:lnTo>
                    <a:lnTo>
                      <a:pt x="305" y="128"/>
                    </a:lnTo>
                    <a:lnTo>
                      <a:pt x="291" y="86"/>
                    </a:lnTo>
                    <a:lnTo>
                      <a:pt x="276" y="60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8"/>
                    </a:lnTo>
                    <a:lnTo>
                      <a:pt x="186" y="1"/>
                    </a:lnTo>
                    <a:lnTo>
                      <a:pt x="128" y="0"/>
                    </a:lnTo>
                    <a:lnTo>
                      <a:pt x="85" y="14"/>
                    </a:lnTo>
                    <a:lnTo>
                      <a:pt x="59" y="31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2"/>
                    </a:lnTo>
                    <a:lnTo>
                      <a:pt x="31" y="248"/>
                    </a:lnTo>
                    <a:lnTo>
                      <a:pt x="41" y="259"/>
                    </a:lnTo>
                    <a:lnTo>
                      <a:pt x="51" y="270"/>
                    </a:lnTo>
                    <a:lnTo>
                      <a:pt x="77" y="288"/>
                    </a:lnTo>
                    <a:lnTo>
                      <a:pt x="119" y="305"/>
                    </a:lnTo>
                    <a:lnTo>
                      <a:pt x="178" y="306"/>
                    </a:lnTo>
                    <a:lnTo>
                      <a:pt x="221" y="292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63"/>
              <p:cNvSpPr>
                <a:spLocks/>
              </p:cNvSpPr>
              <p:nvPr/>
            </p:nvSpPr>
            <p:spPr bwMode="auto">
              <a:xfrm rot="18805489">
                <a:off x="6868539" y="4673583"/>
                <a:ext cx="44862" cy="44974"/>
              </a:xfrm>
              <a:custGeom>
                <a:avLst/>
                <a:gdLst>
                  <a:gd name="T0" fmla="*/ 129 w 153"/>
                  <a:gd name="T1" fmla="*/ 132 h 153"/>
                  <a:gd name="T2" fmla="*/ 140 w 153"/>
                  <a:gd name="T3" fmla="*/ 121 h 153"/>
                  <a:gd name="T4" fmla="*/ 151 w 153"/>
                  <a:gd name="T5" fmla="*/ 93 h 153"/>
                  <a:gd name="T6" fmla="*/ 153 w 153"/>
                  <a:gd name="T7" fmla="*/ 64 h 153"/>
                  <a:gd name="T8" fmla="*/ 142 w 153"/>
                  <a:gd name="T9" fmla="*/ 36 h 153"/>
                  <a:gd name="T10" fmla="*/ 132 w 153"/>
                  <a:gd name="T11" fmla="*/ 23 h 153"/>
                  <a:gd name="T12" fmla="*/ 120 w 153"/>
                  <a:gd name="T13" fmla="*/ 13 h 153"/>
                  <a:gd name="T14" fmla="*/ 93 w 153"/>
                  <a:gd name="T15" fmla="*/ 1 h 153"/>
                  <a:gd name="T16" fmla="*/ 63 w 153"/>
                  <a:gd name="T17" fmla="*/ 0 h 153"/>
                  <a:gd name="T18" fmla="*/ 35 w 153"/>
                  <a:gd name="T19" fmla="*/ 11 h 153"/>
                  <a:gd name="T20" fmla="*/ 23 w 153"/>
                  <a:gd name="T21" fmla="*/ 21 h 153"/>
                  <a:gd name="T22" fmla="*/ 13 w 153"/>
                  <a:gd name="T23" fmla="*/ 33 h 153"/>
                  <a:gd name="T24" fmla="*/ 1 w 153"/>
                  <a:gd name="T25" fmla="*/ 60 h 153"/>
                  <a:gd name="T26" fmla="*/ 0 w 153"/>
                  <a:gd name="T27" fmla="*/ 90 h 153"/>
                  <a:gd name="T28" fmla="*/ 10 w 153"/>
                  <a:gd name="T29" fmla="*/ 117 h 153"/>
                  <a:gd name="T30" fmla="*/ 20 w 153"/>
                  <a:gd name="T31" fmla="*/ 130 h 153"/>
                  <a:gd name="T32" fmla="*/ 32 w 153"/>
                  <a:gd name="T33" fmla="*/ 140 h 153"/>
                  <a:gd name="T34" fmla="*/ 59 w 153"/>
                  <a:gd name="T35" fmla="*/ 152 h 153"/>
                  <a:gd name="T36" fmla="*/ 89 w 153"/>
                  <a:gd name="T37" fmla="*/ 153 h 153"/>
                  <a:gd name="T38" fmla="*/ 116 w 153"/>
                  <a:gd name="T39" fmla="*/ 143 h 153"/>
                  <a:gd name="T40" fmla="*/ 129 w 153"/>
                  <a:gd name="T41" fmla="*/ 13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129" y="132"/>
                    </a:moveTo>
                    <a:lnTo>
                      <a:pt x="140" y="121"/>
                    </a:lnTo>
                    <a:lnTo>
                      <a:pt x="151" y="93"/>
                    </a:lnTo>
                    <a:lnTo>
                      <a:pt x="153" y="64"/>
                    </a:lnTo>
                    <a:lnTo>
                      <a:pt x="142" y="36"/>
                    </a:lnTo>
                    <a:lnTo>
                      <a:pt x="132" y="23"/>
                    </a:lnTo>
                    <a:lnTo>
                      <a:pt x="120" y="13"/>
                    </a:lnTo>
                    <a:lnTo>
                      <a:pt x="93" y="1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lnTo>
                      <a:pt x="13" y="33"/>
                    </a:lnTo>
                    <a:lnTo>
                      <a:pt x="1" y="60"/>
                    </a:lnTo>
                    <a:lnTo>
                      <a:pt x="0" y="90"/>
                    </a:lnTo>
                    <a:lnTo>
                      <a:pt x="10" y="117"/>
                    </a:lnTo>
                    <a:lnTo>
                      <a:pt x="20" y="130"/>
                    </a:lnTo>
                    <a:lnTo>
                      <a:pt x="32" y="140"/>
                    </a:lnTo>
                    <a:lnTo>
                      <a:pt x="59" y="152"/>
                    </a:lnTo>
                    <a:lnTo>
                      <a:pt x="89" y="153"/>
                    </a:lnTo>
                    <a:lnTo>
                      <a:pt x="116" y="143"/>
                    </a:lnTo>
                    <a:lnTo>
                      <a:pt x="129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64"/>
              <p:cNvSpPr>
                <a:spLocks/>
              </p:cNvSpPr>
              <p:nvPr/>
            </p:nvSpPr>
            <p:spPr bwMode="auto">
              <a:xfrm rot="18805489">
                <a:off x="6931328" y="4161671"/>
                <a:ext cx="43682" cy="43790"/>
              </a:xfrm>
              <a:custGeom>
                <a:avLst/>
                <a:gdLst>
                  <a:gd name="T0" fmla="*/ 127 w 150"/>
                  <a:gd name="T1" fmla="*/ 129 h 149"/>
                  <a:gd name="T2" fmla="*/ 137 w 150"/>
                  <a:gd name="T3" fmla="*/ 118 h 149"/>
                  <a:gd name="T4" fmla="*/ 149 w 150"/>
                  <a:gd name="T5" fmla="*/ 91 h 149"/>
                  <a:gd name="T6" fmla="*/ 150 w 150"/>
                  <a:gd name="T7" fmla="*/ 62 h 149"/>
                  <a:gd name="T8" fmla="*/ 139 w 150"/>
                  <a:gd name="T9" fmla="*/ 35 h 149"/>
                  <a:gd name="T10" fmla="*/ 130 w 150"/>
                  <a:gd name="T11" fmla="*/ 23 h 149"/>
                  <a:gd name="T12" fmla="*/ 119 w 150"/>
                  <a:gd name="T13" fmla="*/ 13 h 149"/>
                  <a:gd name="T14" fmla="*/ 92 w 150"/>
                  <a:gd name="T15" fmla="*/ 0 h 149"/>
                  <a:gd name="T16" fmla="*/ 63 w 150"/>
                  <a:gd name="T17" fmla="*/ 0 h 149"/>
                  <a:gd name="T18" fmla="*/ 35 w 150"/>
                  <a:gd name="T19" fmla="*/ 10 h 149"/>
                  <a:gd name="T20" fmla="*/ 23 w 150"/>
                  <a:gd name="T21" fmla="*/ 19 h 149"/>
                  <a:gd name="T22" fmla="*/ 12 w 150"/>
                  <a:gd name="T23" fmla="*/ 31 h 149"/>
                  <a:gd name="T24" fmla="*/ 1 w 150"/>
                  <a:gd name="T25" fmla="*/ 58 h 149"/>
                  <a:gd name="T26" fmla="*/ 0 w 150"/>
                  <a:gd name="T27" fmla="*/ 87 h 149"/>
                  <a:gd name="T28" fmla="*/ 10 w 150"/>
                  <a:gd name="T29" fmla="*/ 114 h 149"/>
                  <a:gd name="T30" fmla="*/ 20 w 150"/>
                  <a:gd name="T31" fmla="*/ 127 h 149"/>
                  <a:gd name="T32" fmla="*/ 32 w 150"/>
                  <a:gd name="T33" fmla="*/ 137 h 149"/>
                  <a:gd name="T34" fmla="*/ 58 w 150"/>
                  <a:gd name="T35" fmla="*/ 149 h 149"/>
                  <a:gd name="T36" fmla="*/ 88 w 150"/>
                  <a:gd name="T37" fmla="*/ 149 h 149"/>
                  <a:gd name="T38" fmla="*/ 115 w 150"/>
                  <a:gd name="T39" fmla="*/ 140 h 149"/>
                  <a:gd name="T40" fmla="*/ 127 w 150"/>
                  <a:gd name="T41" fmla="*/ 12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49">
                    <a:moveTo>
                      <a:pt x="127" y="129"/>
                    </a:moveTo>
                    <a:lnTo>
                      <a:pt x="137" y="118"/>
                    </a:lnTo>
                    <a:lnTo>
                      <a:pt x="149" y="91"/>
                    </a:lnTo>
                    <a:lnTo>
                      <a:pt x="150" y="62"/>
                    </a:lnTo>
                    <a:lnTo>
                      <a:pt x="139" y="35"/>
                    </a:lnTo>
                    <a:lnTo>
                      <a:pt x="130" y="23"/>
                    </a:lnTo>
                    <a:lnTo>
                      <a:pt x="119" y="13"/>
                    </a:lnTo>
                    <a:lnTo>
                      <a:pt x="92" y="0"/>
                    </a:lnTo>
                    <a:lnTo>
                      <a:pt x="63" y="0"/>
                    </a:lnTo>
                    <a:lnTo>
                      <a:pt x="35" y="10"/>
                    </a:lnTo>
                    <a:lnTo>
                      <a:pt x="23" y="19"/>
                    </a:lnTo>
                    <a:lnTo>
                      <a:pt x="12" y="31"/>
                    </a:lnTo>
                    <a:lnTo>
                      <a:pt x="1" y="58"/>
                    </a:lnTo>
                    <a:lnTo>
                      <a:pt x="0" y="87"/>
                    </a:lnTo>
                    <a:lnTo>
                      <a:pt x="10" y="114"/>
                    </a:lnTo>
                    <a:lnTo>
                      <a:pt x="20" y="127"/>
                    </a:lnTo>
                    <a:lnTo>
                      <a:pt x="32" y="137"/>
                    </a:lnTo>
                    <a:lnTo>
                      <a:pt x="58" y="149"/>
                    </a:lnTo>
                    <a:lnTo>
                      <a:pt x="88" y="149"/>
                    </a:lnTo>
                    <a:lnTo>
                      <a:pt x="115" y="140"/>
                    </a:lnTo>
                    <a:lnTo>
                      <a:pt x="12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65"/>
              <p:cNvSpPr>
                <a:spLocks/>
              </p:cNvSpPr>
              <p:nvPr/>
            </p:nvSpPr>
            <p:spPr bwMode="auto">
              <a:xfrm rot="18805489">
                <a:off x="6505195" y="4760373"/>
                <a:ext cx="76738" cy="76929"/>
              </a:xfrm>
              <a:custGeom>
                <a:avLst/>
                <a:gdLst>
                  <a:gd name="T0" fmla="*/ 220 w 260"/>
                  <a:gd name="T1" fmla="*/ 225 h 260"/>
                  <a:gd name="T2" fmla="*/ 238 w 260"/>
                  <a:gd name="T3" fmla="*/ 206 h 260"/>
                  <a:gd name="T4" fmla="*/ 259 w 260"/>
                  <a:gd name="T5" fmla="*/ 159 h 260"/>
                  <a:gd name="T6" fmla="*/ 260 w 260"/>
                  <a:gd name="T7" fmla="*/ 109 h 260"/>
                  <a:gd name="T8" fmla="*/ 242 w 260"/>
                  <a:gd name="T9" fmla="*/ 61 h 260"/>
                  <a:gd name="T10" fmla="*/ 225 w 260"/>
                  <a:gd name="T11" fmla="*/ 40 h 260"/>
                  <a:gd name="T12" fmla="*/ 206 w 260"/>
                  <a:gd name="T13" fmla="*/ 22 h 260"/>
                  <a:gd name="T14" fmla="*/ 159 w 260"/>
                  <a:gd name="T15" fmla="*/ 1 h 260"/>
                  <a:gd name="T16" fmla="*/ 109 w 260"/>
                  <a:gd name="T17" fmla="*/ 0 h 260"/>
                  <a:gd name="T18" fmla="*/ 61 w 260"/>
                  <a:gd name="T19" fmla="*/ 18 h 260"/>
                  <a:gd name="T20" fmla="*/ 40 w 260"/>
                  <a:gd name="T21" fmla="*/ 35 h 260"/>
                  <a:gd name="T22" fmla="*/ 22 w 260"/>
                  <a:gd name="T23" fmla="*/ 54 h 260"/>
                  <a:gd name="T24" fmla="*/ 1 w 260"/>
                  <a:gd name="T25" fmla="*/ 102 h 260"/>
                  <a:gd name="T26" fmla="*/ 0 w 260"/>
                  <a:gd name="T27" fmla="*/ 151 h 260"/>
                  <a:gd name="T28" fmla="*/ 18 w 260"/>
                  <a:gd name="T29" fmla="*/ 199 h 260"/>
                  <a:gd name="T30" fmla="*/ 35 w 260"/>
                  <a:gd name="T31" fmla="*/ 220 h 260"/>
                  <a:gd name="T32" fmla="*/ 54 w 260"/>
                  <a:gd name="T33" fmla="*/ 238 h 260"/>
                  <a:gd name="T34" fmla="*/ 101 w 260"/>
                  <a:gd name="T35" fmla="*/ 259 h 260"/>
                  <a:gd name="T36" fmla="*/ 152 w 260"/>
                  <a:gd name="T37" fmla="*/ 260 h 260"/>
                  <a:gd name="T38" fmla="*/ 200 w 260"/>
                  <a:gd name="T39" fmla="*/ 243 h 260"/>
                  <a:gd name="T40" fmla="*/ 220 w 260"/>
                  <a:gd name="T41" fmla="*/ 22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0" h="260">
                    <a:moveTo>
                      <a:pt x="220" y="225"/>
                    </a:moveTo>
                    <a:lnTo>
                      <a:pt x="238" y="206"/>
                    </a:lnTo>
                    <a:lnTo>
                      <a:pt x="259" y="159"/>
                    </a:lnTo>
                    <a:lnTo>
                      <a:pt x="260" y="109"/>
                    </a:lnTo>
                    <a:lnTo>
                      <a:pt x="242" y="61"/>
                    </a:lnTo>
                    <a:lnTo>
                      <a:pt x="225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8"/>
                    </a:lnTo>
                    <a:lnTo>
                      <a:pt x="40" y="35"/>
                    </a:lnTo>
                    <a:lnTo>
                      <a:pt x="22" y="54"/>
                    </a:lnTo>
                    <a:lnTo>
                      <a:pt x="1" y="102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4" y="238"/>
                    </a:lnTo>
                    <a:lnTo>
                      <a:pt x="101" y="259"/>
                    </a:lnTo>
                    <a:lnTo>
                      <a:pt x="152" y="260"/>
                    </a:lnTo>
                    <a:lnTo>
                      <a:pt x="200" y="243"/>
                    </a:lnTo>
                    <a:lnTo>
                      <a:pt x="220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66"/>
              <p:cNvSpPr>
                <a:spLocks/>
              </p:cNvSpPr>
              <p:nvPr/>
            </p:nvSpPr>
            <p:spPr bwMode="auto">
              <a:xfrm rot="18805489">
                <a:off x="6716505" y="4799167"/>
                <a:ext cx="115697" cy="115984"/>
              </a:xfrm>
              <a:custGeom>
                <a:avLst/>
                <a:gdLst>
                  <a:gd name="T0" fmla="*/ 331 w 392"/>
                  <a:gd name="T1" fmla="*/ 340 h 393"/>
                  <a:gd name="T2" fmla="*/ 346 w 392"/>
                  <a:gd name="T3" fmla="*/ 325 h 393"/>
                  <a:gd name="T4" fmla="*/ 368 w 392"/>
                  <a:gd name="T5" fmla="*/ 293 h 393"/>
                  <a:gd name="T6" fmla="*/ 383 w 392"/>
                  <a:gd name="T7" fmla="*/ 258 h 393"/>
                  <a:gd name="T8" fmla="*/ 392 w 392"/>
                  <a:gd name="T9" fmla="*/ 222 h 393"/>
                  <a:gd name="T10" fmla="*/ 392 w 392"/>
                  <a:gd name="T11" fmla="*/ 184 h 393"/>
                  <a:gd name="T12" fmla="*/ 387 w 392"/>
                  <a:gd name="T13" fmla="*/ 147 h 393"/>
                  <a:gd name="T14" fmla="*/ 373 w 392"/>
                  <a:gd name="T15" fmla="*/ 110 h 393"/>
                  <a:gd name="T16" fmla="*/ 352 w 392"/>
                  <a:gd name="T17" fmla="*/ 77 h 393"/>
                  <a:gd name="T18" fmla="*/ 339 w 392"/>
                  <a:gd name="T19" fmla="*/ 62 h 393"/>
                  <a:gd name="T20" fmla="*/ 325 w 392"/>
                  <a:gd name="T21" fmla="*/ 48 h 393"/>
                  <a:gd name="T22" fmla="*/ 292 w 392"/>
                  <a:gd name="T23" fmla="*/ 25 h 393"/>
                  <a:gd name="T24" fmla="*/ 257 w 392"/>
                  <a:gd name="T25" fmla="*/ 10 h 393"/>
                  <a:gd name="T26" fmla="*/ 221 w 392"/>
                  <a:gd name="T27" fmla="*/ 1 h 393"/>
                  <a:gd name="T28" fmla="*/ 184 w 392"/>
                  <a:gd name="T29" fmla="*/ 0 h 393"/>
                  <a:gd name="T30" fmla="*/ 146 w 392"/>
                  <a:gd name="T31" fmla="*/ 7 h 393"/>
                  <a:gd name="T32" fmla="*/ 110 w 392"/>
                  <a:gd name="T33" fmla="*/ 19 h 393"/>
                  <a:gd name="T34" fmla="*/ 76 w 392"/>
                  <a:gd name="T35" fmla="*/ 40 h 393"/>
                  <a:gd name="T36" fmla="*/ 62 w 392"/>
                  <a:gd name="T37" fmla="*/ 54 h 393"/>
                  <a:gd name="T38" fmla="*/ 48 w 392"/>
                  <a:gd name="T39" fmla="*/ 69 h 393"/>
                  <a:gd name="T40" fmla="*/ 24 w 392"/>
                  <a:gd name="T41" fmla="*/ 100 h 393"/>
                  <a:gd name="T42" fmla="*/ 10 w 392"/>
                  <a:gd name="T43" fmla="*/ 136 h 393"/>
                  <a:gd name="T44" fmla="*/ 1 w 392"/>
                  <a:gd name="T45" fmla="*/ 172 h 393"/>
                  <a:gd name="T46" fmla="*/ 0 w 392"/>
                  <a:gd name="T47" fmla="*/ 210 h 393"/>
                  <a:gd name="T48" fmla="*/ 6 w 392"/>
                  <a:gd name="T49" fmla="*/ 248 h 393"/>
                  <a:gd name="T50" fmla="*/ 19 w 392"/>
                  <a:gd name="T51" fmla="*/ 284 h 393"/>
                  <a:gd name="T52" fmla="*/ 40 w 392"/>
                  <a:gd name="T53" fmla="*/ 316 h 393"/>
                  <a:gd name="T54" fmla="*/ 54 w 392"/>
                  <a:gd name="T55" fmla="*/ 332 h 393"/>
                  <a:gd name="T56" fmla="*/ 68 w 392"/>
                  <a:gd name="T57" fmla="*/ 346 h 393"/>
                  <a:gd name="T58" fmla="*/ 99 w 392"/>
                  <a:gd name="T59" fmla="*/ 368 h 393"/>
                  <a:gd name="T60" fmla="*/ 136 w 392"/>
                  <a:gd name="T61" fmla="*/ 384 h 393"/>
                  <a:gd name="T62" fmla="*/ 172 w 392"/>
                  <a:gd name="T63" fmla="*/ 393 h 393"/>
                  <a:gd name="T64" fmla="*/ 210 w 392"/>
                  <a:gd name="T65" fmla="*/ 393 h 393"/>
                  <a:gd name="T66" fmla="*/ 247 w 392"/>
                  <a:gd name="T67" fmla="*/ 388 h 393"/>
                  <a:gd name="T68" fmla="*/ 283 w 392"/>
                  <a:gd name="T69" fmla="*/ 373 h 393"/>
                  <a:gd name="T70" fmla="*/ 316 w 392"/>
                  <a:gd name="T71" fmla="*/ 353 h 393"/>
                  <a:gd name="T72" fmla="*/ 331 w 392"/>
                  <a:gd name="T73" fmla="*/ 34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331" y="340"/>
                    </a:moveTo>
                    <a:lnTo>
                      <a:pt x="346" y="325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2" y="184"/>
                    </a:lnTo>
                    <a:lnTo>
                      <a:pt x="387" y="147"/>
                    </a:lnTo>
                    <a:lnTo>
                      <a:pt x="373" y="110"/>
                    </a:lnTo>
                    <a:lnTo>
                      <a:pt x="352" y="77"/>
                    </a:lnTo>
                    <a:lnTo>
                      <a:pt x="339" y="62"/>
                    </a:lnTo>
                    <a:lnTo>
                      <a:pt x="325" y="48"/>
                    </a:lnTo>
                    <a:lnTo>
                      <a:pt x="292" y="25"/>
                    </a:lnTo>
                    <a:lnTo>
                      <a:pt x="257" y="10"/>
                    </a:lnTo>
                    <a:lnTo>
                      <a:pt x="221" y="1"/>
                    </a:lnTo>
                    <a:lnTo>
                      <a:pt x="184" y="0"/>
                    </a:lnTo>
                    <a:lnTo>
                      <a:pt x="146" y="7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2" y="54"/>
                    </a:lnTo>
                    <a:lnTo>
                      <a:pt x="48" y="69"/>
                    </a:lnTo>
                    <a:lnTo>
                      <a:pt x="24" y="100"/>
                    </a:lnTo>
                    <a:lnTo>
                      <a:pt x="10" y="136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6" y="248"/>
                    </a:lnTo>
                    <a:lnTo>
                      <a:pt x="19" y="284"/>
                    </a:lnTo>
                    <a:lnTo>
                      <a:pt x="40" y="316"/>
                    </a:lnTo>
                    <a:lnTo>
                      <a:pt x="54" y="332"/>
                    </a:lnTo>
                    <a:lnTo>
                      <a:pt x="68" y="346"/>
                    </a:lnTo>
                    <a:lnTo>
                      <a:pt x="99" y="368"/>
                    </a:lnTo>
                    <a:lnTo>
                      <a:pt x="136" y="384"/>
                    </a:lnTo>
                    <a:lnTo>
                      <a:pt x="172" y="393"/>
                    </a:lnTo>
                    <a:lnTo>
                      <a:pt x="210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6" y="353"/>
                    </a:lnTo>
                    <a:lnTo>
                      <a:pt x="331" y="3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3633892" y="2326435"/>
              <a:ext cx="272914" cy="2426778"/>
              <a:chOff x="3633892" y="2326435"/>
              <a:chExt cx="272914" cy="2426778"/>
            </a:xfrm>
          </p:grpSpPr>
          <p:sp>
            <p:nvSpPr>
              <p:cNvPr id="279" name="Line 14"/>
              <p:cNvSpPr>
                <a:spLocks noChangeShapeType="1"/>
              </p:cNvSpPr>
              <p:nvPr/>
            </p:nvSpPr>
            <p:spPr bwMode="auto">
              <a:xfrm rot="18805489">
                <a:off x="3638989" y="2422662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5"/>
              <p:cNvSpPr>
                <a:spLocks noChangeShapeType="1"/>
              </p:cNvSpPr>
              <p:nvPr/>
            </p:nvSpPr>
            <p:spPr bwMode="auto">
              <a:xfrm rot="18805489">
                <a:off x="3638989" y="25246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16"/>
              <p:cNvSpPr>
                <a:spLocks noChangeShapeType="1"/>
              </p:cNvSpPr>
              <p:nvPr/>
            </p:nvSpPr>
            <p:spPr bwMode="auto">
              <a:xfrm rot="18805489">
                <a:off x="3638804" y="2626269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17"/>
              <p:cNvSpPr>
                <a:spLocks noChangeShapeType="1"/>
              </p:cNvSpPr>
              <p:nvPr/>
            </p:nvSpPr>
            <p:spPr bwMode="auto">
              <a:xfrm rot="18805489">
                <a:off x="3657385" y="2669490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18"/>
              <p:cNvSpPr>
                <a:spLocks noChangeShapeType="1"/>
              </p:cNvSpPr>
              <p:nvPr/>
            </p:nvSpPr>
            <p:spPr bwMode="auto">
              <a:xfrm rot="18805489">
                <a:off x="3638989" y="28097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19"/>
              <p:cNvSpPr>
                <a:spLocks noChangeShapeType="1"/>
              </p:cNvSpPr>
              <p:nvPr/>
            </p:nvSpPr>
            <p:spPr bwMode="auto">
              <a:xfrm rot="18805489">
                <a:off x="3638989" y="291094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"/>
              <p:cNvSpPr>
                <a:spLocks noChangeShapeType="1"/>
              </p:cNvSpPr>
              <p:nvPr/>
            </p:nvSpPr>
            <p:spPr bwMode="auto">
              <a:xfrm rot="18805489">
                <a:off x="3638989" y="301295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21"/>
              <p:cNvSpPr>
                <a:spLocks noChangeShapeType="1"/>
              </p:cNvSpPr>
              <p:nvPr/>
            </p:nvSpPr>
            <p:spPr bwMode="auto">
              <a:xfrm rot="18805489">
                <a:off x="3638989" y="3114976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22"/>
              <p:cNvSpPr>
                <a:spLocks noChangeShapeType="1"/>
              </p:cNvSpPr>
              <p:nvPr/>
            </p:nvSpPr>
            <p:spPr bwMode="auto">
              <a:xfrm rot="18805489">
                <a:off x="3657385" y="3156954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23"/>
              <p:cNvSpPr>
                <a:spLocks noChangeShapeType="1"/>
              </p:cNvSpPr>
              <p:nvPr/>
            </p:nvSpPr>
            <p:spPr bwMode="auto">
              <a:xfrm rot="18805489">
                <a:off x="3638989" y="330225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24"/>
              <p:cNvSpPr>
                <a:spLocks noChangeShapeType="1"/>
              </p:cNvSpPr>
              <p:nvPr/>
            </p:nvSpPr>
            <p:spPr bwMode="auto">
              <a:xfrm rot="18805489">
                <a:off x="3638989" y="3404275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25"/>
              <p:cNvSpPr>
                <a:spLocks noChangeShapeType="1"/>
              </p:cNvSpPr>
              <p:nvPr/>
            </p:nvSpPr>
            <p:spPr bwMode="auto">
              <a:xfrm rot="18805489">
                <a:off x="3638989" y="350710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26"/>
              <p:cNvSpPr>
                <a:spLocks noChangeShapeType="1"/>
              </p:cNvSpPr>
              <p:nvPr/>
            </p:nvSpPr>
            <p:spPr bwMode="auto">
              <a:xfrm rot="18805489">
                <a:off x="3638989" y="360826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27"/>
              <p:cNvSpPr>
                <a:spLocks noChangeShapeType="1"/>
              </p:cNvSpPr>
              <p:nvPr/>
            </p:nvSpPr>
            <p:spPr bwMode="auto">
              <a:xfrm rot="18805489">
                <a:off x="3657570" y="3650675"/>
                <a:ext cx="240839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28"/>
              <p:cNvSpPr>
                <a:spLocks noChangeShapeType="1"/>
              </p:cNvSpPr>
              <p:nvPr/>
            </p:nvSpPr>
            <p:spPr bwMode="auto">
              <a:xfrm rot="18805489">
                <a:off x="3638989" y="379139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29"/>
              <p:cNvSpPr>
                <a:spLocks noChangeShapeType="1"/>
              </p:cNvSpPr>
              <p:nvPr/>
            </p:nvSpPr>
            <p:spPr bwMode="auto">
              <a:xfrm rot="18805489">
                <a:off x="3638989" y="389255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30"/>
              <p:cNvSpPr>
                <a:spLocks noChangeShapeType="1"/>
              </p:cNvSpPr>
              <p:nvPr/>
            </p:nvSpPr>
            <p:spPr bwMode="auto">
              <a:xfrm rot="18805489">
                <a:off x="3638989" y="399457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31"/>
              <p:cNvSpPr>
                <a:spLocks noChangeShapeType="1"/>
              </p:cNvSpPr>
              <p:nvPr/>
            </p:nvSpPr>
            <p:spPr bwMode="auto">
              <a:xfrm rot="18805489">
                <a:off x="3639234" y="4095975"/>
                <a:ext cx="16292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32"/>
              <p:cNvSpPr>
                <a:spLocks noChangeShapeType="1"/>
              </p:cNvSpPr>
              <p:nvPr/>
            </p:nvSpPr>
            <p:spPr bwMode="auto">
              <a:xfrm rot="18805489">
                <a:off x="3657385" y="4139381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33"/>
              <p:cNvSpPr>
                <a:spLocks noChangeShapeType="1"/>
              </p:cNvSpPr>
              <p:nvPr/>
            </p:nvSpPr>
            <p:spPr bwMode="auto">
              <a:xfrm rot="18805489">
                <a:off x="3639418" y="4280343"/>
                <a:ext cx="16174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34"/>
              <p:cNvSpPr>
                <a:spLocks noChangeShapeType="1"/>
              </p:cNvSpPr>
              <p:nvPr/>
            </p:nvSpPr>
            <p:spPr bwMode="auto">
              <a:xfrm rot="18805489">
                <a:off x="3638804" y="4382931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35"/>
              <p:cNvSpPr>
                <a:spLocks noChangeShapeType="1"/>
              </p:cNvSpPr>
              <p:nvPr/>
            </p:nvSpPr>
            <p:spPr bwMode="auto">
              <a:xfrm rot="18805489">
                <a:off x="3638989" y="448452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36"/>
              <p:cNvSpPr>
                <a:spLocks noChangeShapeType="1"/>
              </p:cNvSpPr>
              <p:nvPr/>
            </p:nvSpPr>
            <p:spPr bwMode="auto">
              <a:xfrm rot="18805489">
                <a:off x="3638989" y="458653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3"/>
              <p:cNvSpPr>
                <a:spLocks noChangeShapeType="1"/>
              </p:cNvSpPr>
              <p:nvPr/>
            </p:nvSpPr>
            <p:spPr bwMode="auto">
              <a:xfrm rot="18805489">
                <a:off x="3638989" y="232150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668274" y="5074665"/>
              <a:ext cx="533766" cy="1145565"/>
              <a:chOff x="6362603" y="5106674"/>
              <a:chExt cx="533766" cy="1145565"/>
            </a:xfrm>
          </p:grpSpPr>
          <p:sp>
            <p:nvSpPr>
              <p:cNvPr id="274" name="Line 9"/>
              <p:cNvSpPr>
                <a:spLocks noChangeShapeType="1"/>
              </p:cNvSpPr>
              <p:nvPr/>
            </p:nvSpPr>
            <p:spPr bwMode="auto">
              <a:xfrm rot="18805489" flipH="1">
                <a:off x="6347326" y="5703196"/>
                <a:ext cx="564320" cy="533766"/>
              </a:xfrm>
              <a:prstGeom prst="line">
                <a:avLst/>
              </a:prstGeom>
              <a:noFill/>
              <a:ln w="17463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2"/>
              <p:cNvSpPr>
                <a:spLocks/>
              </p:cNvSpPr>
              <p:nvPr/>
            </p:nvSpPr>
            <p:spPr bwMode="auto">
              <a:xfrm rot="18805489">
                <a:off x="6576297" y="5499929"/>
                <a:ext cx="107434" cy="104149"/>
              </a:xfrm>
              <a:custGeom>
                <a:avLst/>
                <a:gdLst>
                  <a:gd name="T0" fmla="*/ 98 w 362"/>
                  <a:gd name="T1" fmla="*/ 355 h 355"/>
                  <a:gd name="T2" fmla="*/ 0 w 362"/>
                  <a:gd name="T3" fmla="*/ 250 h 355"/>
                  <a:gd name="T4" fmla="*/ 263 w 362"/>
                  <a:gd name="T5" fmla="*/ 0 h 355"/>
                  <a:gd name="T6" fmla="*/ 362 w 362"/>
                  <a:gd name="T7" fmla="*/ 106 h 355"/>
                  <a:gd name="T8" fmla="*/ 98 w 362"/>
                  <a:gd name="T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355">
                    <a:moveTo>
                      <a:pt x="98" y="355"/>
                    </a:moveTo>
                    <a:lnTo>
                      <a:pt x="0" y="250"/>
                    </a:lnTo>
                    <a:lnTo>
                      <a:pt x="263" y="0"/>
                    </a:lnTo>
                    <a:lnTo>
                      <a:pt x="362" y="106"/>
                    </a:lnTo>
                    <a:lnTo>
                      <a:pt x="98" y="355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 rot="18805489">
                <a:off x="6481199" y="5183748"/>
                <a:ext cx="297508" cy="295879"/>
              </a:xfrm>
              <a:custGeom>
                <a:avLst/>
                <a:gdLst>
                  <a:gd name="T0" fmla="*/ 454 w 1007"/>
                  <a:gd name="T1" fmla="*/ 1002 h 1002"/>
                  <a:gd name="T2" fmla="*/ 0 w 1007"/>
                  <a:gd name="T3" fmla="*/ 524 h 1002"/>
                  <a:gd name="T4" fmla="*/ 555 w 1007"/>
                  <a:gd name="T5" fmla="*/ 0 h 1002"/>
                  <a:gd name="T6" fmla="*/ 1007 w 1007"/>
                  <a:gd name="T7" fmla="*/ 478 h 1002"/>
                  <a:gd name="T8" fmla="*/ 454 w 1007"/>
                  <a:gd name="T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7" h="1002">
                    <a:moveTo>
                      <a:pt x="454" y="1002"/>
                    </a:moveTo>
                    <a:lnTo>
                      <a:pt x="0" y="524"/>
                    </a:lnTo>
                    <a:lnTo>
                      <a:pt x="555" y="0"/>
                    </a:lnTo>
                    <a:lnTo>
                      <a:pt x="1007" y="478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8"/>
              <p:cNvSpPr>
                <a:spLocks/>
              </p:cNvSpPr>
              <p:nvPr/>
            </p:nvSpPr>
            <p:spPr bwMode="auto">
              <a:xfrm rot="18805489">
                <a:off x="6558998" y="5401984"/>
                <a:ext cx="141670" cy="142022"/>
              </a:xfrm>
              <a:custGeom>
                <a:avLst/>
                <a:gdLst>
                  <a:gd name="T0" fmla="*/ 215 w 479"/>
                  <a:gd name="T1" fmla="*/ 478 h 478"/>
                  <a:gd name="T2" fmla="*/ 0 w 479"/>
                  <a:gd name="T3" fmla="*/ 250 h 478"/>
                  <a:gd name="T4" fmla="*/ 264 w 479"/>
                  <a:gd name="T5" fmla="*/ 0 h 478"/>
                  <a:gd name="T6" fmla="*/ 479 w 479"/>
                  <a:gd name="T7" fmla="*/ 228 h 478"/>
                  <a:gd name="T8" fmla="*/ 215 w 479"/>
                  <a:gd name="T9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478">
                    <a:moveTo>
                      <a:pt x="215" y="478"/>
                    </a:moveTo>
                    <a:lnTo>
                      <a:pt x="0" y="250"/>
                    </a:lnTo>
                    <a:lnTo>
                      <a:pt x="264" y="0"/>
                    </a:lnTo>
                    <a:lnTo>
                      <a:pt x="479" y="228"/>
                    </a:lnTo>
                    <a:lnTo>
                      <a:pt x="215" y="478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9"/>
              <p:cNvSpPr>
                <a:spLocks/>
              </p:cNvSpPr>
              <p:nvPr/>
            </p:nvSpPr>
            <p:spPr bwMode="auto">
              <a:xfrm rot="18805489">
                <a:off x="6517062" y="5101662"/>
                <a:ext cx="224311" cy="234336"/>
              </a:xfrm>
              <a:custGeom>
                <a:avLst/>
                <a:gdLst>
                  <a:gd name="T0" fmla="*/ 627 w 762"/>
                  <a:gd name="T1" fmla="*/ 791 h 791"/>
                  <a:gd name="T2" fmla="*/ 0 w 762"/>
                  <a:gd name="T3" fmla="*/ 127 h 791"/>
                  <a:gd name="T4" fmla="*/ 135 w 762"/>
                  <a:gd name="T5" fmla="*/ 0 h 791"/>
                  <a:gd name="T6" fmla="*/ 762 w 762"/>
                  <a:gd name="T7" fmla="*/ 664 h 791"/>
                  <a:gd name="T8" fmla="*/ 627 w 762"/>
                  <a:gd name="T9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791">
                    <a:moveTo>
                      <a:pt x="627" y="791"/>
                    </a:moveTo>
                    <a:lnTo>
                      <a:pt x="0" y="127"/>
                    </a:lnTo>
                    <a:lnTo>
                      <a:pt x="135" y="0"/>
                    </a:lnTo>
                    <a:lnTo>
                      <a:pt x="762" y="664"/>
                    </a:lnTo>
                    <a:lnTo>
                      <a:pt x="627" y="791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3835857" y="1128574"/>
              <a:ext cx="190869" cy="7823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382722" y="1128574"/>
              <a:ext cx="1097138" cy="12499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82722" y="1620820"/>
              <a:ext cx="1097138" cy="86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7757032" y="1908958"/>
            <a:ext cx="1962621" cy="4241933"/>
            <a:chOff x="2748858" y="1128574"/>
            <a:chExt cx="2355763" cy="5091656"/>
          </a:xfrm>
        </p:grpSpPr>
        <p:sp>
          <p:nvSpPr>
            <p:cNvPr id="360" name="Freeform 359"/>
            <p:cNvSpPr/>
            <p:nvPr/>
          </p:nvSpPr>
          <p:spPr>
            <a:xfrm>
              <a:off x="3526276" y="1254107"/>
              <a:ext cx="810031" cy="659347"/>
            </a:xfrm>
            <a:custGeom>
              <a:avLst/>
              <a:gdLst>
                <a:gd name="connsiteX0" fmla="*/ 122 w 810031"/>
                <a:gd name="connsiteY0" fmla="*/ 0 h 659347"/>
                <a:gd name="connsiteX1" fmla="*/ 809779 w 810031"/>
                <a:gd name="connsiteY1" fmla="*/ 0 h 659347"/>
                <a:gd name="connsiteX2" fmla="*/ 810031 w 810031"/>
                <a:gd name="connsiteY2" fmla="*/ 659347 h 659347"/>
                <a:gd name="connsiteX3" fmla="*/ 14 w 810031"/>
                <a:gd name="connsiteY3" fmla="*/ 659347 h 659347"/>
                <a:gd name="connsiteX4" fmla="*/ 0 w 810031"/>
                <a:gd name="connsiteY4" fmla="*/ 627894 h 659347"/>
                <a:gd name="connsiteX5" fmla="*/ 329 w 810031"/>
                <a:gd name="connsiteY5" fmla="*/ 627895 h 65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031" h="659347">
                  <a:moveTo>
                    <a:pt x="122" y="0"/>
                  </a:moveTo>
                  <a:lnTo>
                    <a:pt x="809779" y="0"/>
                  </a:lnTo>
                  <a:lnTo>
                    <a:pt x="810031" y="659347"/>
                  </a:lnTo>
                  <a:lnTo>
                    <a:pt x="14" y="659347"/>
                  </a:lnTo>
                  <a:lnTo>
                    <a:pt x="0" y="627894"/>
                  </a:lnTo>
                  <a:lnTo>
                    <a:pt x="329" y="62789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502892" y="2108892"/>
              <a:ext cx="856798" cy="132389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02892" y="2045189"/>
              <a:ext cx="856798" cy="69860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502892" y="1978779"/>
              <a:ext cx="856798" cy="67374"/>
            </a:xfrm>
            <a:prstGeom prst="rect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502892" y="1910923"/>
              <a:ext cx="856798" cy="67374"/>
            </a:xfrm>
            <a:prstGeom prst="rect">
              <a:avLst/>
            </a:prstGeom>
            <a:solidFill>
              <a:srgbClr val="4C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65" name="Chart 364"/>
            <p:cNvGraphicFramePr/>
            <p:nvPr>
              <p:extLst>
                <p:ext uri="{D42A27DB-BD31-4B8C-83A1-F6EECF244321}">
                  <p14:modId xmlns:p14="http://schemas.microsoft.com/office/powerpoint/2010/main" val="3783699882"/>
                </p:ext>
              </p:extLst>
            </p:nvPr>
          </p:nvGraphicFramePr>
          <p:xfrm>
            <a:off x="2748858" y="2084543"/>
            <a:ext cx="2355763" cy="29318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66" name="Freeform 365"/>
            <p:cNvSpPr/>
            <p:nvPr/>
          </p:nvSpPr>
          <p:spPr>
            <a:xfrm>
              <a:off x="3505550" y="4826429"/>
              <a:ext cx="856798" cy="295527"/>
            </a:xfrm>
            <a:custGeom>
              <a:avLst/>
              <a:gdLst>
                <a:gd name="connsiteX0" fmla="*/ 0 w 856798"/>
                <a:gd name="connsiteY0" fmla="*/ 0 h 295527"/>
                <a:gd name="connsiteX1" fmla="*/ 856798 w 856798"/>
                <a:gd name="connsiteY1" fmla="*/ 0 h 295527"/>
                <a:gd name="connsiteX2" fmla="*/ 484354 w 856798"/>
                <a:gd name="connsiteY2" fmla="*/ 154315 h 295527"/>
                <a:gd name="connsiteX3" fmla="*/ 484354 w 856798"/>
                <a:gd name="connsiteY3" fmla="*/ 295527 h 295527"/>
                <a:gd name="connsiteX4" fmla="*/ 372445 w 856798"/>
                <a:gd name="connsiteY4" fmla="*/ 295527 h 295527"/>
                <a:gd name="connsiteX5" fmla="*/ 372445 w 856798"/>
                <a:gd name="connsiteY5" fmla="*/ 154316 h 29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798" h="295527">
                  <a:moveTo>
                    <a:pt x="0" y="0"/>
                  </a:moveTo>
                  <a:lnTo>
                    <a:pt x="856798" y="0"/>
                  </a:lnTo>
                  <a:lnTo>
                    <a:pt x="484354" y="154315"/>
                  </a:lnTo>
                  <a:lnTo>
                    <a:pt x="484354" y="295527"/>
                  </a:lnTo>
                  <a:lnTo>
                    <a:pt x="372445" y="295527"/>
                  </a:lnTo>
                  <a:lnTo>
                    <a:pt x="372445" y="154316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reeform 366"/>
            <p:cNvSpPr/>
            <p:nvPr/>
          </p:nvSpPr>
          <p:spPr>
            <a:xfrm>
              <a:off x="3478207" y="1627302"/>
              <a:ext cx="915301" cy="3551884"/>
            </a:xfrm>
            <a:custGeom>
              <a:avLst/>
              <a:gdLst>
                <a:gd name="connsiteX0" fmla="*/ 0 w 915301"/>
                <a:gd name="connsiteY0" fmla="*/ 0 h 3551884"/>
                <a:gd name="connsiteX1" fmla="*/ 48808 w 915301"/>
                <a:gd name="connsiteY1" fmla="*/ 110 h 3551884"/>
                <a:gd name="connsiteX2" fmla="*/ 49031 w 915301"/>
                <a:gd name="connsiteY2" fmla="*/ 603902 h 3551884"/>
                <a:gd name="connsiteX3" fmla="*/ 48702 w 915301"/>
                <a:gd name="connsiteY3" fmla="*/ 603901 h 3551884"/>
                <a:gd name="connsiteX4" fmla="*/ 49959 w 915301"/>
                <a:gd name="connsiteY4" fmla="*/ 3202375 h 3551884"/>
                <a:gd name="connsiteX5" fmla="*/ 404064 w 915301"/>
                <a:gd name="connsiteY5" fmla="*/ 3321764 h 3551884"/>
                <a:gd name="connsiteX6" fmla="*/ 404165 w 915301"/>
                <a:gd name="connsiteY6" fmla="*/ 3483580 h 3551884"/>
                <a:gd name="connsiteX7" fmla="*/ 494292 w 915301"/>
                <a:gd name="connsiteY7" fmla="*/ 3483959 h 3551884"/>
                <a:gd name="connsiteX8" fmla="*/ 494042 w 915301"/>
                <a:gd name="connsiteY8" fmla="*/ 3321496 h 3551884"/>
                <a:gd name="connsiteX9" fmla="*/ 859800 w 915301"/>
                <a:gd name="connsiteY9" fmla="*/ 3204149 h 3551884"/>
                <a:gd name="connsiteX10" fmla="*/ 859752 w 915301"/>
                <a:gd name="connsiteY10" fmla="*/ 3117682 h 3551884"/>
                <a:gd name="connsiteX11" fmla="*/ 859800 w 915301"/>
                <a:gd name="connsiteY11" fmla="*/ 3117661 h 3551884"/>
                <a:gd name="connsiteX12" fmla="*/ 858463 w 915301"/>
                <a:gd name="connsiteY12" fmla="*/ 1932 h 3551884"/>
                <a:gd name="connsiteX13" fmla="*/ 914055 w 915301"/>
                <a:gd name="connsiteY13" fmla="*/ 2057 h 3551884"/>
                <a:gd name="connsiteX14" fmla="*/ 915301 w 915301"/>
                <a:gd name="connsiteY14" fmla="*/ 3258041 h 3551884"/>
                <a:gd name="connsiteX15" fmla="*/ 549702 w 915301"/>
                <a:gd name="connsiteY15" fmla="*/ 3375242 h 3551884"/>
                <a:gd name="connsiteX16" fmla="*/ 549579 w 915301"/>
                <a:gd name="connsiteY16" fmla="*/ 3551884 h 3551884"/>
                <a:gd name="connsiteX17" fmla="*/ 355146 w 915301"/>
                <a:gd name="connsiteY17" fmla="*/ 3551525 h 3551884"/>
                <a:gd name="connsiteX18" fmla="*/ 354851 w 915301"/>
                <a:gd name="connsiteY18" fmla="*/ 3374894 h 3551884"/>
                <a:gd name="connsiteX19" fmla="*/ 1234 w 915301"/>
                <a:gd name="connsiteY19" fmla="*/ 3255566 h 355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5301" h="3551884">
                  <a:moveTo>
                    <a:pt x="0" y="0"/>
                  </a:moveTo>
                  <a:lnTo>
                    <a:pt x="48808" y="110"/>
                  </a:lnTo>
                  <a:lnTo>
                    <a:pt x="49031" y="603902"/>
                  </a:lnTo>
                  <a:lnTo>
                    <a:pt x="48702" y="603901"/>
                  </a:lnTo>
                  <a:lnTo>
                    <a:pt x="49959" y="3202375"/>
                  </a:lnTo>
                  <a:lnTo>
                    <a:pt x="404064" y="3321764"/>
                  </a:lnTo>
                  <a:lnTo>
                    <a:pt x="404165" y="3483580"/>
                  </a:lnTo>
                  <a:lnTo>
                    <a:pt x="494292" y="3483959"/>
                  </a:lnTo>
                  <a:lnTo>
                    <a:pt x="494042" y="3321496"/>
                  </a:lnTo>
                  <a:lnTo>
                    <a:pt x="859800" y="3204149"/>
                  </a:lnTo>
                  <a:lnTo>
                    <a:pt x="859752" y="3117682"/>
                  </a:lnTo>
                  <a:lnTo>
                    <a:pt x="859800" y="3117661"/>
                  </a:lnTo>
                  <a:lnTo>
                    <a:pt x="858463" y="1932"/>
                  </a:lnTo>
                  <a:lnTo>
                    <a:pt x="914055" y="2057"/>
                  </a:lnTo>
                  <a:lnTo>
                    <a:pt x="915301" y="3258041"/>
                  </a:lnTo>
                  <a:lnTo>
                    <a:pt x="549702" y="3375242"/>
                  </a:lnTo>
                  <a:lnTo>
                    <a:pt x="549579" y="3551884"/>
                  </a:lnTo>
                  <a:lnTo>
                    <a:pt x="355146" y="3551525"/>
                  </a:lnTo>
                  <a:lnTo>
                    <a:pt x="354851" y="3374894"/>
                  </a:lnTo>
                  <a:lnTo>
                    <a:pt x="1234" y="3255566"/>
                  </a:ln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68" name="Group 367"/>
            <p:cNvGrpSpPr/>
            <p:nvPr/>
          </p:nvGrpSpPr>
          <p:grpSpPr>
            <a:xfrm>
              <a:off x="3768839" y="2407676"/>
              <a:ext cx="470521" cy="2507331"/>
              <a:chOff x="6505099" y="2407676"/>
              <a:chExt cx="470521" cy="2507331"/>
            </a:xfrm>
            <a:solidFill>
              <a:schemeClr val="bg1">
                <a:alpha val="20000"/>
              </a:schemeClr>
            </a:solidFill>
          </p:grpSpPr>
          <p:sp>
            <p:nvSpPr>
              <p:cNvPr id="404" name="Freeform 47"/>
              <p:cNvSpPr>
                <a:spLocks/>
              </p:cNvSpPr>
              <p:nvPr/>
            </p:nvSpPr>
            <p:spPr bwMode="auto">
              <a:xfrm rot="18805489">
                <a:off x="6820181" y="2408074"/>
                <a:ext cx="155837" cy="155041"/>
              </a:xfrm>
              <a:custGeom>
                <a:avLst/>
                <a:gdLst>
                  <a:gd name="T0" fmla="*/ 83 w 525"/>
                  <a:gd name="T1" fmla="*/ 72 h 524"/>
                  <a:gd name="T2" fmla="*/ 63 w 525"/>
                  <a:gd name="T3" fmla="*/ 91 h 524"/>
                  <a:gd name="T4" fmla="*/ 34 w 525"/>
                  <a:gd name="T5" fmla="*/ 134 h 524"/>
                  <a:gd name="T6" fmla="*/ 13 w 525"/>
                  <a:gd name="T7" fmla="*/ 181 h 524"/>
                  <a:gd name="T8" fmla="*/ 1 w 525"/>
                  <a:gd name="T9" fmla="*/ 230 h 524"/>
                  <a:gd name="T10" fmla="*/ 0 w 525"/>
                  <a:gd name="T11" fmla="*/ 280 h 524"/>
                  <a:gd name="T12" fmla="*/ 9 w 525"/>
                  <a:gd name="T13" fmla="*/ 330 h 524"/>
                  <a:gd name="T14" fmla="*/ 26 w 525"/>
                  <a:gd name="T15" fmla="*/ 378 h 524"/>
                  <a:gd name="T16" fmla="*/ 54 w 525"/>
                  <a:gd name="T17" fmla="*/ 422 h 524"/>
                  <a:gd name="T18" fmla="*/ 71 w 525"/>
                  <a:gd name="T19" fmla="*/ 442 h 524"/>
                  <a:gd name="T20" fmla="*/ 91 w 525"/>
                  <a:gd name="T21" fmla="*/ 462 h 524"/>
                  <a:gd name="T22" fmla="*/ 133 w 525"/>
                  <a:gd name="T23" fmla="*/ 492 h 524"/>
                  <a:gd name="T24" fmla="*/ 180 w 525"/>
                  <a:gd name="T25" fmla="*/ 512 h 524"/>
                  <a:gd name="T26" fmla="*/ 229 w 525"/>
                  <a:gd name="T27" fmla="*/ 523 h 524"/>
                  <a:gd name="T28" fmla="*/ 280 w 525"/>
                  <a:gd name="T29" fmla="*/ 524 h 524"/>
                  <a:gd name="T30" fmla="*/ 330 w 525"/>
                  <a:gd name="T31" fmla="*/ 516 h 524"/>
                  <a:gd name="T32" fmla="*/ 378 w 525"/>
                  <a:gd name="T33" fmla="*/ 498 h 524"/>
                  <a:gd name="T34" fmla="*/ 423 w 525"/>
                  <a:gd name="T35" fmla="*/ 471 h 524"/>
                  <a:gd name="T36" fmla="*/ 443 w 525"/>
                  <a:gd name="T37" fmla="*/ 453 h 524"/>
                  <a:gd name="T38" fmla="*/ 461 w 525"/>
                  <a:gd name="T39" fmla="*/ 433 h 524"/>
                  <a:gd name="T40" fmla="*/ 493 w 525"/>
                  <a:gd name="T41" fmla="*/ 391 h 524"/>
                  <a:gd name="T42" fmla="*/ 512 w 525"/>
                  <a:gd name="T43" fmla="*/ 344 h 524"/>
                  <a:gd name="T44" fmla="*/ 524 w 525"/>
                  <a:gd name="T45" fmla="*/ 295 h 524"/>
                  <a:gd name="T46" fmla="*/ 525 w 525"/>
                  <a:gd name="T47" fmla="*/ 244 h 524"/>
                  <a:gd name="T48" fmla="*/ 517 w 525"/>
                  <a:gd name="T49" fmla="*/ 195 h 524"/>
                  <a:gd name="T50" fmla="*/ 499 w 525"/>
                  <a:gd name="T51" fmla="*/ 147 h 524"/>
                  <a:gd name="T52" fmla="*/ 472 w 525"/>
                  <a:gd name="T53" fmla="*/ 103 h 524"/>
                  <a:gd name="T54" fmla="*/ 454 w 525"/>
                  <a:gd name="T55" fmla="*/ 82 h 524"/>
                  <a:gd name="T56" fmla="*/ 434 w 525"/>
                  <a:gd name="T57" fmla="*/ 63 h 524"/>
                  <a:gd name="T58" fmla="*/ 391 w 525"/>
                  <a:gd name="T59" fmla="*/ 33 h 524"/>
                  <a:gd name="T60" fmla="*/ 345 w 525"/>
                  <a:gd name="T61" fmla="*/ 12 h 524"/>
                  <a:gd name="T62" fmla="*/ 295 w 525"/>
                  <a:gd name="T63" fmla="*/ 2 h 524"/>
                  <a:gd name="T64" fmla="*/ 245 w 525"/>
                  <a:gd name="T65" fmla="*/ 0 h 524"/>
                  <a:gd name="T66" fmla="*/ 196 w 525"/>
                  <a:gd name="T67" fmla="*/ 8 h 524"/>
                  <a:gd name="T68" fmla="*/ 148 w 525"/>
                  <a:gd name="T69" fmla="*/ 26 h 524"/>
                  <a:gd name="T70" fmla="*/ 102 w 525"/>
                  <a:gd name="T71" fmla="*/ 54 h 524"/>
                  <a:gd name="T72" fmla="*/ 83 w 525"/>
                  <a:gd name="T73" fmla="*/ 7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5" h="524">
                    <a:moveTo>
                      <a:pt x="83" y="72"/>
                    </a:moveTo>
                    <a:lnTo>
                      <a:pt x="63" y="91"/>
                    </a:lnTo>
                    <a:lnTo>
                      <a:pt x="34" y="134"/>
                    </a:lnTo>
                    <a:lnTo>
                      <a:pt x="13" y="181"/>
                    </a:lnTo>
                    <a:lnTo>
                      <a:pt x="1" y="230"/>
                    </a:lnTo>
                    <a:lnTo>
                      <a:pt x="0" y="280"/>
                    </a:lnTo>
                    <a:lnTo>
                      <a:pt x="9" y="330"/>
                    </a:lnTo>
                    <a:lnTo>
                      <a:pt x="26" y="378"/>
                    </a:lnTo>
                    <a:lnTo>
                      <a:pt x="54" y="422"/>
                    </a:lnTo>
                    <a:lnTo>
                      <a:pt x="71" y="442"/>
                    </a:lnTo>
                    <a:lnTo>
                      <a:pt x="91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29" y="523"/>
                    </a:lnTo>
                    <a:lnTo>
                      <a:pt x="280" y="524"/>
                    </a:lnTo>
                    <a:lnTo>
                      <a:pt x="330" y="516"/>
                    </a:lnTo>
                    <a:lnTo>
                      <a:pt x="378" y="498"/>
                    </a:lnTo>
                    <a:lnTo>
                      <a:pt x="423" y="471"/>
                    </a:lnTo>
                    <a:lnTo>
                      <a:pt x="443" y="453"/>
                    </a:lnTo>
                    <a:lnTo>
                      <a:pt x="461" y="433"/>
                    </a:lnTo>
                    <a:lnTo>
                      <a:pt x="493" y="391"/>
                    </a:lnTo>
                    <a:lnTo>
                      <a:pt x="512" y="344"/>
                    </a:lnTo>
                    <a:lnTo>
                      <a:pt x="524" y="295"/>
                    </a:lnTo>
                    <a:lnTo>
                      <a:pt x="525" y="244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2" y="103"/>
                    </a:lnTo>
                    <a:lnTo>
                      <a:pt x="454" y="82"/>
                    </a:lnTo>
                    <a:lnTo>
                      <a:pt x="434" y="63"/>
                    </a:lnTo>
                    <a:lnTo>
                      <a:pt x="391" y="33"/>
                    </a:lnTo>
                    <a:lnTo>
                      <a:pt x="345" y="12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6" y="8"/>
                    </a:lnTo>
                    <a:lnTo>
                      <a:pt x="148" y="26"/>
                    </a:lnTo>
                    <a:lnTo>
                      <a:pt x="102" y="54"/>
                    </a:lnTo>
                    <a:lnTo>
                      <a:pt x="8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48"/>
              <p:cNvSpPr>
                <a:spLocks/>
              </p:cNvSpPr>
              <p:nvPr/>
            </p:nvSpPr>
            <p:spPr bwMode="auto">
              <a:xfrm rot="18805489">
                <a:off x="6850914" y="2657753"/>
                <a:ext cx="43682" cy="44974"/>
              </a:xfrm>
              <a:custGeom>
                <a:avLst/>
                <a:gdLst>
                  <a:gd name="T0" fmla="*/ 23 w 150"/>
                  <a:gd name="T1" fmla="*/ 21 h 151"/>
                  <a:gd name="T2" fmla="*/ 13 w 150"/>
                  <a:gd name="T3" fmla="*/ 33 h 151"/>
                  <a:gd name="T4" fmla="*/ 1 w 150"/>
                  <a:gd name="T5" fmla="*/ 59 h 151"/>
                  <a:gd name="T6" fmla="*/ 0 w 150"/>
                  <a:gd name="T7" fmla="*/ 89 h 151"/>
                  <a:gd name="T8" fmla="*/ 10 w 150"/>
                  <a:gd name="T9" fmla="*/ 116 h 151"/>
                  <a:gd name="T10" fmla="*/ 20 w 150"/>
                  <a:gd name="T11" fmla="*/ 127 h 151"/>
                  <a:gd name="T12" fmla="*/ 31 w 150"/>
                  <a:gd name="T13" fmla="*/ 138 h 151"/>
                  <a:gd name="T14" fmla="*/ 58 w 150"/>
                  <a:gd name="T15" fmla="*/ 150 h 151"/>
                  <a:gd name="T16" fmla="*/ 88 w 150"/>
                  <a:gd name="T17" fmla="*/ 151 h 151"/>
                  <a:gd name="T18" fmla="*/ 115 w 150"/>
                  <a:gd name="T19" fmla="*/ 140 h 151"/>
                  <a:gd name="T20" fmla="*/ 127 w 150"/>
                  <a:gd name="T21" fmla="*/ 131 h 151"/>
                  <a:gd name="T22" fmla="*/ 137 w 150"/>
                  <a:gd name="T23" fmla="*/ 120 h 151"/>
                  <a:gd name="T24" fmla="*/ 149 w 150"/>
                  <a:gd name="T25" fmla="*/ 92 h 151"/>
                  <a:gd name="T26" fmla="*/ 150 w 150"/>
                  <a:gd name="T27" fmla="*/ 64 h 151"/>
                  <a:gd name="T28" fmla="*/ 140 w 150"/>
                  <a:gd name="T29" fmla="*/ 35 h 151"/>
                  <a:gd name="T30" fmla="*/ 129 w 150"/>
                  <a:gd name="T31" fmla="*/ 24 h 151"/>
                  <a:gd name="T32" fmla="*/ 119 w 150"/>
                  <a:gd name="T33" fmla="*/ 13 h 151"/>
                  <a:gd name="T34" fmla="*/ 92 w 150"/>
                  <a:gd name="T35" fmla="*/ 2 h 151"/>
                  <a:gd name="T36" fmla="*/ 63 w 150"/>
                  <a:gd name="T37" fmla="*/ 0 h 151"/>
                  <a:gd name="T38" fmla="*/ 35 w 150"/>
                  <a:gd name="T39" fmla="*/ 11 h 151"/>
                  <a:gd name="T40" fmla="*/ 23 w 150"/>
                  <a:gd name="T41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51">
                    <a:moveTo>
                      <a:pt x="23" y="21"/>
                    </a:moveTo>
                    <a:lnTo>
                      <a:pt x="13" y="33"/>
                    </a:lnTo>
                    <a:lnTo>
                      <a:pt x="1" y="59"/>
                    </a:lnTo>
                    <a:lnTo>
                      <a:pt x="0" y="89"/>
                    </a:lnTo>
                    <a:lnTo>
                      <a:pt x="10" y="116"/>
                    </a:lnTo>
                    <a:lnTo>
                      <a:pt x="20" y="127"/>
                    </a:lnTo>
                    <a:lnTo>
                      <a:pt x="31" y="138"/>
                    </a:lnTo>
                    <a:lnTo>
                      <a:pt x="58" y="150"/>
                    </a:lnTo>
                    <a:lnTo>
                      <a:pt x="88" y="151"/>
                    </a:lnTo>
                    <a:lnTo>
                      <a:pt x="115" y="140"/>
                    </a:lnTo>
                    <a:lnTo>
                      <a:pt x="127" y="131"/>
                    </a:lnTo>
                    <a:lnTo>
                      <a:pt x="137" y="120"/>
                    </a:lnTo>
                    <a:lnTo>
                      <a:pt x="149" y="92"/>
                    </a:lnTo>
                    <a:lnTo>
                      <a:pt x="150" y="64"/>
                    </a:lnTo>
                    <a:lnTo>
                      <a:pt x="140" y="35"/>
                    </a:lnTo>
                    <a:lnTo>
                      <a:pt x="129" y="24"/>
                    </a:lnTo>
                    <a:lnTo>
                      <a:pt x="119" y="13"/>
                    </a:lnTo>
                    <a:lnTo>
                      <a:pt x="92" y="2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49"/>
              <p:cNvSpPr>
                <a:spLocks/>
              </p:cNvSpPr>
              <p:nvPr/>
            </p:nvSpPr>
            <p:spPr bwMode="auto">
              <a:xfrm rot="18805489">
                <a:off x="6649417" y="2635171"/>
                <a:ext cx="76738" cy="78112"/>
              </a:xfrm>
              <a:custGeom>
                <a:avLst/>
                <a:gdLst>
                  <a:gd name="T0" fmla="*/ 40 w 262"/>
                  <a:gd name="T1" fmla="*/ 35 h 260"/>
                  <a:gd name="T2" fmla="*/ 22 w 262"/>
                  <a:gd name="T3" fmla="*/ 54 h 260"/>
                  <a:gd name="T4" fmla="*/ 3 w 262"/>
                  <a:gd name="T5" fmla="*/ 101 h 260"/>
                  <a:gd name="T6" fmla="*/ 0 w 262"/>
                  <a:gd name="T7" fmla="*/ 151 h 260"/>
                  <a:gd name="T8" fmla="*/ 18 w 262"/>
                  <a:gd name="T9" fmla="*/ 199 h 260"/>
                  <a:gd name="T10" fmla="*/ 35 w 262"/>
                  <a:gd name="T11" fmla="*/ 220 h 260"/>
                  <a:gd name="T12" fmla="*/ 56 w 262"/>
                  <a:gd name="T13" fmla="*/ 238 h 260"/>
                  <a:gd name="T14" fmla="*/ 102 w 262"/>
                  <a:gd name="T15" fmla="*/ 259 h 260"/>
                  <a:gd name="T16" fmla="*/ 153 w 262"/>
                  <a:gd name="T17" fmla="*/ 260 h 260"/>
                  <a:gd name="T18" fmla="*/ 201 w 262"/>
                  <a:gd name="T19" fmla="*/ 242 h 260"/>
                  <a:gd name="T20" fmla="*/ 222 w 262"/>
                  <a:gd name="T21" fmla="*/ 225 h 260"/>
                  <a:gd name="T22" fmla="*/ 240 w 262"/>
                  <a:gd name="T23" fmla="*/ 206 h 260"/>
                  <a:gd name="T24" fmla="*/ 259 w 262"/>
                  <a:gd name="T25" fmla="*/ 158 h 260"/>
                  <a:gd name="T26" fmla="*/ 262 w 262"/>
                  <a:gd name="T27" fmla="*/ 109 h 260"/>
                  <a:gd name="T28" fmla="*/ 244 w 262"/>
                  <a:gd name="T29" fmla="*/ 61 h 260"/>
                  <a:gd name="T30" fmla="*/ 227 w 262"/>
                  <a:gd name="T31" fmla="*/ 40 h 260"/>
                  <a:gd name="T32" fmla="*/ 206 w 262"/>
                  <a:gd name="T33" fmla="*/ 22 h 260"/>
                  <a:gd name="T34" fmla="*/ 159 w 262"/>
                  <a:gd name="T35" fmla="*/ 1 h 260"/>
                  <a:gd name="T36" fmla="*/ 109 w 262"/>
                  <a:gd name="T37" fmla="*/ 0 h 260"/>
                  <a:gd name="T38" fmla="*/ 61 w 262"/>
                  <a:gd name="T39" fmla="*/ 17 h 260"/>
                  <a:gd name="T40" fmla="*/ 40 w 262"/>
                  <a:gd name="T41" fmla="*/ 3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" h="260">
                    <a:moveTo>
                      <a:pt x="40" y="35"/>
                    </a:moveTo>
                    <a:lnTo>
                      <a:pt x="22" y="54"/>
                    </a:lnTo>
                    <a:lnTo>
                      <a:pt x="3" y="101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6" y="238"/>
                    </a:lnTo>
                    <a:lnTo>
                      <a:pt x="102" y="259"/>
                    </a:lnTo>
                    <a:lnTo>
                      <a:pt x="153" y="260"/>
                    </a:lnTo>
                    <a:lnTo>
                      <a:pt x="201" y="242"/>
                    </a:lnTo>
                    <a:lnTo>
                      <a:pt x="222" y="225"/>
                    </a:lnTo>
                    <a:lnTo>
                      <a:pt x="240" y="206"/>
                    </a:lnTo>
                    <a:lnTo>
                      <a:pt x="259" y="158"/>
                    </a:lnTo>
                    <a:lnTo>
                      <a:pt x="262" y="109"/>
                    </a:lnTo>
                    <a:lnTo>
                      <a:pt x="244" y="61"/>
                    </a:lnTo>
                    <a:lnTo>
                      <a:pt x="227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7"/>
                    </a:lnTo>
                    <a:lnTo>
                      <a:pt x="4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50"/>
              <p:cNvSpPr>
                <a:spLocks/>
              </p:cNvSpPr>
              <p:nvPr/>
            </p:nvSpPr>
            <p:spPr bwMode="auto">
              <a:xfrm rot="18805489">
                <a:off x="6814345" y="2797832"/>
                <a:ext cx="116878" cy="115984"/>
              </a:xfrm>
              <a:custGeom>
                <a:avLst/>
                <a:gdLst>
                  <a:gd name="T0" fmla="*/ 61 w 393"/>
                  <a:gd name="T1" fmla="*/ 53 h 393"/>
                  <a:gd name="T2" fmla="*/ 47 w 393"/>
                  <a:gd name="T3" fmla="*/ 69 h 393"/>
                  <a:gd name="T4" fmla="*/ 25 w 393"/>
                  <a:gd name="T5" fmla="*/ 100 h 393"/>
                  <a:gd name="T6" fmla="*/ 9 w 393"/>
                  <a:gd name="T7" fmla="*/ 135 h 393"/>
                  <a:gd name="T8" fmla="*/ 0 w 393"/>
                  <a:gd name="T9" fmla="*/ 173 h 393"/>
                  <a:gd name="T10" fmla="*/ 0 w 393"/>
                  <a:gd name="T11" fmla="*/ 210 h 393"/>
                  <a:gd name="T12" fmla="*/ 5 w 393"/>
                  <a:gd name="T13" fmla="*/ 248 h 393"/>
                  <a:gd name="T14" fmla="*/ 20 w 393"/>
                  <a:gd name="T15" fmla="*/ 283 h 393"/>
                  <a:gd name="T16" fmla="*/ 40 w 393"/>
                  <a:gd name="T17" fmla="*/ 316 h 393"/>
                  <a:gd name="T18" fmla="*/ 53 w 393"/>
                  <a:gd name="T19" fmla="*/ 332 h 393"/>
                  <a:gd name="T20" fmla="*/ 68 w 393"/>
                  <a:gd name="T21" fmla="*/ 346 h 393"/>
                  <a:gd name="T22" fmla="*/ 100 w 393"/>
                  <a:gd name="T23" fmla="*/ 368 h 393"/>
                  <a:gd name="T24" fmla="*/ 135 w 393"/>
                  <a:gd name="T25" fmla="*/ 384 h 393"/>
                  <a:gd name="T26" fmla="*/ 171 w 393"/>
                  <a:gd name="T27" fmla="*/ 392 h 393"/>
                  <a:gd name="T28" fmla="*/ 209 w 393"/>
                  <a:gd name="T29" fmla="*/ 393 h 393"/>
                  <a:gd name="T30" fmla="*/ 247 w 393"/>
                  <a:gd name="T31" fmla="*/ 388 h 393"/>
                  <a:gd name="T32" fmla="*/ 283 w 393"/>
                  <a:gd name="T33" fmla="*/ 373 h 393"/>
                  <a:gd name="T34" fmla="*/ 317 w 393"/>
                  <a:gd name="T35" fmla="*/ 353 h 393"/>
                  <a:gd name="T36" fmla="*/ 331 w 393"/>
                  <a:gd name="T37" fmla="*/ 340 h 393"/>
                  <a:gd name="T38" fmla="*/ 345 w 393"/>
                  <a:gd name="T39" fmla="*/ 326 h 393"/>
                  <a:gd name="T40" fmla="*/ 368 w 393"/>
                  <a:gd name="T41" fmla="*/ 293 h 393"/>
                  <a:gd name="T42" fmla="*/ 383 w 393"/>
                  <a:gd name="T43" fmla="*/ 258 h 393"/>
                  <a:gd name="T44" fmla="*/ 392 w 393"/>
                  <a:gd name="T45" fmla="*/ 222 h 393"/>
                  <a:gd name="T46" fmla="*/ 393 w 393"/>
                  <a:gd name="T47" fmla="*/ 183 h 393"/>
                  <a:gd name="T48" fmla="*/ 387 w 393"/>
                  <a:gd name="T49" fmla="*/ 147 h 393"/>
                  <a:gd name="T50" fmla="*/ 374 w 393"/>
                  <a:gd name="T51" fmla="*/ 110 h 393"/>
                  <a:gd name="T52" fmla="*/ 353 w 393"/>
                  <a:gd name="T53" fmla="*/ 77 h 393"/>
                  <a:gd name="T54" fmla="*/ 339 w 393"/>
                  <a:gd name="T55" fmla="*/ 62 h 393"/>
                  <a:gd name="T56" fmla="*/ 324 w 393"/>
                  <a:gd name="T57" fmla="*/ 48 h 393"/>
                  <a:gd name="T58" fmla="*/ 293 w 393"/>
                  <a:gd name="T59" fmla="*/ 25 h 393"/>
                  <a:gd name="T60" fmla="*/ 257 w 393"/>
                  <a:gd name="T61" fmla="*/ 9 h 393"/>
                  <a:gd name="T62" fmla="*/ 221 w 393"/>
                  <a:gd name="T63" fmla="*/ 2 h 393"/>
                  <a:gd name="T64" fmla="*/ 183 w 393"/>
                  <a:gd name="T65" fmla="*/ 0 h 393"/>
                  <a:gd name="T66" fmla="*/ 145 w 393"/>
                  <a:gd name="T67" fmla="*/ 7 h 393"/>
                  <a:gd name="T68" fmla="*/ 109 w 393"/>
                  <a:gd name="T69" fmla="*/ 20 h 393"/>
                  <a:gd name="T70" fmla="*/ 77 w 393"/>
                  <a:gd name="T71" fmla="*/ 40 h 393"/>
                  <a:gd name="T72" fmla="*/ 61 w 393"/>
                  <a:gd name="T73" fmla="*/ 5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3" h="393">
                    <a:moveTo>
                      <a:pt x="61" y="53"/>
                    </a:moveTo>
                    <a:lnTo>
                      <a:pt x="47" y="69"/>
                    </a:lnTo>
                    <a:lnTo>
                      <a:pt x="25" y="100"/>
                    </a:lnTo>
                    <a:lnTo>
                      <a:pt x="9" y="135"/>
                    </a:lnTo>
                    <a:lnTo>
                      <a:pt x="0" y="173"/>
                    </a:lnTo>
                    <a:lnTo>
                      <a:pt x="0" y="210"/>
                    </a:lnTo>
                    <a:lnTo>
                      <a:pt x="5" y="248"/>
                    </a:lnTo>
                    <a:lnTo>
                      <a:pt x="20" y="283"/>
                    </a:lnTo>
                    <a:lnTo>
                      <a:pt x="40" y="316"/>
                    </a:lnTo>
                    <a:lnTo>
                      <a:pt x="53" y="332"/>
                    </a:lnTo>
                    <a:lnTo>
                      <a:pt x="68" y="346"/>
                    </a:lnTo>
                    <a:lnTo>
                      <a:pt x="100" y="368"/>
                    </a:lnTo>
                    <a:lnTo>
                      <a:pt x="135" y="384"/>
                    </a:lnTo>
                    <a:lnTo>
                      <a:pt x="171" y="392"/>
                    </a:lnTo>
                    <a:lnTo>
                      <a:pt x="209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7" y="353"/>
                    </a:lnTo>
                    <a:lnTo>
                      <a:pt x="331" y="340"/>
                    </a:lnTo>
                    <a:lnTo>
                      <a:pt x="345" y="326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3" y="183"/>
                    </a:lnTo>
                    <a:lnTo>
                      <a:pt x="387" y="147"/>
                    </a:lnTo>
                    <a:lnTo>
                      <a:pt x="374" y="110"/>
                    </a:lnTo>
                    <a:lnTo>
                      <a:pt x="353" y="77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5"/>
                    </a:lnTo>
                    <a:lnTo>
                      <a:pt x="257" y="9"/>
                    </a:lnTo>
                    <a:lnTo>
                      <a:pt x="221" y="2"/>
                    </a:lnTo>
                    <a:lnTo>
                      <a:pt x="183" y="0"/>
                    </a:lnTo>
                    <a:lnTo>
                      <a:pt x="145" y="7"/>
                    </a:lnTo>
                    <a:lnTo>
                      <a:pt x="109" y="20"/>
                    </a:lnTo>
                    <a:lnTo>
                      <a:pt x="77" y="40"/>
                    </a:lnTo>
                    <a:lnTo>
                      <a:pt x="61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51"/>
              <p:cNvSpPr>
                <a:spLocks/>
              </p:cNvSpPr>
              <p:nvPr/>
            </p:nvSpPr>
            <p:spPr bwMode="auto">
              <a:xfrm rot="18805489">
                <a:off x="6649068" y="3357645"/>
                <a:ext cx="154657" cy="156224"/>
              </a:xfrm>
              <a:custGeom>
                <a:avLst/>
                <a:gdLst>
                  <a:gd name="T0" fmla="*/ 443 w 524"/>
                  <a:gd name="T1" fmla="*/ 454 h 525"/>
                  <a:gd name="T2" fmla="*/ 461 w 524"/>
                  <a:gd name="T3" fmla="*/ 435 h 525"/>
                  <a:gd name="T4" fmla="*/ 492 w 524"/>
                  <a:gd name="T5" fmla="*/ 392 h 525"/>
                  <a:gd name="T6" fmla="*/ 512 w 524"/>
                  <a:gd name="T7" fmla="*/ 345 h 525"/>
                  <a:gd name="T8" fmla="*/ 523 w 524"/>
                  <a:gd name="T9" fmla="*/ 296 h 525"/>
                  <a:gd name="T10" fmla="*/ 524 w 524"/>
                  <a:gd name="T11" fmla="*/ 245 h 525"/>
                  <a:gd name="T12" fmla="*/ 517 w 524"/>
                  <a:gd name="T13" fmla="*/ 195 h 525"/>
                  <a:gd name="T14" fmla="*/ 499 w 524"/>
                  <a:gd name="T15" fmla="*/ 147 h 525"/>
                  <a:gd name="T16" fmla="*/ 471 w 524"/>
                  <a:gd name="T17" fmla="*/ 103 h 525"/>
                  <a:gd name="T18" fmla="*/ 453 w 524"/>
                  <a:gd name="T19" fmla="*/ 82 h 525"/>
                  <a:gd name="T20" fmla="*/ 434 w 524"/>
                  <a:gd name="T21" fmla="*/ 64 h 525"/>
                  <a:gd name="T22" fmla="*/ 391 w 524"/>
                  <a:gd name="T23" fmla="*/ 34 h 525"/>
                  <a:gd name="T24" fmla="*/ 344 w 524"/>
                  <a:gd name="T25" fmla="*/ 13 h 525"/>
                  <a:gd name="T26" fmla="*/ 295 w 524"/>
                  <a:gd name="T27" fmla="*/ 2 h 525"/>
                  <a:gd name="T28" fmla="*/ 245 w 524"/>
                  <a:gd name="T29" fmla="*/ 0 h 525"/>
                  <a:gd name="T30" fmla="*/ 195 w 524"/>
                  <a:gd name="T31" fmla="*/ 10 h 525"/>
                  <a:gd name="T32" fmla="*/ 147 w 524"/>
                  <a:gd name="T33" fmla="*/ 26 h 525"/>
                  <a:gd name="T34" fmla="*/ 102 w 524"/>
                  <a:gd name="T35" fmla="*/ 55 h 525"/>
                  <a:gd name="T36" fmla="*/ 82 w 524"/>
                  <a:gd name="T37" fmla="*/ 72 h 525"/>
                  <a:gd name="T38" fmla="*/ 63 w 524"/>
                  <a:gd name="T39" fmla="*/ 91 h 525"/>
                  <a:gd name="T40" fmla="*/ 33 w 524"/>
                  <a:gd name="T41" fmla="*/ 134 h 525"/>
                  <a:gd name="T42" fmla="*/ 13 w 524"/>
                  <a:gd name="T43" fmla="*/ 181 h 525"/>
                  <a:gd name="T44" fmla="*/ 2 w 524"/>
                  <a:gd name="T45" fmla="*/ 230 h 525"/>
                  <a:gd name="T46" fmla="*/ 0 w 524"/>
                  <a:gd name="T47" fmla="*/ 280 h 525"/>
                  <a:gd name="T48" fmla="*/ 9 w 524"/>
                  <a:gd name="T49" fmla="*/ 331 h 525"/>
                  <a:gd name="T50" fmla="*/ 25 w 524"/>
                  <a:gd name="T51" fmla="*/ 379 h 525"/>
                  <a:gd name="T52" fmla="*/ 54 w 524"/>
                  <a:gd name="T53" fmla="*/ 423 h 525"/>
                  <a:gd name="T54" fmla="*/ 72 w 524"/>
                  <a:gd name="T55" fmla="*/ 444 h 525"/>
                  <a:gd name="T56" fmla="*/ 90 w 524"/>
                  <a:gd name="T57" fmla="*/ 462 h 525"/>
                  <a:gd name="T58" fmla="*/ 133 w 524"/>
                  <a:gd name="T59" fmla="*/ 492 h 525"/>
                  <a:gd name="T60" fmla="*/ 180 w 524"/>
                  <a:gd name="T61" fmla="*/ 512 h 525"/>
                  <a:gd name="T62" fmla="*/ 230 w 524"/>
                  <a:gd name="T63" fmla="*/ 524 h 525"/>
                  <a:gd name="T64" fmla="*/ 280 w 524"/>
                  <a:gd name="T65" fmla="*/ 525 h 525"/>
                  <a:gd name="T66" fmla="*/ 330 w 524"/>
                  <a:gd name="T67" fmla="*/ 518 h 525"/>
                  <a:gd name="T68" fmla="*/ 378 w 524"/>
                  <a:gd name="T69" fmla="*/ 499 h 525"/>
                  <a:gd name="T70" fmla="*/ 422 w 524"/>
                  <a:gd name="T71" fmla="*/ 471 h 525"/>
                  <a:gd name="T72" fmla="*/ 443 w 524"/>
                  <a:gd name="T73" fmla="*/ 454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4" h="525">
                    <a:moveTo>
                      <a:pt x="443" y="454"/>
                    </a:moveTo>
                    <a:lnTo>
                      <a:pt x="461" y="435"/>
                    </a:lnTo>
                    <a:lnTo>
                      <a:pt x="492" y="392"/>
                    </a:lnTo>
                    <a:lnTo>
                      <a:pt x="512" y="345"/>
                    </a:lnTo>
                    <a:lnTo>
                      <a:pt x="523" y="296"/>
                    </a:lnTo>
                    <a:lnTo>
                      <a:pt x="524" y="245"/>
                    </a:lnTo>
                    <a:lnTo>
                      <a:pt x="517" y="195"/>
                    </a:lnTo>
                    <a:lnTo>
                      <a:pt x="499" y="147"/>
                    </a:lnTo>
                    <a:lnTo>
                      <a:pt x="471" y="103"/>
                    </a:lnTo>
                    <a:lnTo>
                      <a:pt x="453" y="82"/>
                    </a:lnTo>
                    <a:lnTo>
                      <a:pt x="434" y="64"/>
                    </a:lnTo>
                    <a:lnTo>
                      <a:pt x="391" y="34"/>
                    </a:lnTo>
                    <a:lnTo>
                      <a:pt x="344" y="13"/>
                    </a:lnTo>
                    <a:lnTo>
                      <a:pt x="295" y="2"/>
                    </a:lnTo>
                    <a:lnTo>
                      <a:pt x="245" y="0"/>
                    </a:lnTo>
                    <a:lnTo>
                      <a:pt x="195" y="10"/>
                    </a:lnTo>
                    <a:lnTo>
                      <a:pt x="147" y="26"/>
                    </a:lnTo>
                    <a:lnTo>
                      <a:pt x="102" y="55"/>
                    </a:lnTo>
                    <a:lnTo>
                      <a:pt x="82" y="72"/>
                    </a:lnTo>
                    <a:lnTo>
                      <a:pt x="63" y="91"/>
                    </a:lnTo>
                    <a:lnTo>
                      <a:pt x="33" y="134"/>
                    </a:lnTo>
                    <a:lnTo>
                      <a:pt x="13" y="181"/>
                    </a:lnTo>
                    <a:lnTo>
                      <a:pt x="2" y="230"/>
                    </a:lnTo>
                    <a:lnTo>
                      <a:pt x="0" y="280"/>
                    </a:lnTo>
                    <a:lnTo>
                      <a:pt x="9" y="331"/>
                    </a:lnTo>
                    <a:lnTo>
                      <a:pt x="25" y="379"/>
                    </a:lnTo>
                    <a:lnTo>
                      <a:pt x="54" y="423"/>
                    </a:lnTo>
                    <a:lnTo>
                      <a:pt x="72" y="444"/>
                    </a:lnTo>
                    <a:lnTo>
                      <a:pt x="90" y="462"/>
                    </a:lnTo>
                    <a:lnTo>
                      <a:pt x="133" y="492"/>
                    </a:lnTo>
                    <a:lnTo>
                      <a:pt x="180" y="512"/>
                    </a:lnTo>
                    <a:lnTo>
                      <a:pt x="230" y="524"/>
                    </a:lnTo>
                    <a:lnTo>
                      <a:pt x="280" y="525"/>
                    </a:lnTo>
                    <a:lnTo>
                      <a:pt x="330" y="518"/>
                    </a:lnTo>
                    <a:lnTo>
                      <a:pt x="378" y="499"/>
                    </a:lnTo>
                    <a:lnTo>
                      <a:pt x="422" y="471"/>
                    </a:lnTo>
                    <a:lnTo>
                      <a:pt x="443" y="4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52"/>
              <p:cNvSpPr>
                <a:spLocks/>
              </p:cNvSpPr>
              <p:nvPr/>
            </p:nvSpPr>
            <p:spPr bwMode="auto">
              <a:xfrm rot="18805489">
                <a:off x="6690497" y="3820692"/>
                <a:ext cx="249104" cy="249722"/>
              </a:xfrm>
              <a:custGeom>
                <a:avLst/>
                <a:gdLst>
                  <a:gd name="T0" fmla="*/ 710 w 842"/>
                  <a:gd name="T1" fmla="*/ 728 h 843"/>
                  <a:gd name="T2" fmla="*/ 741 w 842"/>
                  <a:gd name="T3" fmla="*/ 698 h 843"/>
                  <a:gd name="T4" fmla="*/ 789 w 842"/>
                  <a:gd name="T5" fmla="*/ 628 h 843"/>
                  <a:gd name="T6" fmla="*/ 823 w 842"/>
                  <a:gd name="T7" fmla="*/ 553 h 843"/>
                  <a:gd name="T8" fmla="*/ 840 w 842"/>
                  <a:gd name="T9" fmla="*/ 474 h 843"/>
                  <a:gd name="T10" fmla="*/ 842 w 842"/>
                  <a:gd name="T11" fmla="*/ 393 h 843"/>
                  <a:gd name="T12" fmla="*/ 829 w 842"/>
                  <a:gd name="T13" fmla="*/ 313 h 843"/>
                  <a:gd name="T14" fmla="*/ 801 w 842"/>
                  <a:gd name="T15" fmla="*/ 236 h 843"/>
                  <a:gd name="T16" fmla="*/ 757 w 842"/>
                  <a:gd name="T17" fmla="*/ 165 h 843"/>
                  <a:gd name="T18" fmla="*/ 728 w 842"/>
                  <a:gd name="T19" fmla="*/ 131 h 843"/>
                  <a:gd name="T20" fmla="*/ 697 w 842"/>
                  <a:gd name="T21" fmla="*/ 102 h 843"/>
                  <a:gd name="T22" fmla="*/ 628 w 842"/>
                  <a:gd name="T23" fmla="*/ 54 h 843"/>
                  <a:gd name="T24" fmla="*/ 553 w 842"/>
                  <a:gd name="T25" fmla="*/ 20 h 843"/>
                  <a:gd name="T26" fmla="*/ 474 w 842"/>
                  <a:gd name="T27" fmla="*/ 3 h 843"/>
                  <a:gd name="T28" fmla="*/ 393 w 842"/>
                  <a:gd name="T29" fmla="*/ 0 h 843"/>
                  <a:gd name="T30" fmla="*/ 312 w 842"/>
                  <a:gd name="T31" fmla="*/ 13 h 843"/>
                  <a:gd name="T32" fmla="*/ 236 w 842"/>
                  <a:gd name="T33" fmla="*/ 42 h 843"/>
                  <a:gd name="T34" fmla="*/ 164 w 842"/>
                  <a:gd name="T35" fmla="*/ 86 h 843"/>
                  <a:gd name="T36" fmla="*/ 132 w 842"/>
                  <a:gd name="T37" fmla="*/ 115 h 843"/>
                  <a:gd name="T38" fmla="*/ 101 w 842"/>
                  <a:gd name="T39" fmla="*/ 146 h 843"/>
                  <a:gd name="T40" fmla="*/ 53 w 842"/>
                  <a:gd name="T41" fmla="*/ 214 h 843"/>
                  <a:gd name="T42" fmla="*/ 19 w 842"/>
                  <a:gd name="T43" fmla="*/ 289 h 843"/>
                  <a:gd name="T44" fmla="*/ 2 w 842"/>
                  <a:gd name="T45" fmla="*/ 369 h 843"/>
                  <a:gd name="T46" fmla="*/ 0 w 842"/>
                  <a:gd name="T47" fmla="*/ 450 h 843"/>
                  <a:gd name="T48" fmla="*/ 13 w 842"/>
                  <a:gd name="T49" fmla="*/ 531 h 843"/>
                  <a:gd name="T50" fmla="*/ 41 w 842"/>
                  <a:gd name="T51" fmla="*/ 607 h 843"/>
                  <a:gd name="T52" fmla="*/ 85 w 842"/>
                  <a:gd name="T53" fmla="*/ 678 h 843"/>
                  <a:gd name="T54" fmla="*/ 115 w 842"/>
                  <a:gd name="T55" fmla="*/ 711 h 843"/>
                  <a:gd name="T56" fmla="*/ 145 w 842"/>
                  <a:gd name="T57" fmla="*/ 742 h 843"/>
                  <a:gd name="T58" fmla="*/ 214 w 842"/>
                  <a:gd name="T59" fmla="*/ 790 h 843"/>
                  <a:gd name="T60" fmla="*/ 289 w 842"/>
                  <a:gd name="T61" fmla="*/ 822 h 843"/>
                  <a:gd name="T62" fmla="*/ 369 w 842"/>
                  <a:gd name="T63" fmla="*/ 840 h 843"/>
                  <a:gd name="T64" fmla="*/ 450 w 842"/>
                  <a:gd name="T65" fmla="*/ 843 h 843"/>
                  <a:gd name="T66" fmla="*/ 530 w 842"/>
                  <a:gd name="T67" fmla="*/ 830 h 843"/>
                  <a:gd name="T68" fmla="*/ 606 w 842"/>
                  <a:gd name="T69" fmla="*/ 801 h 843"/>
                  <a:gd name="T70" fmla="*/ 678 w 842"/>
                  <a:gd name="T71" fmla="*/ 756 h 843"/>
                  <a:gd name="T72" fmla="*/ 710 w 842"/>
                  <a:gd name="T73" fmla="*/ 728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2" h="843">
                    <a:moveTo>
                      <a:pt x="710" y="728"/>
                    </a:moveTo>
                    <a:lnTo>
                      <a:pt x="741" y="698"/>
                    </a:lnTo>
                    <a:lnTo>
                      <a:pt x="789" y="628"/>
                    </a:lnTo>
                    <a:lnTo>
                      <a:pt x="823" y="553"/>
                    </a:lnTo>
                    <a:lnTo>
                      <a:pt x="840" y="474"/>
                    </a:lnTo>
                    <a:lnTo>
                      <a:pt x="842" y="393"/>
                    </a:lnTo>
                    <a:lnTo>
                      <a:pt x="829" y="313"/>
                    </a:lnTo>
                    <a:lnTo>
                      <a:pt x="801" y="236"/>
                    </a:lnTo>
                    <a:lnTo>
                      <a:pt x="757" y="165"/>
                    </a:lnTo>
                    <a:lnTo>
                      <a:pt x="728" y="131"/>
                    </a:lnTo>
                    <a:lnTo>
                      <a:pt x="697" y="102"/>
                    </a:lnTo>
                    <a:lnTo>
                      <a:pt x="628" y="54"/>
                    </a:lnTo>
                    <a:lnTo>
                      <a:pt x="553" y="20"/>
                    </a:lnTo>
                    <a:lnTo>
                      <a:pt x="474" y="3"/>
                    </a:lnTo>
                    <a:lnTo>
                      <a:pt x="393" y="0"/>
                    </a:lnTo>
                    <a:lnTo>
                      <a:pt x="312" y="13"/>
                    </a:lnTo>
                    <a:lnTo>
                      <a:pt x="236" y="42"/>
                    </a:lnTo>
                    <a:lnTo>
                      <a:pt x="164" y="86"/>
                    </a:lnTo>
                    <a:lnTo>
                      <a:pt x="132" y="115"/>
                    </a:lnTo>
                    <a:lnTo>
                      <a:pt x="101" y="146"/>
                    </a:lnTo>
                    <a:lnTo>
                      <a:pt x="53" y="214"/>
                    </a:lnTo>
                    <a:lnTo>
                      <a:pt x="19" y="289"/>
                    </a:lnTo>
                    <a:lnTo>
                      <a:pt x="2" y="369"/>
                    </a:lnTo>
                    <a:lnTo>
                      <a:pt x="0" y="450"/>
                    </a:lnTo>
                    <a:lnTo>
                      <a:pt x="13" y="531"/>
                    </a:lnTo>
                    <a:lnTo>
                      <a:pt x="41" y="607"/>
                    </a:lnTo>
                    <a:lnTo>
                      <a:pt x="85" y="678"/>
                    </a:lnTo>
                    <a:lnTo>
                      <a:pt x="115" y="711"/>
                    </a:lnTo>
                    <a:lnTo>
                      <a:pt x="145" y="742"/>
                    </a:lnTo>
                    <a:lnTo>
                      <a:pt x="214" y="790"/>
                    </a:lnTo>
                    <a:lnTo>
                      <a:pt x="289" y="822"/>
                    </a:lnTo>
                    <a:lnTo>
                      <a:pt x="369" y="840"/>
                    </a:lnTo>
                    <a:lnTo>
                      <a:pt x="450" y="843"/>
                    </a:lnTo>
                    <a:lnTo>
                      <a:pt x="530" y="830"/>
                    </a:lnTo>
                    <a:lnTo>
                      <a:pt x="606" y="801"/>
                    </a:lnTo>
                    <a:lnTo>
                      <a:pt x="678" y="756"/>
                    </a:lnTo>
                    <a:lnTo>
                      <a:pt x="710" y="7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53"/>
              <p:cNvSpPr>
                <a:spLocks/>
              </p:cNvSpPr>
              <p:nvPr/>
            </p:nvSpPr>
            <p:spPr bwMode="auto">
              <a:xfrm rot="18805489">
                <a:off x="6867907" y="3625667"/>
                <a:ext cx="90905" cy="91131"/>
              </a:xfrm>
              <a:custGeom>
                <a:avLst/>
                <a:gdLst>
                  <a:gd name="T0" fmla="*/ 259 w 305"/>
                  <a:gd name="T1" fmla="*/ 266 h 307"/>
                  <a:gd name="T2" fmla="*/ 269 w 305"/>
                  <a:gd name="T3" fmla="*/ 254 h 307"/>
                  <a:gd name="T4" fmla="*/ 287 w 305"/>
                  <a:gd name="T5" fmla="*/ 229 h 307"/>
                  <a:gd name="T6" fmla="*/ 304 w 305"/>
                  <a:gd name="T7" fmla="*/ 188 h 307"/>
                  <a:gd name="T8" fmla="*/ 305 w 305"/>
                  <a:gd name="T9" fmla="*/ 128 h 307"/>
                  <a:gd name="T10" fmla="*/ 291 w 305"/>
                  <a:gd name="T11" fmla="*/ 85 h 307"/>
                  <a:gd name="T12" fmla="*/ 276 w 305"/>
                  <a:gd name="T13" fmla="*/ 59 h 307"/>
                  <a:gd name="T14" fmla="*/ 265 w 305"/>
                  <a:gd name="T15" fmla="*/ 48 h 307"/>
                  <a:gd name="T16" fmla="*/ 254 w 305"/>
                  <a:gd name="T17" fmla="*/ 36 h 307"/>
                  <a:gd name="T18" fmla="*/ 229 w 305"/>
                  <a:gd name="T19" fmla="*/ 19 h 307"/>
                  <a:gd name="T20" fmla="*/ 186 w 305"/>
                  <a:gd name="T21" fmla="*/ 2 h 307"/>
                  <a:gd name="T22" fmla="*/ 128 w 305"/>
                  <a:gd name="T23" fmla="*/ 0 h 307"/>
                  <a:gd name="T24" fmla="*/ 85 w 305"/>
                  <a:gd name="T25" fmla="*/ 15 h 307"/>
                  <a:gd name="T26" fmla="*/ 59 w 305"/>
                  <a:gd name="T27" fmla="*/ 31 h 307"/>
                  <a:gd name="T28" fmla="*/ 48 w 305"/>
                  <a:gd name="T29" fmla="*/ 41 h 307"/>
                  <a:gd name="T30" fmla="*/ 36 w 305"/>
                  <a:gd name="T31" fmla="*/ 53 h 307"/>
                  <a:gd name="T32" fmla="*/ 18 w 305"/>
                  <a:gd name="T33" fmla="*/ 78 h 307"/>
                  <a:gd name="T34" fmla="*/ 1 w 305"/>
                  <a:gd name="T35" fmla="*/ 119 h 307"/>
                  <a:gd name="T36" fmla="*/ 0 w 305"/>
                  <a:gd name="T37" fmla="*/ 179 h 307"/>
                  <a:gd name="T38" fmla="*/ 14 w 305"/>
                  <a:gd name="T39" fmla="*/ 221 h 307"/>
                  <a:gd name="T40" fmla="*/ 31 w 305"/>
                  <a:gd name="T41" fmla="*/ 247 h 307"/>
                  <a:gd name="T42" fmla="*/ 41 w 305"/>
                  <a:gd name="T43" fmla="*/ 259 h 307"/>
                  <a:gd name="T44" fmla="*/ 51 w 305"/>
                  <a:gd name="T45" fmla="*/ 271 h 307"/>
                  <a:gd name="T46" fmla="*/ 77 w 305"/>
                  <a:gd name="T47" fmla="*/ 288 h 307"/>
                  <a:gd name="T48" fmla="*/ 119 w 305"/>
                  <a:gd name="T49" fmla="*/ 304 h 307"/>
                  <a:gd name="T50" fmla="*/ 178 w 305"/>
                  <a:gd name="T51" fmla="*/ 307 h 307"/>
                  <a:gd name="T52" fmla="*/ 221 w 305"/>
                  <a:gd name="T53" fmla="*/ 293 h 307"/>
                  <a:gd name="T54" fmla="*/ 247 w 305"/>
                  <a:gd name="T55" fmla="*/ 276 h 307"/>
                  <a:gd name="T56" fmla="*/ 259 w 305"/>
                  <a:gd name="T57" fmla="*/ 26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7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29"/>
                    </a:lnTo>
                    <a:lnTo>
                      <a:pt x="304" y="188"/>
                    </a:lnTo>
                    <a:lnTo>
                      <a:pt x="305" y="128"/>
                    </a:lnTo>
                    <a:lnTo>
                      <a:pt x="291" y="85"/>
                    </a:lnTo>
                    <a:lnTo>
                      <a:pt x="276" y="59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9"/>
                    </a:lnTo>
                    <a:lnTo>
                      <a:pt x="186" y="2"/>
                    </a:lnTo>
                    <a:lnTo>
                      <a:pt x="128" y="0"/>
                    </a:lnTo>
                    <a:lnTo>
                      <a:pt x="85" y="15"/>
                    </a:lnTo>
                    <a:lnTo>
                      <a:pt x="59" y="31"/>
                    </a:lnTo>
                    <a:lnTo>
                      <a:pt x="48" y="41"/>
                    </a:lnTo>
                    <a:lnTo>
                      <a:pt x="36" y="53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1"/>
                    </a:lnTo>
                    <a:lnTo>
                      <a:pt x="31" y="247"/>
                    </a:lnTo>
                    <a:lnTo>
                      <a:pt x="41" y="259"/>
                    </a:lnTo>
                    <a:lnTo>
                      <a:pt x="51" y="271"/>
                    </a:lnTo>
                    <a:lnTo>
                      <a:pt x="77" y="288"/>
                    </a:lnTo>
                    <a:lnTo>
                      <a:pt x="119" y="304"/>
                    </a:lnTo>
                    <a:lnTo>
                      <a:pt x="178" y="307"/>
                    </a:lnTo>
                    <a:lnTo>
                      <a:pt x="221" y="293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54"/>
              <p:cNvSpPr>
                <a:spLocks/>
              </p:cNvSpPr>
              <p:nvPr/>
            </p:nvSpPr>
            <p:spPr bwMode="auto">
              <a:xfrm rot="18805489">
                <a:off x="6876122" y="3467522"/>
                <a:ext cx="44862" cy="46157"/>
              </a:xfrm>
              <a:custGeom>
                <a:avLst/>
                <a:gdLst>
                  <a:gd name="T0" fmla="*/ 130 w 153"/>
                  <a:gd name="T1" fmla="*/ 134 h 155"/>
                  <a:gd name="T2" fmla="*/ 142 w 153"/>
                  <a:gd name="T3" fmla="*/ 122 h 155"/>
                  <a:gd name="T4" fmla="*/ 153 w 153"/>
                  <a:gd name="T5" fmla="*/ 95 h 155"/>
                  <a:gd name="T6" fmla="*/ 153 w 153"/>
                  <a:gd name="T7" fmla="*/ 65 h 155"/>
                  <a:gd name="T8" fmla="*/ 143 w 153"/>
                  <a:gd name="T9" fmla="*/ 37 h 155"/>
                  <a:gd name="T10" fmla="*/ 134 w 153"/>
                  <a:gd name="T11" fmla="*/ 25 h 155"/>
                  <a:gd name="T12" fmla="*/ 122 w 153"/>
                  <a:gd name="T13" fmla="*/ 13 h 155"/>
                  <a:gd name="T14" fmla="*/ 95 w 153"/>
                  <a:gd name="T15" fmla="*/ 2 h 155"/>
                  <a:gd name="T16" fmla="*/ 65 w 153"/>
                  <a:gd name="T17" fmla="*/ 0 h 155"/>
                  <a:gd name="T18" fmla="*/ 37 w 153"/>
                  <a:gd name="T19" fmla="*/ 12 h 155"/>
                  <a:gd name="T20" fmla="*/ 25 w 153"/>
                  <a:gd name="T21" fmla="*/ 21 h 155"/>
                  <a:gd name="T22" fmla="*/ 13 w 153"/>
                  <a:gd name="T23" fmla="*/ 33 h 155"/>
                  <a:gd name="T24" fmla="*/ 2 w 153"/>
                  <a:gd name="T25" fmla="*/ 60 h 155"/>
                  <a:gd name="T26" fmla="*/ 0 w 153"/>
                  <a:gd name="T27" fmla="*/ 90 h 155"/>
                  <a:gd name="T28" fmla="*/ 12 w 153"/>
                  <a:gd name="T29" fmla="*/ 118 h 155"/>
                  <a:gd name="T30" fmla="*/ 21 w 153"/>
                  <a:gd name="T31" fmla="*/ 130 h 155"/>
                  <a:gd name="T32" fmla="*/ 33 w 153"/>
                  <a:gd name="T33" fmla="*/ 142 h 155"/>
                  <a:gd name="T34" fmla="*/ 60 w 153"/>
                  <a:gd name="T35" fmla="*/ 153 h 155"/>
                  <a:gd name="T36" fmla="*/ 90 w 153"/>
                  <a:gd name="T37" fmla="*/ 155 h 155"/>
                  <a:gd name="T38" fmla="*/ 118 w 153"/>
                  <a:gd name="T39" fmla="*/ 143 h 155"/>
                  <a:gd name="T40" fmla="*/ 130 w 153"/>
                  <a:gd name="T41" fmla="*/ 13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5">
                    <a:moveTo>
                      <a:pt x="130" y="134"/>
                    </a:moveTo>
                    <a:lnTo>
                      <a:pt x="142" y="122"/>
                    </a:lnTo>
                    <a:lnTo>
                      <a:pt x="153" y="95"/>
                    </a:lnTo>
                    <a:lnTo>
                      <a:pt x="153" y="65"/>
                    </a:lnTo>
                    <a:lnTo>
                      <a:pt x="143" y="37"/>
                    </a:lnTo>
                    <a:lnTo>
                      <a:pt x="134" y="25"/>
                    </a:lnTo>
                    <a:lnTo>
                      <a:pt x="122" y="13"/>
                    </a:lnTo>
                    <a:lnTo>
                      <a:pt x="95" y="2"/>
                    </a:lnTo>
                    <a:lnTo>
                      <a:pt x="65" y="0"/>
                    </a:lnTo>
                    <a:lnTo>
                      <a:pt x="37" y="12"/>
                    </a:lnTo>
                    <a:lnTo>
                      <a:pt x="25" y="21"/>
                    </a:lnTo>
                    <a:lnTo>
                      <a:pt x="13" y="33"/>
                    </a:lnTo>
                    <a:lnTo>
                      <a:pt x="2" y="60"/>
                    </a:lnTo>
                    <a:lnTo>
                      <a:pt x="0" y="90"/>
                    </a:lnTo>
                    <a:lnTo>
                      <a:pt x="12" y="118"/>
                    </a:lnTo>
                    <a:lnTo>
                      <a:pt x="21" y="130"/>
                    </a:lnTo>
                    <a:lnTo>
                      <a:pt x="33" y="142"/>
                    </a:lnTo>
                    <a:lnTo>
                      <a:pt x="60" y="153"/>
                    </a:lnTo>
                    <a:lnTo>
                      <a:pt x="90" y="155"/>
                    </a:lnTo>
                    <a:lnTo>
                      <a:pt x="118" y="143"/>
                    </a:lnTo>
                    <a:lnTo>
                      <a:pt x="1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55"/>
              <p:cNvSpPr>
                <a:spLocks/>
              </p:cNvSpPr>
              <p:nvPr/>
            </p:nvSpPr>
            <p:spPr bwMode="auto">
              <a:xfrm rot="18805489">
                <a:off x="6729876" y="3217788"/>
                <a:ext cx="43682" cy="44974"/>
              </a:xfrm>
              <a:custGeom>
                <a:avLst/>
                <a:gdLst>
                  <a:gd name="T0" fmla="*/ 125 w 149"/>
                  <a:gd name="T1" fmla="*/ 131 h 150"/>
                  <a:gd name="T2" fmla="*/ 136 w 149"/>
                  <a:gd name="T3" fmla="*/ 119 h 150"/>
                  <a:gd name="T4" fmla="*/ 149 w 149"/>
                  <a:gd name="T5" fmla="*/ 92 h 150"/>
                  <a:gd name="T6" fmla="*/ 149 w 149"/>
                  <a:gd name="T7" fmla="*/ 63 h 150"/>
                  <a:gd name="T8" fmla="*/ 138 w 149"/>
                  <a:gd name="T9" fmla="*/ 35 h 150"/>
                  <a:gd name="T10" fmla="*/ 129 w 149"/>
                  <a:gd name="T11" fmla="*/ 23 h 150"/>
                  <a:gd name="T12" fmla="*/ 118 w 149"/>
                  <a:gd name="T13" fmla="*/ 13 h 150"/>
                  <a:gd name="T14" fmla="*/ 90 w 149"/>
                  <a:gd name="T15" fmla="*/ 1 h 150"/>
                  <a:gd name="T16" fmla="*/ 62 w 149"/>
                  <a:gd name="T17" fmla="*/ 0 h 150"/>
                  <a:gd name="T18" fmla="*/ 35 w 149"/>
                  <a:gd name="T19" fmla="*/ 10 h 150"/>
                  <a:gd name="T20" fmla="*/ 22 w 149"/>
                  <a:gd name="T21" fmla="*/ 20 h 150"/>
                  <a:gd name="T22" fmla="*/ 11 w 149"/>
                  <a:gd name="T23" fmla="*/ 32 h 150"/>
                  <a:gd name="T24" fmla="*/ 0 w 149"/>
                  <a:gd name="T25" fmla="*/ 58 h 150"/>
                  <a:gd name="T26" fmla="*/ 0 w 149"/>
                  <a:gd name="T27" fmla="*/ 88 h 150"/>
                  <a:gd name="T28" fmla="*/ 9 w 149"/>
                  <a:gd name="T29" fmla="*/ 115 h 150"/>
                  <a:gd name="T30" fmla="*/ 19 w 149"/>
                  <a:gd name="T31" fmla="*/ 127 h 150"/>
                  <a:gd name="T32" fmla="*/ 31 w 149"/>
                  <a:gd name="T33" fmla="*/ 137 h 150"/>
                  <a:gd name="T34" fmla="*/ 58 w 149"/>
                  <a:gd name="T35" fmla="*/ 149 h 150"/>
                  <a:gd name="T36" fmla="*/ 87 w 149"/>
                  <a:gd name="T37" fmla="*/ 150 h 150"/>
                  <a:gd name="T38" fmla="*/ 114 w 149"/>
                  <a:gd name="T39" fmla="*/ 140 h 150"/>
                  <a:gd name="T40" fmla="*/ 125 w 149"/>
                  <a:gd name="T41" fmla="*/ 13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50">
                    <a:moveTo>
                      <a:pt x="125" y="131"/>
                    </a:moveTo>
                    <a:lnTo>
                      <a:pt x="136" y="119"/>
                    </a:lnTo>
                    <a:lnTo>
                      <a:pt x="149" y="92"/>
                    </a:lnTo>
                    <a:lnTo>
                      <a:pt x="149" y="63"/>
                    </a:lnTo>
                    <a:lnTo>
                      <a:pt x="138" y="35"/>
                    </a:lnTo>
                    <a:lnTo>
                      <a:pt x="129" y="23"/>
                    </a:lnTo>
                    <a:lnTo>
                      <a:pt x="118" y="13"/>
                    </a:lnTo>
                    <a:lnTo>
                      <a:pt x="90" y="1"/>
                    </a:lnTo>
                    <a:lnTo>
                      <a:pt x="62" y="0"/>
                    </a:lnTo>
                    <a:lnTo>
                      <a:pt x="35" y="10"/>
                    </a:lnTo>
                    <a:lnTo>
                      <a:pt x="22" y="20"/>
                    </a:lnTo>
                    <a:lnTo>
                      <a:pt x="11" y="32"/>
                    </a:lnTo>
                    <a:lnTo>
                      <a:pt x="0" y="58"/>
                    </a:lnTo>
                    <a:lnTo>
                      <a:pt x="0" y="88"/>
                    </a:lnTo>
                    <a:lnTo>
                      <a:pt x="9" y="115"/>
                    </a:lnTo>
                    <a:lnTo>
                      <a:pt x="19" y="127"/>
                    </a:lnTo>
                    <a:lnTo>
                      <a:pt x="31" y="137"/>
                    </a:lnTo>
                    <a:lnTo>
                      <a:pt x="58" y="149"/>
                    </a:lnTo>
                    <a:lnTo>
                      <a:pt x="87" y="150"/>
                    </a:lnTo>
                    <a:lnTo>
                      <a:pt x="114" y="140"/>
                    </a:lnTo>
                    <a:lnTo>
                      <a:pt x="12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56"/>
              <p:cNvSpPr>
                <a:spLocks/>
              </p:cNvSpPr>
              <p:nvPr/>
            </p:nvSpPr>
            <p:spPr bwMode="auto">
              <a:xfrm rot="18805489">
                <a:off x="6898746" y="3208230"/>
                <a:ext cx="76738" cy="76929"/>
              </a:xfrm>
              <a:custGeom>
                <a:avLst/>
                <a:gdLst>
                  <a:gd name="T0" fmla="*/ 220 w 261"/>
                  <a:gd name="T1" fmla="*/ 226 h 261"/>
                  <a:gd name="T2" fmla="*/ 238 w 261"/>
                  <a:gd name="T3" fmla="*/ 207 h 261"/>
                  <a:gd name="T4" fmla="*/ 259 w 261"/>
                  <a:gd name="T5" fmla="*/ 160 h 261"/>
                  <a:gd name="T6" fmla="*/ 261 w 261"/>
                  <a:gd name="T7" fmla="*/ 109 h 261"/>
                  <a:gd name="T8" fmla="*/ 242 w 261"/>
                  <a:gd name="T9" fmla="*/ 61 h 261"/>
                  <a:gd name="T10" fmla="*/ 226 w 261"/>
                  <a:gd name="T11" fmla="*/ 41 h 261"/>
                  <a:gd name="T12" fmla="*/ 206 w 261"/>
                  <a:gd name="T13" fmla="*/ 22 h 261"/>
                  <a:gd name="T14" fmla="*/ 159 w 261"/>
                  <a:gd name="T15" fmla="*/ 2 h 261"/>
                  <a:gd name="T16" fmla="*/ 109 w 261"/>
                  <a:gd name="T17" fmla="*/ 0 h 261"/>
                  <a:gd name="T18" fmla="*/ 61 w 261"/>
                  <a:gd name="T19" fmla="*/ 19 h 261"/>
                  <a:gd name="T20" fmla="*/ 40 w 261"/>
                  <a:gd name="T21" fmla="*/ 35 h 261"/>
                  <a:gd name="T22" fmla="*/ 22 w 261"/>
                  <a:gd name="T23" fmla="*/ 55 h 261"/>
                  <a:gd name="T24" fmla="*/ 1 w 261"/>
                  <a:gd name="T25" fmla="*/ 102 h 261"/>
                  <a:gd name="T26" fmla="*/ 0 w 261"/>
                  <a:gd name="T27" fmla="*/ 152 h 261"/>
                  <a:gd name="T28" fmla="*/ 18 w 261"/>
                  <a:gd name="T29" fmla="*/ 200 h 261"/>
                  <a:gd name="T30" fmla="*/ 35 w 261"/>
                  <a:gd name="T31" fmla="*/ 221 h 261"/>
                  <a:gd name="T32" fmla="*/ 54 w 261"/>
                  <a:gd name="T33" fmla="*/ 239 h 261"/>
                  <a:gd name="T34" fmla="*/ 101 w 261"/>
                  <a:gd name="T35" fmla="*/ 260 h 261"/>
                  <a:gd name="T36" fmla="*/ 152 w 261"/>
                  <a:gd name="T37" fmla="*/ 261 h 261"/>
                  <a:gd name="T38" fmla="*/ 200 w 261"/>
                  <a:gd name="T39" fmla="*/ 243 h 261"/>
                  <a:gd name="T40" fmla="*/ 220 w 261"/>
                  <a:gd name="T41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61">
                    <a:moveTo>
                      <a:pt x="220" y="226"/>
                    </a:moveTo>
                    <a:lnTo>
                      <a:pt x="238" y="207"/>
                    </a:lnTo>
                    <a:lnTo>
                      <a:pt x="259" y="160"/>
                    </a:lnTo>
                    <a:lnTo>
                      <a:pt x="261" y="109"/>
                    </a:lnTo>
                    <a:lnTo>
                      <a:pt x="242" y="61"/>
                    </a:lnTo>
                    <a:lnTo>
                      <a:pt x="226" y="41"/>
                    </a:lnTo>
                    <a:lnTo>
                      <a:pt x="206" y="22"/>
                    </a:lnTo>
                    <a:lnTo>
                      <a:pt x="159" y="2"/>
                    </a:lnTo>
                    <a:lnTo>
                      <a:pt x="109" y="0"/>
                    </a:lnTo>
                    <a:lnTo>
                      <a:pt x="61" y="19"/>
                    </a:lnTo>
                    <a:lnTo>
                      <a:pt x="40" y="35"/>
                    </a:lnTo>
                    <a:lnTo>
                      <a:pt x="22" y="55"/>
                    </a:lnTo>
                    <a:lnTo>
                      <a:pt x="1" y="102"/>
                    </a:lnTo>
                    <a:lnTo>
                      <a:pt x="0" y="152"/>
                    </a:lnTo>
                    <a:lnTo>
                      <a:pt x="18" y="200"/>
                    </a:lnTo>
                    <a:lnTo>
                      <a:pt x="35" y="221"/>
                    </a:lnTo>
                    <a:lnTo>
                      <a:pt x="54" y="239"/>
                    </a:lnTo>
                    <a:lnTo>
                      <a:pt x="101" y="260"/>
                    </a:lnTo>
                    <a:lnTo>
                      <a:pt x="152" y="261"/>
                    </a:lnTo>
                    <a:lnTo>
                      <a:pt x="200" y="243"/>
                    </a:lnTo>
                    <a:lnTo>
                      <a:pt x="220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57"/>
              <p:cNvSpPr>
                <a:spLocks/>
              </p:cNvSpPr>
              <p:nvPr/>
            </p:nvSpPr>
            <p:spPr bwMode="auto">
              <a:xfrm rot="18805489">
                <a:off x="6694245" y="3006269"/>
                <a:ext cx="115697" cy="115984"/>
              </a:xfrm>
              <a:custGeom>
                <a:avLst/>
                <a:gdLst>
                  <a:gd name="T0" fmla="*/ 330 w 392"/>
                  <a:gd name="T1" fmla="*/ 339 h 392"/>
                  <a:gd name="T2" fmla="*/ 345 w 392"/>
                  <a:gd name="T3" fmla="*/ 325 h 392"/>
                  <a:gd name="T4" fmla="*/ 368 w 392"/>
                  <a:gd name="T5" fmla="*/ 292 h 392"/>
                  <a:gd name="T6" fmla="*/ 383 w 392"/>
                  <a:gd name="T7" fmla="*/ 257 h 392"/>
                  <a:gd name="T8" fmla="*/ 391 w 392"/>
                  <a:gd name="T9" fmla="*/ 221 h 392"/>
                  <a:gd name="T10" fmla="*/ 392 w 392"/>
                  <a:gd name="T11" fmla="*/ 184 h 392"/>
                  <a:gd name="T12" fmla="*/ 386 w 392"/>
                  <a:gd name="T13" fmla="*/ 146 h 392"/>
                  <a:gd name="T14" fmla="*/ 373 w 392"/>
                  <a:gd name="T15" fmla="*/ 110 h 392"/>
                  <a:gd name="T16" fmla="*/ 352 w 392"/>
                  <a:gd name="T17" fmla="*/ 76 h 392"/>
                  <a:gd name="T18" fmla="*/ 339 w 392"/>
                  <a:gd name="T19" fmla="*/ 62 h 392"/>
                  <a:gd name="T20" fmla="*/ 324 w 392"/>
                  <a:gd name="T21" fmla="*/ 48 h 392"/>
                  <a:gd name="T22" fmla="*/ 293 w 392"/>
                  <a:gd name="T23" fmla="*/ 24 h 392"/>
                  <a:gd name="T24" fmla="*/ 258 w 392"/>
                  <a:gd name="T25" fmla="*/ 9 h 392"/>
                  <a:gd name="T26" fmla="*/ 220 w 392"/>
                  <a:gd name="T27" fmla="*/ 1 h 392"/>
                  <a:gd name="T28" fmla="*/ 183 w 392"/>
                  <a:gd name="T29" fmla="*/ 0 h 392"/>
                  <a:gd name="T30" fmla="*/ 145 w 392"/>
                  <a:gd name="T31" fmla="*/ 6 h 392"/>
                  <a:gd name="T32" fmla="*/ 110 w 392"/>
                  <a:gd name="T33" fmla="*/ 19 h 392"/>
                  <a:gd name="T34" fmla="*/ 76 w 392"/>
                  <a:gd name="T35" fmla="*/ 40 h 392"/>
                  <a:gd name="T36" fmla="*/ 61 w 392"/>
                  <a:gd name="T37" fmla="*/ 54 h 392"/>
                  <a:gd name="T38" fmla="*/ 46 w 392"/>
                  <a:gd name="T39" fmla="*/ 68 h 392"/>
                  <a:gd name="T40" fmla="*/ 24 w 392"/>
                  <a:gd name="T41" fmla="*/ 99 h 392"/>
                  <a:gd name="T42" fmla="*/ 9 w 392"/>
                  <a:gd name="T43" fmla="*/ 134 h 392"/>
                  <a:gd name="T44" fmla="*/ 1 w 392"/>
                  <a:gd name="T45" fmla="*/ 172 h 392"/>
                  <a:gd name="T46" fmla="*/ 0 w 392"/>
                  <a:gd name="T47" fmla="*/ 210 h 392"/>
                  <a:gd name="T48" fmla="*/ 5 w 392"/>
                  <a:gd name="T49" fmla="*/ 247 h 392"/>
                  <a:gd name="T50" fmla="*/ 19 w 392"/>
                  <a:gd name="T51" fmla="*/ 283 h 392"/>
                  <a:gd name="T52" fmla="*/ 40 w 392"/>
                  <a:gd name="T53" fmla="*/ 316 h 392"/>
                  <a:gd name="T54" fmla="*/ 53 w 392"/>
                  <a:gd name="T55" fmla="*/ 331 h 392"/>
                  <a:gd name="T56" fmla="*/ 67 w 392"/>
                  <a:gd name="T57" fmla="*/ 346 h 392"/>
                  <a:gd name="T58" fmla="*/ 100 w 392"/>
                  <a:gd name="T59" fmla="*/ 368 h 392"/>
                  <a:gd name="T60" fmla="*/ 135 w 392"/>
                  <a:gd name="T61" fmla="*/ 383 h 392"/>
                  <a:gd name="T62" fmla="*/ 171 w 392"/>
                  <a:gd name="T63" fmla="*/ 392 h 392"/>
                  <a:gd name="T64" fmla="*/ 210 w 392"/>
                  <a:gd name="T65" fmla="*/ 392 h 392"/>
                  <a:gd name="T66" fmla="*/ 246 w 392"/>
                  <a:gd name="T67" fmla="*/ 387 h 392"/>
                  <a:gd name="T68" fmla="*/ 282 w 392"/>
                  <a:gd name="T69" fmla="*/ 373 h 392"/>
                  <a:gd name="T70" fmla="*/ 316 w 392"/>
                  <a:gd name="T71" fmla="*/ 352 h 392"/>
                  <a:gd name="T72" fmla="*/ 330 w 392"/>
                  <a:gd name="T73" fmla="*/ 33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30" y="339"/>
                    </a:moveTo>
                    <a:lnTo>
                      <a:pt x="345" y="325"/>
                    </a:lnTo>
                    <a:lnTo>
                      <a:pt x="368" y="292"/>
                    </a:lnTo>
                    <a:lnTo>
                      <a:pt x="383" y="257"/>
                    </a:lnTo>
                    <a:lnTo>
                      <a:pt x="391" y="221"/>
                    </a:lnTo>
                    <a:lnTo>
                      <a:pt x="392" y="184"/>
                    </a:lnTo>
                    <a:lnTo>
                      <a:pt x="386" y="146"/>
                    </a:lnTo>
                    <a:lnTo>
                      <a:pt x="373" y="110"/>
                    </a:lnTo>
                    <a:lnTo>
                      <a:pt x="352" y="76"/>
                    </a:lnTo>
                    <a:lnTo>
                      <a:pt x="339" y="62"/>
                    </a:lnTo>
                    <a:lnTo>
                      <a:pt x="324" y="48"/>
                    </a:lnTo>
                    <a:lnTo>
                      <a:pt x="293" y="24"/>
                    </a:lnTo>
                    <a:lnTo>
                      <a:pt x="258" y="9"/>
                    </a:lnTo>
                    <a:lnTo>
                      <a:pt x="220" y="1"/>
                    </a:lnTo>
                    <a:lnTo>
                      <a:pt x="183" y="0"/>
                    </a:lnTo>
                    <a:lnTo>
                      <a:pt x="145" y="6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1" y="54"/>
                    </a:lnTo>
                    <a:lnTo>
                      <a:pt x="46" y="68"/>
                    </a:lnTo>
                    <a:lnTo>
                      <a:pt x="24" y="99"/>
                    </a:lnTo>
                    <a:lnTo>
                      <a:pt x="9" y="134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5" y="247"/>
                    </a:lnTo>
                    <a:lnTo>
                      <a:pt x="19" y="283"/>
                    </a:lnTo>
                    <a:lnTo>
                      <a:pt x="40" y="316"/>
                    </a:lnTo>
                    <a:lnTo>
                      <a:pt x="53" y="331"/>
                    </a:lnTo>
                    <a:lnTo>
                      <a:pt x="67" y="346"/>
                    </a:lnTo>
                    <a:lnTo>
                      <a:pt x="100" y="368"/>
                    </a:lnTo>
                    <a:lnTo>
                      <a:pt x="135" y="383"/>
                    </a:lnTo>
                    <a:lnTo>
                      <a:pt x="171" y="392"/>
                    </a:lnTo>
                    <a:lnTo>
                      <a:pt x="210" y="392"/>
                    </a:lnTo>
                    <a:lnTo>
                      <a:pt x="246" y="387"/>
                    </a:lnTo>
                    <a:lnTo>
                      <a:pt x="282" y="373"/>
                    </a:lnTo>
                    <a:lnTo>
                      <a:pt x="316" y="352"/>
                    </a:lnTo>
                    <a:lnTo>
                      <a:pt x="330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58"/>
              <p:cNvSpPr>
                <a:spLocks/>
              </p:cNvSpPr>
              <p:nvPr/>
            </p:nvSpPr>
            <p:spPr bwMode="auto">
              <a:xfrm rot="18805489">
                <a:off x="6594877" y="4513090"/>
                <a:ext cx="154657" cy="155041"/>
              </a:xfrm>
              <a:custGeom>
                <a:avLst/>
                <a:gdLst>
                  <a:gd name="T0" fmla="*/ 368 w 523"/>
                  <a:gd name="T1" fmla="*/ 503 h 525"/>
                  <a:gd name="T2" fmla="*/ 391 w 523"/>
                  <a:gd name="T3" fmla="*/ 491 h 525"/>
                  <a:gd name="T4" fmla="*/ 434 w 523"/>
                  <a:gd name="T5" fmla="*/ 462 h 525"/>
                  <a:gd name="T6" fmla="*/ 469 w 523"/>
                  <a:gd name="T7" fmla="*/ 424 h 525"/>
                  <a:gd name="T8" fmla="*/ 496 w 523"/>
                  <a:gd name="T9" fmla="*/ 381 h 525"/>
                  <a:gd name="T10" fmla="*/ 514 w 523"/>
                  <a:gd name="T11" fmla="*/ 335 h 525"/>
                  <a:gd name="T12" fmla="*/ 523 w 523"/>
                  <a:gd name="T13" fmla="*/ 284 h 525"/>
                  <a:gd name="T14" fmla="*/ 523 w 523"/>
                  <a:gd name="T15" fmla="*/ 234 h 525"/>
                  <a:gd name="T16" fmla="*/ 512 w 523"/>
                  <a:gd name="T17" fmla="*/ 182 h 525"/>
                  <a:gd name="T18" fmla="*/ 503 w 523"/>
                  <a:gd name="T19" fmla="*/ 157 h 525"/>
                  <a:gd name="T20" fmla="*/ 491 w 523"/>
                  <a:gd name="T21" fmla="*/ 132 h 525"/>
                  <a:gd name="T22" fmla="*/ 460 w 523"/>
                  <a:gd name="T23" fmla="*/ 90 h 525"/>
                  <a:gd name="T24" fmla="*/ 424 w 523"/>
                  <a:gd name="T25" fmla="*/ 55 h 525"/>
                  <a:gd name="T26" fmla="*/ 381 w 523"/>
                  <a:gd name="T27" fmla="*/ 27 h 525"/>
                  <a:gd name="T28" fmla="*/ 334 w 523"/>
                  <a:gd name="T29" fmla="*/ 9 h 525"/>
                  <a:gd name="T30" fmla="*/ 284 w 523"/>
                  <a:gd name="T31" fmla="*/ 0 h 525"/>
                  <a:gd name="T32" fmla="*/ 233 w 523"/>
                  <a:gd name="T33" fmla="*/ 2 h 525"/>
                  <a:gd name="T34" fmla="*/ 181 w 523"/>
                  <a:gd name="T35" fmla="*/ 12 h 525"/>
                  <a:gd name="T36" fmla="*/ 157 w 523"/>
                  <a:gd name="T37" fmla="*/ 22 h 525"/>
                  <a:gd name="T38" fmla="*/ 132 w 523"/>
                  <a:gd name="T39" fmla="*/ 34 h 525"/>
                  <a:gd name="T40" fmla="*/ 89 w 523"/>
                  <a:gd name="T41" fmla="*/ 64 h 525"/>
                  <a:gd name="T42" fmla="*/ 54 w 523"/>
                  <a:gd name="T43" fmla="*/ 101 h 525"/>
                  <a:gd name="T44" fmla="*/ 27 w 523"/>
                  <a:gd name="T45" fmla="*/ 144 h 525"/>
                  <a:gd name="T46" fmla="*/ 9 w 523"/>
                  <a:gd name="T47" fmla="*/ 191 h 525"/>
                  <a:gd name="T48" fmla="*/ 0 w 523"/>
                  <a:gd name="T49" fmla="*/ 241 h 525"/>
                  <a:gd name="T50" fmla="*/ 1 w 523"/>
                  <a:gd name="T51" fmla="*/ 292 h 525"/>
                  <a:gd name="T52" fmla="*/ 11 w 523"/>
                  <a:gd name="T53" fmla="*/ 342 h 525"/>
                  <a:gd name="T54" fmla="*/ 22 w 523"/>
                  <a:gd name="T55" fmla="*/ 368 h 525"/>
                  <a:gd name="T56" fmla="*/ 33 w 523"/>
                  <a:gd name="T57" fmla="*/ 393 h 525"/>
                  <a:gd name="T58" fmla="*/ 63 w 523"/>
                  <a:gd name="T59" fmla="*/ 434 h 525"/>
                  <a:gd name="T60" fmla="*/ 101 w 523"/>
                  <a:gd name="T61" fmla="*/ 471 h 525"/>
                  <a:gd name="T62" fmla="*/ 144 w 523"/>
                  <a:gd name="T63" fmla="*/ 497 h 525"/>
                  <a:gd name="T64" fmla="*/ 190 w 523"/>
                  <a:gd name="T65" fmla="*/ 516 h 525"/>
                  <a:gd name="T66" fmla="*/ 239 w 523"/>
                  <a:gd name="T67" fmla="*/ 525 h 525"/>
                  <a:gd name="T68" fmla="*/ 291 w 523"/>
                  <a:gd name="T69" fmla="*/ 524 h 525"/>
                  <a:gd name="T70" fmla="*/ 342 w 523"/>
                  <a:gd name="T71" fmla="*/ 514 h 525"/>
                  <a:gd name="T72" fmla="*/ 368 w 523"/>
                  <a:gd name="T73" fmla="*/ 50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3" h="525">
                    <a:moveTo>
                      <a:pt x="368" y="503"/>
                    </a:moveTo>
                    <a:lnTo>
                      <a:pt x="391" y="491"/>
                    </a:lnTo>
                    <a:lnTo>
                      <a:pt x="434" y="462"/>
                    </a:lnTo>
                    <a:lnTo>
                      <a:pt x="469" y="424"/>
                    </a:lnTo>
                    <a:lnTo>
                      <a:pt x="496" y="381"/>
                    </a:lnTo>
                    <a:lnTo>
                      <a:pt x="514" y="335"/>
                    </a:lnTo>
                    <a:lnTo>
                      <a:pt x="523" y="284"/>
                    </a:lnTo>
                    <a:lnTo>
                      <a:pt x="523" y="234"/>
                    </a:lnTo>
                    <a:lnTo>
                      <a:pt x="512" y="182"/>
                    </a:lnTo>
                    <a:lnTo>
                      <a:pt x="503" y="157"/>
                    </a:lnTo>
                    <a:lnTo>
                      <a:pt x="491" y="132"/>
                    </a:lnTo>
                    <a:lnTo>
                      <a:pt x="460" y="90"/>
                    </a:lnTo>
                    <a:lnTo>
                      <a:pt x="424" y="55"/>
                    </a:lnTo>
                    <a:lnTo>
                      <a:pt x="381" y="27"/>
                    </a:lnTo>
                    <a:lnTo>
                      <a:pt x="334" y="9"/>
                    </a:lnTo>
                    <a:lnTo>
                      <a:pt x="284" y="0"/>
                    </a:lnTo>
                    <a:lnTo>
                      <a:pt x="233" y="2"/>
                    </a:lnTo>
                    <a:lnTo>
                      <a:pt x="181" y="12"/>
                    </a:lnTo>
                    <a:lnTo>
                      <a:pt x="157" y="22"/>
                    </a:lnTo>
                    <a:lnTo>
                      <a:pt x="132" y="34"/>
                    </a:lnTo>
                    <a:lnTo>
                      <a:pt x="89" y="64"/>
                    </a:lnTo>
                    <a:lnTo>
                      <a:pt x="54" y="101"/>
                    </a:lnTo>
                    <a:lnTo>
                      <a:pt x="27" y="144"/>
                    </a:lnTo>
                    <a:lnTo>
                      <a:pt x="9" y="191"/>
                    </a:lnTo>
                    <a:lnTo>
                      <a:pt x="0" y="241"/>
                    </a:lnTo>
                    <a:lnTo>
                      <a:pt x="1" y="292"/>
                    </a:lnTo>
                    <a:lnTo>
                      <a:pt x="11" y="342"/>
                    </a:lnTo>
                    <a:lnTo>
                      <a:pt x="22" y="368"/>
                    </a:lnTo>
                    <a:lnTo>
                      <a:pt x="33" y="393"/>
                    </a:lnTo>
                    <a:lnTo>
                      <a:pt x="63" y="434"/>
                    </a:lnTo>
                    <a:lnTo>
                      <a:pt x="101" y="471"/>
                    </a:lnTo>
                    <a:lnTo>
                      <a:pt x="144" y="497"/>
                    </a:lnTo>
                    <a:lnTo>
                      <a:pt x="190" y="516"/>
                    </a:lnTo>
                    <a:lnTo>
                      <a:pt x="239" y="525"/>
                    </a:lnTo>
                    <a:lnTo>
                      <a:pt x="291" y="524"/>
                    </a:lnTo>
                    <a:lnTo>
                      <a:pt x="342" y="514"/>
                    </a:lnTo>
                    <a:lnTo>
                      <a:pt x="368" y="5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59"/>
              <p:cNvSpPr>
                <a:spLocks/>
              </p:cNvSpPr>
              <p:nvPr/>
            </p:nvSpPr>
            <p:spPr bwMode="auto">
              <a:xfrm rot="18805489">
                <a:off x="6739811" y="4393289"/>
                <a:ext cx="43682" cy="43790"/>
              </a:xfrm>
              <a:custGeom>
                <a:avLst/>
                <a:gdLst>
                  <a:gd name="T0" fmla="*/ 105 w 149"/>
                  <a:gd name="T1" fmla="*/ 144 h 149"/>
                  <a:gd name="T2" fmla="*/ 118 w 149"/>
                  <a:gd name="T3" fmla="*/ 138 h 149"/>
                  <a:gd name="T4" fmla="*/ 138 w 149"/>
                  <a:gd name="T5" fmla="*/ 116 h 149"/>
                  <a:gd name="T6" fmla="*/ 149 w 149"/>
                  <a:gd name="T7" fmla="*/ 88 h 149"/>
                  <a:gd name="T8" fmla="*/ 149 w 149"/>
                  <a:gd name="T9" fmla="*/ 60 h 149"/>
                  <a:gd name="T10" fmla="*/ 144 w 149"/>
                  <a:gd name="T11" fmla="*/ 44 h 149"/>
                  <a:gd name="T12" fmla="*/ 136 w 149"/>
                  <a:gd name="T13" fmla="*/ 31 h 149"/>
                  <a:gd name="T14" fmla="*/ 115 w 149"/>
                  <a:gd name="T15" fmla="*/ 11 h 149"/>
                  <a:gd name="T16" fmla="*/ 88 w 149"/>
                  <a:gd name="T17" fmla="*/ 0 h 149"/>
                  <a:gd name="T18" fmla="*/ 58 w 149"/>
                  <a:gd name="T19" fmla="*/ 0 h 149"/>
                  <a:gd name="T20" fmla="*/ 44 w 149"/>
                  <a:gd name="T21" fmla="*/ 5 h 149"/>
                  <a:gd name="T22" fmla="*/ 29 w 149"/>
                  <a:gd name="T23" fmla="*/ 13 h 149"/>
                  <a:gd name="T24" fmla="*/ 10 w 149"/>
                  <a:gd name="T25" fmla="*/ 34 h 149"/>
                  <a:gd name="T26" fmla="*/ 0 w 149"/>
                  <a:gd name="T27" fmla="*/ 61 h 149"/>
                  <a:gd name="T28" fmla="*/ 0 w 149"/>
                  <a:gd name="T29" fmla="*/ 91 h 149"/>
                  <a:gd name="T30" fmla="*/ 5 w 149"/>
                  <a:gd name="T31" fmla="*/ 105 h 149"/>
                  <a:gd name="T32" fmla="*/ 13 w 149"/>
                  <a:gd name="T33" fmla="*/ 119 h 149"/>
                  <a:gd name="T34" fmla="*/ 33 w 149"/>
                  <a:gd name="T35" fmla="*/ 139 h 149"/>
                  <a:gd name="T36" fmla="*/ 61 w 149"/>
                  <a:gd name="T37" fmla="*/ 149 h 149"/>
                  <a:gd name="T38" fmla="*/ 90 w 149"/>
                  <a:gd name="T39" fmla="*/ 149 h 149"/>
                  <a:gd name="T40" fmla="*/ 105 w 149"/>
                  <a:gd name="T41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149">
                    <a:moveTo>
                      <a:pt x="105" y="144"/>
                    </a:moveTo>
                    <a:lnTo>
                      <a:pt x="118" y="138"/>
                    </a:lnTo>
                    <a:lnTo>
                      <a:pt x="138" y="116"/>
                    </a:lnTo>
                    <a:lnTo>
                      <a:pt x="149" y="88"/>
                    </a:lnTo>
                    <a:lnTo>
                      <a:pt x="149" y="60"/>
                    </a:lnTo>
                    <a:lnTo>
                      <a:pt x="144" y="44"/>
                    </a:lnTo>
                    <a:lnTo>
                      <a:pt x="136" y="31"/>
                    </a:lnTo>
                    <a:lnTo>
                      <a:pt x="115" y="11"/>
                    </a:lnTo>
                    <a:lnTo>
                      <a:pt x="88" y="0"/>
                    </a:lnTo>
                    <a:lnTo>
                      <a:pt x="58" y="0"/>
                    </a:lnTo>
                    <a:lnTo>
                      <a:pt x="44" y="5"/>
                    </a:lnTo>
                    <a:lnTo>
                      <a:pt x="29" y="13"/>
                    </a:lnTo>
                    <a:lnTo>
                      <a:pt x="10" y="34"/>
                    </a:lnTo>
                    <a:lnTo>
                      <a:pt x="0" y="61"/>
                    </a:lnTo>
                    <a:lnTo>
                      <a:pt x="0" y="91"/>
                    </a:lnTo>
                    <a:lnTo>
                      <a:pt x="5" y="105"/>
                    </a:lnTo>
                    <a:lnTo>
                      <a:pt x="13" y="119"/>
                    </a:lnTo>
                    <a:lnTo>
                      <a:pt x="33" y="139"/>
                    </a:lnTo>
                    <a:lnTo>
                      <a:pt x="61" y="149"/>
                    </a:lnTo>
                    <a:lnTo>
                      <a:pt x="90" y="149"/>
                    </a:lnTo>
                    <a:lnTo>
                      <a:pt x="105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60"/>
              <p:cNvSpPr>
                <a:spLocks/>
              </p:cNvSpPr>
              <p:nvPr/>
            </p:nvSpPr>
            <p:spPr bwMode="auto">
              <a:xfrm rot="18805489">
                <a:off x="6896659" y="4444910"/>
                <a:ext cx="76738" cy="76929"/>
              </a:xfrm>
              <a:custGeom>
                <a:avLst/>
                <a:gdLst>
                  <a:gd name="T0" fmla="*/ 183 w 261"/>
                  <a:gd name="T1" fmla="*/ 250 h 259"/>
                  <a:gd name="T2" fmla="*/ 208 w 261"/>
                  <a:gd name="T3" fmla="*/ 237 h 259"/>
                  <a:gd name="T4" fmla="*/ 243 w 261"/>
                  <a:gd name="T5" fmla="*/ 199 h 259"/>
                  <a:gd name="T6" fmla="*/ 261 w 261"/>
                  <a:gd name="T7" fmla="*/ 153 h 259"/>
                  <a:gd name="T8" fmla="*/ 259 w 261"/>
                  <a:gd name="T9" fmla="*/ 102 h 259"/>
                  <a:gd name="T10" fmla="*/ 250 w 261"/>
                  <a:gd name="T11" fmla="*/ 76 h 259"/>
                  <a:gd name="T12" fmla="*/ 239 w 261"/>
                  <a:gd name="T13" fmla="*/ 53 h 259"/>
                  <a:gd name="T14" fmla="*/ 201 w 261"/>
                  <a:gd name="T15" fmla="*/ 18 h 259"/>
                  <a:gd name="T16" fmla="*/ 154 w 261"/>
                  <a:gd name="T17" fmla="*/ 0 h 259"/>
                  <a:gd name="T18" fmla="*/ 104 w 261"/>
                  <a:gd name="T19" fmla="*/ 0 h 259"/>
                  <a:gd name="T20" fmla="*/ 78 w 261"/>
                  <a:gd name="T21" fmla="*/ 9 h 259"/>
                  <a:gd name="T22" fmla="*/ 55 w 261"/>
                  <a:gd name="T23" fmla="*/ 22 h 259"/>
                  <a:gd name="T24" fmla="*/ 20 w 261"/>
                  <a:gd name="T25" fmla="*/ 58 h 259"/>
                  <a:gd name="T26" fmla="*/ 0 w 261"/>
                  <a:gd name="T27" fmla="*/ 106 h 259"/>
                  <a:gd name="T28" fmla="*/ 2 w 261"/>
                  <a:gd name="T29" fmla="*/ 157 h 259"/>
                  <a:gd name="T30" fmla="*/ 11 w 261"/>
                  <a:gd name="T31" fmla="*/ 183 h 259"/>
                  <a:gd name="T32" fmla="*/ 24 w 261"/>
                  <a:gd name="T33" fmla="*/ 206 h 259"/>
                  <a:gd name="T34" fmla="*/ 60 w 261"/>
                  <a:gd name="T35" fmla="*/ 241 h 259"/>
                  <a:gd name="T36" fmla="*/ 106 w 261"/>
                  <a:gd name="T37" fmla="*/ 259 h 259"/>
                  <a:gd name="T38" fmla="*/ 158 w 261"/>
                  <a:gd name="T39" fmla="*/ 259 h 259"/>
                  <a:gd name="T40" fmla="*/ 183 w 261"/>
                  <a:gd name="T41" fmla="*/ 25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1" h="259">
                    <a:moveTo>
                      <a:pt x="183" y="250"/>
                    </a:moveTo>
                    <a:lnTo>
                      <a:pt x="208" y="237"/>
                    </a:lnTo>
                    <a:lnTo>
                      <a:pt x="243" y="199"/>
                    </a:lnTo>
                    <a:lnTo>
                      <a:pt x="261" y="153"/>
                    </a:lnTo>
                    <a:lnTo>
                      <a:pt x="259" y="102"/>
                    </a:lnTo>
                    <a:lnTo>
                      <a:pt x="250" y="76"/>
                    </a:lnTo>
                    <a:lnTo>
                      <a:pt x="239" y="53"/>
                    </a:lnTo>
                    <a:lnTo>
                      <a:pt x="201" y="18"/>
                    </a:lnTo>
                    <a:lnTo>
                      <a:pt x="154" y="0"/>
                    </a:lnTo>
                    <a:lnTo>
                      <a:pt x="104" y="0"/>
                    </a:lnTo>
                    <a:lnTo>
                      <a:pt x="78" y="9"/>
                    </a:lnTo>
                    <a:lnTo>
                      <a:pt x="55" y="22"/>
                    </a:lnTo>
                    <a:lnTo>
                      <a:pt x="20" y="58"/>
                    </a:lnTo>
                    <a:lnTo>
                      <a:pt x="0" y="106"/>
                    </a:lnTo>
                    <a:lnTo>
                      <a:pt x="2" y="157"/>
                    </a:lnTo>
                    <a:lnTo>
                      <a:pt x="11" y="183"/>
                    </a:lnTo>
                    <a:lnTo>
                      <a:pt x="24" y="206"/>
                    </a:lnTo>
                    <a:lnTo>
                      <a:pt x="60" y="241"/>
                    </a:lnTo>
                    <a:lnTo>
                      <a:pt x="106" y="259"/>
                    </a:lnTo>
                    <a:lnTo>
                      <a:pt x="158" y="259"/>
                    </a:lnTo>
                    <a:lnTo>
                      <a:pt x="183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61"/>
              <p:cNvSpPr>
                <a:spLocks/>
              </p:cNvSpPr>
              <p:nvPr/>
            </p:nvSpPr>
            <p:spPr bwMode="auto">
              <a:xfrm rot="18805489">
                <a:off x="6763434" y="4191746"/>
                <a:ext cx="115697" cy="115984"/>
              </a:xfrm>
              <a:custGeom>
                <a:avLst/>
                <a:gdLst>
                  <a:gd name="T0" fmla="*/ 275 w 392"/>
                  <a:gd name="T1" fmla="*/ 376 h 393"/>
                  <a:gd name="T2" fmla="*/ 293 w 392"/>
                  <a:gd name="T3" fmla="*/ 367 h 393"/>
                  <a:gd name="T4" fmla="*/ 326 w 392"/>
                  <a:gd name="T5" fmla="*/ 345 h 393"/>
                  <a:gd name="T6" fmla="*/ 352 w 392"/>
                  <a:gd name="T7" fmla="*/ 316 h 393"/>
                  <a:gd name="T8" fmla="*/ 372 w 392"/>
                  <a:gd name="T9" fmla="*/ 285 h 393"/>
                  <a:gd name="T10" fmla="*/ 385 w 392"/>
                  <a:gd name="T11" fmla="*/ 250 h 393"/>
                  <a:gd name="T12" fmla="*/ 392 w 392"/>
                  <a:gd name="T13" fmla="*/ 212 h 393"/>
                  <a:gd name="T14" fmla="*/ 392 w 392"/>
                  <a:gd name="T15" fmla="*/ 174 h 393"/>
                  <a:gd name="T16" fmla="*/ 384 w 392"/>
                  <a:gd name="T17" fmla="*/ 136 h 393"/>
                  <a:gd name="T18" fmla="*/ 376 w 392"/>
                  <a:gd name="T19" fmla="*/ 117 h 393"/>
                  <a:gd name="T20" fmla="*/ 367 w 392"/>
                  <a:gd name="T21" fmla="*/ 98 h 393"/>
                  <a:gd name="T22" fmla="*/ 345 w 392"/>
                  <a:gd name="T23" fmla="*/ 67 h 393"/>
                  <a:gd name="T24" fmla="*/ 317 w 392"/>
                  <a:gd name="T25" fmla="*/ 40 h 393"/>
                  <a:gd name="T26" fmla="*/ 286 w 392"/>
                  <a:gd name="T27" fmla="*/ 21 h 393"/>
                  <a:gd name="T28" fmla="*/ 249 w 392"/>
                  <a:gd name="T29" fmla="*/ 6 h 393"/>
                  <a:gd name="T30" fmla="*/ 213 w 392"/>
                  <a:gd name="T31" fmla="*/ 0 h 393"/>
                  <a:gd name="T32" fmla="*/ 174 w 392"/>
                  <a:gd name="T33" fmla="*/ 0 h 393"/>
                  <a:gd name="T34" fmla="*/ 137 w 392"/>
                  <a:gd name="T35" fmla="*/ 9 h 393"/>
                  <a:gd name="T36" fmla="*/ 117 w 392"/>
                  <a:gd name="T37" fmla="*/ 15 h 393"/>
                  <a:gd name="T38" fmla="*/ 99 w 392"/>
                  <a:gd name="T39" fmla="*/ 25 h 393"/>
                  <a:gd name="T40" fmla="*/ 67 w 392"/>
                  <a:gd name="T41" fmla="*/ 48 h 393"/>
                  <a:gd name="T42" fmla="*/ 41 w 392"/>
                  <a:gd name="T43" fmla="*/ 75 h 393"/>
                  <a:gd name="T44" fmla="*/ 20 w 392"/>
                  <a:gd name="T45" fmla="*/ 107 h 393"/>
                  <a:gd name="T46" fmla="*/ 7 w 392"/>
                  <a:gd name="T47" fmla="*/ 142 h 393"/>
                  <a:gd name="T48" fmla="*/ 0 w 392"/>
                  <a:gd name="T49" fmla="*/ 180 h 393"/>
                  <a:gd name="T50" fmla="*/ 0 w 392"/>
                  <a:gd name="T51" fmla="*/ 218 h 393"/>
                  <a:gd name="T52" fmla="*/ 8 w 392"/>
                  <a:gd name="T53" fmla="*/ 257 h 393"/>
                  <a:gd name="T54" fmla="*/ 16 w 392"/>
                  <a:gd name="T55" fmla="*/ 275 h 393"/>
                  <a:gd name="T56" fmla="*/ 25 w 392"/>
                  <a:gd name="T57" fmla="*/ 293 h 393"/>
                  <a:gd name="T58" fmla="*/ 47 w 392"/>
                  <a:gd name="T59" fmla="*/ 325 h 393"/>
                  <a:gd name="T60" fmla="*/ 76 w 392"/>
                  <a:gd name="T61" fmla="*/ 351 h 393"/>
                  <a:gd name="T62" fmla="*/ 108 w 392"/>
                  <a:gd name="T63" fmla="*/ 372 h 393"/>
                  <a:gd name="T64" fmla="*/ 143 w 392"/>
                  <a:gd name="T65" fmla="*/ 385 h 393"/>
                  <a:gd name="T66" fmla="*/ 179 w 392"/>
                  <a:gd name="T67" fmla="*/ 393 h 393"/>
                  <a:gd name="T68" fmla="*/ 218 w 392"/>
                  <a:gd name="T69" fmla="*/ 391 h 393"/>
                  <a:gd name="T70" fmla="*/ 256 w 392"/>
                  <a:gd name="T71" fmla="*/ 384 h 393"/>
                  <a:gd name="T72" fmla="*/ 275 w 392"/>
                  <a:gd name="T73" fmla="*/ 37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275" y="376"/>
                    </a:moveTo>
                    <a:lnTo>
                      <a:pt x="293" y="367"/>
                    </a:lnTo>
                    <a:lnTo>
                      <a:pt x="326" y="345"/>
                    </a:lnTo>
                    <a:lnTo>
                      <a:pt x="352" y="316"/>
                    </a:lnTo>
                    <a:lnTo>
                      <a:pt x="372" y="285"/>
                    </a:lnTo>
                    <a:lnTo>
                      <a:pt x="385" y="250"/>
                    </a:lnTo>
                    <a:lnTo>
                      <a:pt x="392" y="212"/>
                    </a:lnTo>
                    <a:lnTo>
                      <a:pt x="392" y="174"/>
                    </a:lnTo>
                    <a:lnTo>
                      <a:pt x="384" y="136"/>
                    </a:lnTo>
                    <a:lnTo>
                      <a:pt x="376" y="117"/>
                    </a:lnTo>
                    <a:lnTo>
                      <a:pt x="367" y="98"/>
                    </a:lnTo>
                    <a:lnTo>
                      <a:pt x="345" y="67"/>
                    </a:lnTo>
                    <a:lnTo>
                      <a:pt x="317" y="40"/>
                    </a:lnTo>
                    <a:lnTo>
                      <a:pt x="286" y="21"/>
                    </a:lnTo>
                    <a:lnTo>
                      <a:pt x="249" y="6"/>
                    </a:lnTo>
                    <a:lnTo>
                      <a:pt x="213" y="0"/>
                    </a:lnTo>
                    <a:lnTo>
                      <a:pt x="174" y="0"/>
                    </a:lnTo>
                    <a:lnTo>
                      <a:pt x="137" y="9"/>
                    </a:lnTo>
                    <a:lnTo>
                      <a:pt x="117" y="15"/>
                    </a:lnTo>
                    <a:lnTo>
                      <a:pt x="99" y="25"/>
                    </a:lnTo>
                    <a:lnTo>
                      <a:pt x="67" y="48"/>
                    </a:lnTo>
                    <a:lnTo>
                      <a:pt x="41" y="75"/>
                    </a:lnTo>
                    <a:lnTo>
                      <a:pt x="20" y="107"/>
                    </a:lnTo>
                    <a:lnTo>
                      <a:pt x="7" y="142"/>
                    </a:lnTo>
                    <a:lnTo>
                      <a:pt x="0" y="180"/>
                    </a:lnTo>
                    <a:lnTo>
                      <a:pt x="0" y="218"/>
                    </a:lnTo>
                    <a:lnTo>
                      <a:pt x="8" y="257"/>
                    </a:lnTo>
                    <a:lnTo>
                      <a:pt x="16" y="275"/>
                    </a:lnTo>
                    <a:lnTo>
                      <a:pt x="25" y="293"/>
                    </a:lnTo>
                    <a:lnTo>
                      <a:pt x="47" y="325"/>
                    </a:lnTo>
                    <a:lnTo>
                      <a:pt x="76" y="351"/>
                    </a:lnTo>
                    <a:lnTo>
                      <a:pt x="108" y="372"/>
                    </a:lnTo>
                    <a:lnTo>
                      <a:pt x="143" y="385"/>
                    </a:lnTo>
                    <a:lnTo>
                      <a:pt x="179" y="393"/>
                    </a:lnTo>
                    <a:lnTo>
                      <a:pt x="218" y="391"/>
                    </a:lnTo>
                    <a:lnTo>
                      <a:pt x="256" y="384"/>
                    </a:lnTo>
                    <a:lnTo>
                      <a:pt x="275" y="3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62"/>
              <p:cNvSpPr>
                <a:spLocks/>
              </p:cNvSpPr>
              <p:nvPr/>
            </p:nvSpPr>
            <p:spPr bwMode="auto">
              <a:xfrm rot="18805489">
                <a:off x="6626917" y="4100397"/>
                <a:ext cx="90905" cy="89947"/>
              </a:xfrm>
              <a:custGeom>
                <a:avLst/>
                <a:gdLst>
                  <a:gd name="T0" fmla="*/ 259 w 305"/>
                  <a:gd name="T1" fmla="*/ 266 h 306"/>
                  <a:gd name="T2" fmla="*/ 269 w 305"/>
                  <a:gd name="T3" fmla="*/ 254 h 306"/>
                  <a:gd name="T4" fmla="*/ 287 w 305"/>
                  <a:gd name="T5" fmla="*/ 230 h 306"/>
                  <a:gd name="T6" fmla="*/ 304 w 305"/>
                  <a:gd name="T7" fmla="*/ 187 h 306"/>
                  <a:gd name="T8" fmla="*/ 305 w 305"/>
                  <a:gd name="T9" fmla="*/ 128 h 306"/>
                  <a:gd name="T10" fmla="*/ 291 w 305"/>
                  <a:gd name="T11" fmla="*/ 86 h 306"/>
                  <a:gd name="T12" fmla="*/ 276 w 305"/>
                  <a:gd name="T13" fmla="*/ 60 h 306"/>
                  <a:gd name="T14" fmla="*/ 265 w 305"/>
                  <a:gd name="T15" fmla="*/ 48 h 306"/>
                  <a:gd name="T16" fmla="*/ 254 w 305"/>
                  <a:gd name="T17" fmla="*/ 36 h 306"/>
                  <a:gd name="T18" fmla="*/ 229 w 305"/>
                  <a:gd name="T19" fmla="*/ 18 h 306"/>
                  <a:gd name="T20" fmla="*/ 186 w 305"/>
                  <a:gd name="T21" fmla="*/ 1 h 306"/>
                  <a:gd name="T22" fmla="*/ 128 w 305"/>
                  <a:gd name="T23" fmla="*/ 0 h 306"/>
                  <a:gd name="T24" fmla="*/ 85 w 305"/>
                  <a:gd name="T25" fmla="*/ 14 h 306"/>
                  <a:gd name="T26" fmla="*/ 59 w 305"/>
                  <a:gd name="T27" fmla="*/ 31 h 306"/>
                  <a:gd name="T28" fmla="*/ 47 w 305"/>
                  <a:gd name="T29" fmla="*/ 42 h 306"/>
                  <a:gd name="T30" fmla="*/ 36 w 305"/>
                  <a:gd name="T31" fmla="*/ 52 h 306"/>
                  <a:gd name="T32" fmla="*/ 18 w 305"/>
                  <a:gd name="T33" fmla="*/ 78 h 306"/>
                  <a:gd name="T34" fmla="*/ 1 w 305"/>
                  <a:gd name="T35" fmla="*/ 119 h 306"/>
                  <a:gd name="T36" fmla="*/ 0 w 305"/>
                  <a:gd name="T37" fmla="*/ 179 h 306"/>
                  <a:gd name="T38" fmla="*/ 14 w 305"/>
                  <a:gd name="T39" fmla="*/ 222 h 306"/>
                  <a:gd name="T40" fmla="*/ 31 w 305"/>
                  <a:gd name="T41" fmla="*/ 248 h 306"/>
                  <a:gd name="T42" fmla="*/ 41 w 305"/>
                  <a:gd name="T43" fmla="*/ 259 h 306"/>
                  <a:gd name="T44" fmla="*/ 51 w 305"/>
                  <a:gd name="T45" fmla="*/ 270 h 306"/>
                  <a:gd name="T46" fmla="*/ 77 w 305"/>
                  <a:gd name="T47" fmla="*/ 288 h 306"/>
                  <a:gd name="T48" fmla="*/ 119 w 305"/>
                  <a:gd name="T49" fmla="*/ 305 h 306"/>
                  <a:gd name="T50" fmla="*/ 178 w 305"/>
                  <a:gd name="T51" fmla="*/ 306 h 306"/>
                  <a:gd name="T52" fmla="*/ 221 w 305"/>
                  <a:gd name="T53" fmla="*/ 292 h 306"/>
                  <a:gd name="T54" fmla="*/ 247 w 305"/>
                  <a:gd name="T55" fmla="*/ 276 h 306"/>
                  <a:gd name="T56" fmla="*/ 259 w 305"/>
                  <a:gd name="T57" fmla="*/ 26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5" h="306">
                    <a:moveTo>
                      <a:pt x="259" y="266"/>
                    </a:moveTo>
                    <a:lnTo>
                      <a:pt x="269" y="254"/>
                    </a:lnTo>
                    <a:lnTo>
                      <a:pt x="287" y="230"/>
                    </a:lnTo>
                    <a:lnTo>
                      <a:pt x="304" y="187"/>
                    </a:lnTo>
                    <a:lnTo>
                      <a:pt x="305" y="128"/>
                    </a:lnTo>
                    <a:lnTo>
                      <a:pt x="291" y="86"/>
                    </a:lnTo>
                    <a:lnTo>
                      <a:pt x="276" y="60"/>
                    </a:lnTo>
                    <a:lnTo>
                      <a:pt x="265" y="48"/>
                    </a:lnTo>
                    <a:lnTo>
                      <a:pt x="254" y="36"/>
                    </a:lnTo>
                    <a:lnTo>
                      <a:pt x="229" y="18"/>
                    </a:lnTo>
                    <a:lnTo>
                      <a:pt x="186" y="1"/>
                    </a:lnTo>
                    <a:lnTo>
                      <a:pt x="128" y="0"/>
                    </a:lnTo>
                    <a:lnTo>
                      <a:pt x="85" y="14"/>
                    </a:lnTo>
                    <a:lnTo>
                      <a:pt x="59" y="31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18" y="78"/>
                    </a:lnTo>
                    <a:lnTo>
                      <a:pt x="1" y="119"/>
                    </a:lnTo>
                    <a:lnTo>
                      <a:pt x="0" y="179"/>
                    </a:lnTo>
                    <a:lnTo>
                      <a:pt x="14" y="222"/>
                    </a:lnTo>
                    <a:lnTo>
                      <a:pt x="31" y="248"/>
                    </a:lnTo>
                    <a:lnTo>
                      <a:pt x="41" y="259"/>
                    </a:lnTo>
                    <a:lnTo>
                      <a:pt x="51" y="270"/>
                    </a:lnTo>
                    <a:lnTo>
                      <a:pt x="77" y="288"/>
                    </a:lnTo>
                    <a:lnTo>
                      <a:pt x="119" y="305"/>
                    </a:lnTo>
                    <a:lnTo>
                      <a:pt x="178" y="306"/>
                    </a:lnTo>
                    <a:lnTo>
                      <a:pt x="221" y="292"/>
                    </a:lnTo>
                    <a:lnTo>
                      <a:pt x="247" y="276"/>
                    </a:lnTo>
                    <a:lnTo>
                      <a:pt x="259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63"/>
              <p:cNvSpPr>
                <a:spLocks/>
              </p:cNvSpPr>
              <p:nvPr/>
            </p:nvSpPr>
            <p:spPr bwMode="auto">
              <a:xfrm rot="18805489">
                <a:off x="6868539" y="4673583"/>
                <a:ext cx="44862" cy="44974"/>
              </a:xfrm>
              <a:custGeom>
                <a:avLst/>
                <a:gdLst>
                  <a:gd name="T0" fmla="*/ 129 w 153"/>
                  <a:gd name="T1" fmla="*/ 132 h 153"/>
                  <a:gd name="T2" fmla="*/ 140 w 153"/>
                  <a:gd name="T3" fmla="*/ 121 h 153"/>
                  <a:gd name="T4" fmla="*/ 151 w 153"/>
                  <a:gd name="T5" fmla="*/ 93 h 153"/>
                  <a:gd name="T6" fmla="*/ 153 w 153"/>
                  <a:gd name="T7" fmla="*/ 64 h 153"/>
                  <a:gd name="T8" fmla="*/ 142 w 153"/>
                  <a:gd name="T9" fmla="*/ 36 h 153"/>
                  <a:gd name="T10" fmla="*/ 132 w 153"/>
                  <a:gd name="T11" fmla="*/ 23 h 153"/>
                  <a:gd name="T12" fmla="*/ 120 w 153"/>
                  <a:gd name="T13" fmla="*/ 13 h 153"/>
                  <a:gd name="T14" fmla="*/ 93 w 153"/>
                  <a:gd name="T15" fmla="*/ 1 h 153"/>
                  <a:gd name="T16" fmla="*/ 63 w 153"/>
                  <a:gd name="T17" fmla="*/ 0 h 153"/>
                  <a:gd name="T18" fmla="*/ 35 w 153"/>
                  <a:gd name="T19" fmla="*/ 11 h 153"/>
                  <a:gd name="T20" fmla="*/ 23 w 153"/>
                  <a:gd name="T21" fmla="*/ 21 h 153"/>
                  <a:gd name="T22" fmla="*/ 13 w 153"/>
                  <a:gd name="T23" fmla="*/ 33 h 153"/>
                  <a:gd name="T24" fmla="*/ 1 w 153"/>
                  <a:gd name="T25" fmla="*/ 60 h 153"/>
                  <a:gd name="T26" fmla="*/ 0 w 153"/>
                  <a:gd name="T27" fmla="*/ 90 h 153"/>
                  <a:gd name="T28" fmla="*/ 10 w 153"/>
                  <a:gd name="T29" fmla="*/ 117 h 153"/>
                  <a:gd name="T30" fmla="*/ 20 w 153"/>
                  <a:gd name="T31" fmla="*/ 130 h 153"/>
                  <a:gd name="T32" fmla="*/ 32 w 153"/>
                  <a:gd name="T33" fmla="*/ 140 h 153"/>
                  <a:gd name="T34" fmla="*/ 59 w 153"/>
                  <a:gd name="T35" fmla="*/ 152 h 153"/>
                  <a:gd name="T36" fmla="*/ 89 w 153"/>
                  <a:gd name="T37" fmla="*/ 153 h 153"/>
                  <a:gd name="T38" fmla="*/ 116 w 153"/>
                  <a:gd name="T39" fmla="*/ 143 h 153"/>
                  <a:gd name="T40" fmla="*/ 129 w 153"/>
                  <a:gd name="T41" fmla="*/ 13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129" y="132"/>
                    </a:moveTo>
                    <a:lnTo>
                      <a:pt x="140" y="121"/>
                    </a:lnTo>
                    <a:lnTo>
                      <a:pt x="151" y="93"/>
                    </a:lnTo>
                    <a:lnTo>
                      <a:pt x="153" y="64"/>
                    </a:lnTo>
                    <a:lnTo>
                      <a:pt x="142" y="36"/>
                    </a:lnTo>
                    <a:lnTo>
                      <a:pt x="132" y="23"/>
                    </a:lnTo>
                    <a:lnTo>
                      <a:pt x="120" y="13"/>
                    </a:lnTo>
                    <a:lnTo>
                      <a:pt x="93" y="1"/>
                    </a:lnTo>
                    <a:lnTo>
                      <a:pt x="63" y="0"/>
                    </a:lnTo>
                    <a:lnTo>
                      <a:pt x="35" y="11"/>
                    </a:lnTo>
                    <a:lnTo>
                      <a:pt x="23" y="21"/>
                    </a:lnTo>
                    <a:lnTo>
                      <a:pt x="13" y="33"/>
                    </a:lnTo>
                    <a:lnTo>
                      <a:pt x="1" y="60"/>
                    </a:lnTo>
                    <a:lnTo>
                      <a:pt x="0" y="90"/>
                    </a:lnTo>
                    <a:lnTo>
                      <a:pt x="10" y="117"/>
                    </a:lnTo>
                    <a:lnTo>
                      <a:pt x="20" y="130"/>
                    </a:lnTo>
                    <a:lnTo>
                      <a:pt x="32" y="140"/>
                    </a:lnTo>
                    <a:lnTo>
                      <a:pt x="59" y="152"/>
                    </a:lnTo>
                    <a:lnTo>
                      <a:pt x="89" y="153"/>
                    </a:lnTo>
                    <a:lnTo>
                      <a:pt x="116" y="143"/>
                    </a:lnTo>
                    <a:lnTo>
                      <a:pt x="129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64"/>
              <p:cNvSpPr>
                <a:spLocks/>
              </p:cNvSpPr>
              <p:nvPr/>
            </p:nvSpPr>
            <p:spPr bwMode="auto">
              <a:xfrm rot="18805489">
                <a:off x="6931328" y="4161671"/>
                <a:ext cx="43682" cy="43790"/>
              </a:xfrm>
              <a:custGeom>
                <a:avLst/>
                <a:gdLst>
                  <a:gd name="T0" fmla="*/ 127 w 150"/>
                  <a:gd name="T1" fmla="*/ 129 h 149"/>
                  <a:gd name="T2" fmla="*/ 137 w 150"/>
                  <a:gd name="T3" fmla="*/ 118 h 149"/>
                  <a:gd name="T4" fmla="*/ 149 w 150"/>
                  <a:gd name="T5" fmla="*/ 91 h 149"/>
                  <a:gd name="T6" fmla="*/ 150 w 150"/>
                  <a:gd name="T7" fmla="*/ 62 h 149"/>
                  <a:gd name="T8" fmla="*/ 139 w 150"/>
                  <a:gd name="T9" fmla="*/ 35 h 149"/>
                  <a:gd name="T10" fmla="*/ 130 w 150"/>
                  <a:gd name="T11" fmla="*/ 23 h 149"/>
                  <a:gd name="T12" fmla="*/ 119 w 150"/>
                  <a:gd name="T13" fmla="*/ 13 h 149"/>
                  <a:gd name="T14" fmla="*/ 92 w 150"/>
                  <a:gd name="T15" fmla="*/ 0 h 149"/>
                  <a:gd name="T16" fmla="*/ 63 w 150"/>
                  <a:gd name="T17" fmla="*/ 0 h 149"/>
                  <a:gd name="T18" fmla="*/ 35 w 150"/>
                  <a:gd name="T19" fmla="*/ 10 h 149"/>
                  <a:gd name="T20" fmla="*/ 23 w 150"/>
                  <a:gd name="T21" fmla="*/ 19 h 149"/>
                  <a:gd name="T22" fmla="*/ 12 w 150"/>
                  <a:gd name="T23" fmla="*/ 31 h 149"/>
                  <a:gd name="T24" fmla="*/ 1 w 150"/>
                  <a:gd name="T25" fmla="*/ 58 h 149"/>
                  <a:gd name="T26" fmla="*/ 0 w 150"/>
                  <a:gd name="T27" fmla="*/ 87 h 149"/>
                  <a:gd name="T28" fmla="*/ 10 w 150"/>
                  <a:gd name="T29" fmla="*/ 114 h 149"/>
                  <a:gd name="T30" fmla="*/ 20 w 150"/>
                  <a:gd name="T31" fmla="*/ 127 h 149"/>
                  <a:gd name="T32" fmla="*/ 32 w 150"/>
                  <a:gd name="T33" fmla="*/ 137 h 149"/>
                  <a:gd name="T34" fmla="*/ 58 w 150"/>
                  <a:gd name="T35" fmla="*/ 149 h 149"/>
                  <a:gd name="T36" fmla="*/ 88 w 150"/>
                  <a:gd name="T37" fmla="*/ 149 h 149"/>
                  <a:gd name="T38" fmla="*/ 115 w 150"/>
                  <a:gd name="T39" fmla="*/ 140 h 149"/>
                  <a:gd name="T40" fmla="*/ 127 w 150"/>
                  <a:gd name="T41" fmla="*/ 12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0" h="149">
                    <a:moveTo>
                      <a:pt x="127" y="129"/>
                    </a:moveTo>
                    <a:lnTo>
                      <a:pt x="137" y="118"/>
                    </a:lnTo>
                    <a:lnTo>
                      <a:pt x="149" y="91"/>
                    </a:lnTo>
                    <a:lnTo>
                      <a:pt x="150" y="62"/>
                    </a:lnTo>
                    <a:lnTo>
                      <a:pt x="139" y="35"/>
                    </a:lnTo>
                    <a:lnTo>
                      <a:pt x="130" y="23"/>
                    </a:lnTo>
                    <a:lnTo>
                      <a:pt x="119" y="13"/>
                    </a:lnTo>
                    <a:lnTo>
                      <a:pt x="92" y="0"/>
                    </a:lnTo>
                    <a:lnTo>
                      <a:pt x="63" y="0"/>
                    </a:lnTo>
                    <a:lnTo>
                      <a:pt x="35" y="10"/>
                    </a:lnTo>
                    <a:lnTo>
                      <a:pt x="23" y="19"/>
                    </a:lnTo>
                    <a:lnTo>
                      <a:pt x="12" y="31"/>
                    </a:lnTo>
                    <a:lnTo>
                      <a:pt x="1" y="58"/>
                    </a:lnTo>
                    <a:lnTo>
                      <a:pt x="0" y="87"/>
                    </a:lnTo>
                    <a:lnTo>
                      <a:pt x="10" y="114"/>
                    </a:lnTo>
                    <a:lnTo>
                      <a:pt x="20" y="127"/>
                    </a:lnTo>
                    <a:lnTo>
                      <a:pt x="32" y="137"/>
                    </a:lnTo>
                    <a:lnTo>
                      <a:pt x="58" y="149"/>
                    </a:lnTo>
                    <a:lnTo>
                      <a:pt x="88" y="149"/>
                    </a:lnTo>
                    <a:lnTo>
                      <a:pt x="115" y="140"/>
                    </a:lnTo>
                    <a:lnTo>
                      <a:pt x="12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65"/>
              <p:cNvSpPr>
                <a:spLocks/>
              </p:cNvSpPr>
              <p:nvPr/>
            </p:nvSpPr>
            <p:spPr bwMode="auto">
              <a:xfrm rot="18805489">
                <a:off x="6505195" y="4760373"/>
                <a:ext cx="76738" cy="76929"/>
              </a:xfrm>
              <a:custGeom>
                <a:avLst/>
                <a:gdLst>
                  <a:gd name="T0" fmla="*/ 220 w 260"/>
                  <a:gd name="T1" fmla="*/ 225 h 260"/>
                  <a:gd name="T2" fmla="*/ 238 w 260"/>
                  <a:gd name="T3" fmla="*/ 206 h 260"/>
                  <a:gd name="T4" fmla="*/ 259 w 260"/>
                  <a:gd name="T5" fmla="*/ 159 h 260"/>
                  <a:gd name="T6" fmla="*/ 260 w 260"/>
                  <a:gd name="T7" fmla="*/ 109 h 260"/>
                  <a:gd name="T8" fmla="*/ 242 w 260"/>
                  <a:gd name="T9" fmla="*/ 61 h 260"/>
                  <a:gd name="T10" fmla="*/ 225 w 260"/>
                  <a:gd name="T11" fmla="*/ 40 h 260"/>
                  <a:gd name="T12" fmla="*/ 206 w 260"/>
                  <a:gd name="T13" fmla="*/ 22 h 260"/>
                  <a:gd name="T14" fmla="*/ 159 w 260"/>
                  <a:gd name="T15" fmla="*/ 1 h 260"/>
                  <a:gd name="T16" fmla="*/ 109 w 260"/>
                  <a:gd name="T17" fmla="*/ 0 h 260"/>
                  <a:gd name="T18" fmla="*/ 61 w 260"/>
                  <a:gd name="T19" fmla="*/ 18 h 260"/>
                  <a:gd name="T20" fmla="*/ 40 w 260"/>
                  <a:gd name="T21" fmla="*/ 35 h 260"/>
                  <a:gd name="T22" fmla="*/ 22 w 260"/>
                  <a:gd name="T23" fmla="*/ 54 h 260"/>
                  <a:gd name="T24" fmla="*/ 1 w 260"/>
                  <a:gd name="T25" fmla="*/ 102 h 260"/>
                  <a:gd name="T26" fmla="*/ 0 w 260"/>
                  <a:gd name="T27" fmla="*/ 151 h 260"/>
                  <a:gd name="T28" fmla="*/ 18 w 260"/>
                  <a:gd name="T29" fmla="*/ 199 h 260"/>
                  <a:gd name="T30" fmla="*/ 35 w 260"/>
                  <a:gd name="T31" fmla="*/ 220 h 260"/>
                  <a:gd name="T32" fmla="*/ 54 w 260"/>
                  <a:gd name="T33" fmla="*/ 238 h 260"/>
                  <a:gd name="T34" fmla="*/ 101 w 260"/>
                  <a:gd name="T35" fmla="*/ 259 h 260"/>
                  <a:gd name="T36" fmla="*/ 152 w 260"/>
                  <a:gd name="T37" fmla="*/ 260 h 260"/>
                  <a:gd name="T38" fmla="*/ 200 w 260"/>
                  <a:gd name="T39" fmla="*/ 243 h 260"/>
                  <a:gd name="T40" fmla="*/ 220 w 260"/>
                  <a:gd name="T41" fmla="*/ 22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0" h="260">
                    <a:moveTo>
                      <a:pt x="220" y="225"/>
                    </a:moveTo>
                    <a:lnTo>
                      <a:pt x="238" y="206"/>
                    </a:lnTo>
                    <a:lnTo>
                      <a:pt x="259" y="159"/>
                    </a:lnTo>
                    <a:lnTo>
                      <a:pt x="260" y="109"/>
                    </a:lnTo>
                    <a:lnTo>
                      <a:pt x="242" y="61"/>
                    </a:lnTo>
                    <a:lnTo>
                      <a:pt x="225" y="40"/>
                    </a:lnTo>
                    <a:lnTo>
                      <a:pt x="206" y="22"/>
                    </a:lnTo>
                    <a:lnTo>
                      <a:pt x="159" y="1"/>
                    </a:lnTo>
                    <a:lnTo>
                      <a:pt x="109" y="0"/>
                    </a:lnTo>
                    <a:lnTo>
                      <a:pt x="61" y="18"/>
                    </a:lnTo>
                    <a:lnTo>
                      <a:pt x="40" y="35"/>
                    </a:lnTo>
                    <a:lnTo>
                      <a:pt x="22" y="54"/>
                    </a:lnTo>
                    <a:lnTo>
                      <a:pt x="1" y="102"/>
                    </a:lnTo>
                    <a:lnTo>
                      <a:pt x="0" y="151"/>
                    </a:lnTo>
                    <a:lnTo>
                      <a:pt x="18" y="199"/>
                    </a:lnTo>
                    <a:lnTo>
                      <a:pt x="35" y="220"/>
                    </a:lnTo>
                    <a:lnTo>
                      <a:pt x="54" y="238"/>
                    </a:lnTo>
                    <a:lnTo>
                      <a:pt x="101" y="259"/>
                    </a:lnTo>
                    <a:lnTo>
                      <a:pt x="152" y="260"/>
                    </a:lnTo>
                    <a:lnTo>
                      <a:pt x="200" y="243"/>
                    </a:lnTo>
                    <a:lnTo>
                      <a:pt x="220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66"/>
              <p:cNvSpPr>
                <a:spLocks/>
              </p:cNvSpPr>
              <p:nvPr/>
            </p:nvSpPr>
            <p:spPr bwMode="auto">
              <a:xfrm rot="18805489">
                <a:off x="6716505" y="4799167"/>
                <a:ext cx="115697" cy="115984"/>
              </a:xfrm>
              <a:custGeom>
                <a:avLst/>
                <a:gdLst>
                  <a:gd name="T0" fmla="*/ 331 w 392"/>
                  <a:gd name="T1" fmla="*/ 340 h 393"/>
                  <a:gd name="T2" fmla="*/ 346 w 392"/>
                  <a:gd name="T3" fmla="*/ 325 h 393"/>
                  <a:gd name="T4" fmla="*/ 368 w 392"/>
                  <a:gd name="T5" fmla="*/ 293 h 393"/>
                  <a:gd name="T6" fmla="*/ 383 w 392"/>
                  <a:gd name="T7" fmla="*/ 258 h 393"/>
                  <a:gd name="T8" fmla="*/ 392 w 392"/>
                  <a:gd name="T9" fmla="*/ 222 h 393"/>
                  <a:gd name="T10" fmla="*/ 392 w 392"/>
                  <a:gd name="T11" fmla="*/ 184 h 393"/>
                  <a:gd name="T12" fmla="*/ 387 w 392"/>
                  <a:gd name="T13" fmla="*/ 147 h 393"/>
                  <a:gd name="T14" fmla="*/ 373 w 392"/>
                  <a:gd name="T15" fmla="*/ 110 h 393"/>
                  <a:gd name="T16" fmla="*/ 352 w 392"/>
                  <a:gd name="T17" fmla="*/ 77 h 393"/>
                  <a:gd name="T18" fmla="*/ 339 w 392"/>
                  <a:gd name="T19" fmla="*/ 62 h 393"/>
                  <a:gd name="T20" fmla="*/ 325 w 392"/>
                  <a:gd name="T21" fmla="*/ 48 h 393"/>
                  <a:gd name="T22" fmla="*/ 292 w 392"/>
                  <a:gd name="T23" fmla="*/ 25 h 393"/>
                  <a:gd name="T24" fmla="*/ 257 w 392"/>
                  <a:gd name="T25" fmla="*/ 10 h 393"/>
                  <a:gd name="T26" fmla="*/ 221 w 392"/>
                  <a:gd name="T27" fmla="*/ 1 h 393"/>
                  <a:gd name="T28" fmla="*/ 184 w 392"/>
                  <a:gd name="T29" fmla="*/ 0 h 393"/>
                  <a:gd name="T30" fmla="*/ 146 w 392"/>
                  <a:gd name="T31" fmla="*/ 7 h 393"/>
                  <a:gd name="T32" fmla="*/ 110 w 392"/>
                  <a:gd name="T33" fmla="*/ 19 h 393"/>
                  <a:gd name="T34" fmla="*/ 76 w 392"/>
                  <a:gd name="T35" fmla="*/ 40 h 393"/>
                  <a:gd name="T36" fmla="*/ 62 w 392"/>
                  <a:gd name="T37" fmla="*/ 54 h 393"/>
                  <a:gd name="T38" fmla="*/ 48 w 392"/>
                  <a:gd name="T39" fmla="*/ 69 h 393"/>
                  <a:gd name="T40" fmla="*/ 24 w 392"/>
                  <a:gd name="T41" fmla="*/ 100 h 393"/>
                  <a:gd name="T42" fmla="*/ 10 w 392"/>
                  <a:gd name="T43" fmla="*/ 136 h 393"/>
                  <a:gd name="T44" fmla="*/ 1 w 392"/>
                  <a:gd name="T45" fmla="*/ 172 h 393"/>
                  <a:gd name="T46" fmla="*/ 0 w 392"/>
                  <a:gd name="T47" fmla="*/ 210 h 393"/>
                  <a:gd name="T48" fmla="*/ 6 w 392"/>
                  <a:gd name="T49" fmla="*/ 248 h 393"/>
                  <a:gd name="T50" fmla="*/ 19 w 392"/>
                  <a:gd name="T51" fmla="*/ 284 h 393"/>
                  <a:gd name="T52" fmla="*/ 40 w 392"/>
                  <a:gd name="T53" fmla="*/ 316 h 393"/>
                  <a:gd name="T54" fmla="*/ 54 w 392"/>
                  <a:gd name="T55" fmla="*/ 332 h 393"/>
                  <a:gd name="T56" fmla="*/ 68 w 392"/>
                  <a:gd name="T57" fmla="*/ 346 h 393"/>
                  <a:gd name="T58" fmla="*/ 99 w 392"/>
                  <a:gd name="T59" fmla="*/ 368 h 393"/>
                  <a:gd name="T60" fmla="*/ 136 w 392"/>
                  <a:gd name="T61" fmla="*/ 384 h 393"/>
                  <a:gd name="T62" fmla="*/ 172 w 392"/>
                  <a:gd name="T63" fmla="*/ 393 h 393"/>
                  <a:gd name="T64" fmla="*/ 210 w 392"/>
                  <a:gd name="T65" fmla="*/ 393 h 393"/>
                  <a:gd name="T66" fmla="*/ 247 w 392"/>
                  <a:gd name="T67" fmla="*/ 388 h 393"/>
                  <a:gd name="T68" fmla="*/ 283 w 392"/>
                  <a:gd name="T69" fmla="*/ 373 h 393"/>
                  <a:gd name="T70" fmla="*/ 316 w 392"/>
                  <a:gd name="T71" fmla="*/ 353 h 393"/>
                  <a:gd name="T72" fmla="*/ 331 w 392"/>
                  <a:gd name="T73" fmla="*/ 34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3">
                    <a:moveTo>
                      <a:pt x="331" y="340"/>
                    </a:moveTo>
                    <a:lnTo>
                      <a:pt x="346" y="325"/>
                    </a:lnTo>
                    <a:lnTo>
                      <a:pt x="368" y="293"/>
                    </a:lnTo>
                    <a:lnTo>
                      <a:pt x="383" y="258"/>
                    </a:lnTo>
                    <a:lnTo>
                      <a:pt x="392" y="222"/>
                    </a:lnTo>
                    <a:lnTo>
                      <a:pt x="392" y="184"/>
                    </a:lnTo>
                    <a:lnTo>
                      <a:pt x="387" y="147"/>
                    </a:lnTo>
                    <a:lnTo>
                      <a:pt x="373" y="110"/>
                    </a:lnTo>
                    <a:lnTo>
                      <a:pt x="352" y="77"/>
                    </a:lnTo>
                    <a:lnTo>
                      <a:pt x="339" y="62"/>
                    </a:lnTo>
                    <a:lnTo>
                      <a:pt x="325" y="48"/>
                    </a:lnTo>
                    <a:lnTo>
                      <a:pt x="292" y="25"/>
                    </a:lnTo>
                    <a:lnTo>
                      <a:pt x="257" y="10"/>
                    </a:lnTo>
                    <a:lnTo>
                      <a:pt x="221" y="1"/>
                    </a:lnTo>
                    <a:lnTo>
                      <a:pt x="184" y="0"/>
                    </a:lnTo>
                    <a:lnTo>
                      <a:pt x="146" y="7"/>
                    </a:lnTo>
                    <a:lnTo>
                      <a:pt x="110" y="19"/>
                    </a:lnTo>
                    <a:lnTo>
                      <a:pt x="76" y="40"/>
                    </a:lnTo>
                    <a:lnTo>
                      <a:pt x="62" y="54"/>
                    </a:lnTo>
                    <a:lnTo>
                      <a:pt x="48" y="69"/>
                    </a:lnTo>
                    <a:lnTo>
                      <a:pt x="24" y="100"/>
                    </a:lnTo>
                    <a:lnTo>
                      <a:pt x="10" y="136"/>
                    </a:lnTo>
                    <a:lnTo>
                      <a:pt x="1" y="172"/>
                    </a:lnTo>
                    <a:lnTo>
                      <a:pt x="0" y="210"/>
                    </a:lnTo>
                    <a:lnTo>
                      <a:pt x="6" y="248"/>
                    </a:lnTo>
                    <a:lnTo>
                      <a:pt x="19" y="284"/>
                    </a:lnTo>
                    <a:lnTo>
                      <a:pt x="40" y="316"/>
                    </a:lnTo>
                    <a:lnTo>
                      <a:pt x="54" y="332"/>
                    </a:lnTo>
                    <a:lnTo>
                      <a:pt x="68" y="346"/>
                    </a:lnTo>
                    <a:lnTo>
                      <a:pt x="99" y="368"/>
                    </a:lnTo>
                    <a:lnTo>
                      <a:pt x="136" y="384"/>
                    </a:lnTo>
                    <a:lnTo>
                      <a:pt x="172" y="393"/>
                    </a:lnTo>
                    <a:lnTo>
                      <a:pt x="210" y="393"/>
                    </a:lnTo>
                    <a:lnTo>
                      <a:pt x="247" y="388"/>
                    </a:lnTo>
                    <a:lnTo>
                      <a:pt x="283" y="373"/>
                    </a:lnTo>
                    <a:lnTo>
                      <a:pt x="316" y="353"/>
                    </a:lnTo>
                    <a:lnTo>
                      <a:pt x="331" y="3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633892" y="2326435"/>
              <a:ext cx="272914" cy="2426778"/>
              <a:chOff x="3633892" y="2326435"/>
              <a:chExt cx="272914" cy="2426778"/>
            </a:xfrm>
          </p:grpSpPr>
          <p:sp>
            <p:nvSpPr>
              <p:cNvPr id="379" name="Line 14"/>
              <p:cNvSpPr>
                <a:spLocks noChangeShapeType="1"/>
              </p:cNvSpPr>
              <p:nvPr/>
            </p:nvSpPr>
            <p:spPr bwMode="auto">
              <a:xfrm rot="18805489">
                <a:off x="3638989" y="2422662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15"/>
              <p:cNvSpPr>
                <a:spLocks noChangeShapeType="1"/>
              </p:cNvSpPr>
              <p:nvPr/>
            </p:nvSpPr>
            <p:spPr bwMode="auto">
              <a:xfrm rot="18805489">
                <a:off x="3638989" y="25246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16"/>
              <p:cNvSpPr>
                <a:spLocks noChangeShapeType="1"/>
              </p:cNvSpPr>
              <p:nvPr/>
            </p:nvSpPr>
            <p:spPr bwMode="auto">
              <a:xfrm rot="18805489">
                <a:off x="3638804" y="2626269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17"/>
              <p:cNvSpPr>
                <a:spLocks noChangeShapeType="1"/>
              </p:cNvSpPr>
              <p:nvPr/>
            </p:nvSpPr>
            <p:spPr bwMode="auto">
              <a:xfrm rot="18805489">
                <a:off x="3657385" y="2669490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18"/>
              <p:cNvSpPr>
                <a:spLocks noChangeShapeType="1"/>
              </p:cNvSpPr>
              <p:nvPr/>
            </p:nvSpPr>
            <p:spPr bwMode="auto">
              <a:xfrm rot="18805489">
                <a:off x="3638989" y="280978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19"/>
              <p:cNvSpPr>
                <a:spLocks noChangeShapeType="1"/>
              </p:cNvSpPr>
              <p:nvPr/>
            </p:nvSpPr>
            <p:spPr bwMode="auto">
              <a:xfrm rot="18805489">
                <a:off x="3638989" y="291094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20"/>
              <p:cNvSpPr>
                <a:spLocks noChangeShapeType="1"/>
              </p:cNvSpPr>
              <p:nvPr/>
            </p:nvSpPr>
            <p:spPr bwMode="auto">
              <a:xfrm rot="18805489">
                <a:off x="3638989" y="301295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21"/>
              <p:cNvSpPr>
                <a:spLocks noChangeShapeType="1"/>
              </p:cNvSpPr>
              <p:nvPr/>
            </p:nvSpPr>
            <p:spPr bwMode="auto">
              <a:xfrm rot="18805489">
                <a:off x="3638989" y="3114976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22"/>
              <p:cNvSpPr>
                <a:spLocks noChangeShapeType="1"/>
              </p:cNvSpPr>
              <p:nvPr/>
            </p:nvSpPr>
            <p:spPr bwMode="auto">
              <a:xfrm rot="18805489">
                <a:off x="3657385" y="3156954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23"/>
              <p:cNvSpPr>
                <a:spLocks noChangeShapeType="1"/>
              </p:cNvSpPr>
              <p:nvPr/>
            </p:nvSpPr>
            <p:spPr bwMode="auto">
              <a:xfrm rot="18805489">
                <a:off x="3638989" y="330225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24"/>
              <p:cNvSpPr>
                <a:spLocks noChangeShapeType="1"/>
              </p:cNvSpPr>
              <p:nvPr/>
            </p:nvSpPr>
            <p:spPr bwMode="auto">
              <a:xfrm rot="18805489">
                <a:off x="3638989" y="3404275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25"/>
              <p:cNvSpPr>
                <a:spLocks noChangeShapeType="1"/>
              </p:cNvSpPr>
              <p:nvPr/>
            </p:nvSpPr>
            <p:spPr bwMode="auto">
              <a:xfrm rot="18805489">
                <a:off x="3638989" y="350710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26"/>
              <p:cNvSpPr>
                <a:spLocks noChangeShapeType="1"/>
              </p:cNvSpPr>
              <p:nvPr/>
            </p:nvSpPr>
            <p:spPr bwMode="auto">
              <a:xfrm rot="18805489">
                <a:off x="3638989" y="3608267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Line 27"/>
              <p:cNvSpPr>
                <a:spLocks noChangeShapeType="1"/>
              </p:cNvSpPr>
              <p:nvPr/>
            </p:nvSpPr>
            <p:spPr bwMode="auto">
              <a:xfrm rot="18805489">
                <a:off x="3657570" y="3650675"/>
                <a:ext cx="240839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28"/>
              <p:cNvSpPr>
                <a:spLocks noChangeShapeType="1"/>
              </p:cNvSpPr>
              <p:nvPr/>
            </p:nvSpPr>
            <p:spPr bwMode="auto">
              <a:xfrm rot="18805489">
                <a:off x="3638989" y="379139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29"/>
              <p:cNvSpPr>
                <a:spLocks noChangeShapeType="1"/>
              </p:cNvSpPr>
              <p:nvPr/>
            </p:nvSpPr>
            <p:spPr bwMode="auto">
              <a:xfrm rot="18805489">
                <a:off x="3638989" y="3892553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30"/>
              <p:cNvSpPr>
                <a:spLocks noChangeShapeType="1"/>
              </p:cNvSpPr>
              <p:nvPr/>
            </p:nvSpPr>
            <p:spPr bwMode="auto">
              <a:xfrm rot="18805489">
                <a:off x="3638989" y="399457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31"/>
              <p:cNvSpPr>
                <a:spLocks noChangeShapeType="1"/>
              </p:cNvSpPr>
              <p:nvPr/>
            </p:nvSpPr>
            <p:spPr bwMode="auto">
              <a:xfrm rot="18805489">
                <a:off x="3639234" y="4095975"/>
                <a:ext cx="16292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Line 32"/>
              <p:cNvSpPr>
                <a:spLocks noChangeShapeType="1"/>
              </p:cNvSpPr>
              <p:nvPr/>
            </p:nvSpPr>
            <p:spPr bwMode="auto">
              <a:xfrm rot="18805489">
                <a:off x="3657385" y="4139381"/>
                <a:ext cx="242020" cy="25682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33"/>
              <p:cNvSpPr>
                <a:spLocks noChangeShapeType="1"/>
              </p:cNvSpPr>
              <p:nvPr/>
            </p:nvSpPr>
            <p:spPr bwMode="auto">
              <a:xfrm rot="18805489">
                <a:off x="3639418" y="4280343"/>
                <a:ext cx="161741" cy="172793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34"/>
              <p:cNvSpPr>
                <a:spLocks noChangeShapeType="1"/>
              </p:cNvSpPr>
              <p:nvPr/>
            </p:nvSpPr>
            <p:spPr bwMode="auto">
              <a:xfrm rot="18805489">
                <a:off x="3638804" y="4382931"/>
                <a:ext cx="16292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35"/>
              <p:cNvSpPr>
                <a:spLocks noChangeShapeType="1"/>
              </p:cNvSpPr>
              <p:nvPr/>
            </p:nvSpPr>
            <p:spPr bwMode="auto">
              <a:xfrm rot="18805489">
                <a:off x="3638989" y="4484520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36"/>
              <p:cNvSpPr>
                <a:spLocks noChangeShapeType="1"/>
              </p:cNvSpPr>
              <p:nvPr/>
            </p:nvSpPr>
            <p:spPr bwMode="auto">
              <a:xfrm rot="18805489">
                <a:off x="3638989" y="4586538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13"/>
              <p:cNvSpPr>
                <a:spLocks noChangeShapeType="1"/>
              </p:cNvSpPr>
              <p:nvPr/>
            </p:nvSpPr>
            <p:spPr bwMode="auto">
              <a:xfrm rot="18805489">
                <a:off x="3638989" y="2321501"/>
                <a:ext cx="161741" cy="171610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668274" y="5074665"/>
              <a:ext cx="533766" cy="1145565"/>
              <a:chOff x="6362603" y="5106674"/>
              <a:chExt cx="533766" cy="1145565"/>
            </a:xfrm>
          </p:grpSpPr>
          <p:sp>
            <p:nvSpPr>
              <p:cNvPr id="374" name="Line 9"/>
              <p:cNvSpPr>
                <a:spLocks noChangeShapeType="1"/>
              </p:cNvSpPr>
              <p:nvPr/>
            </p:nvSpPr>
            <p:spPr bwMode="auto">
              <a:xfrm rot="18805489" flipH="1">
                <a:off x="6347326" y="5703196"/>
                <a:ext cx="564320" cy="533766"/>
              </a:xfrm>
              <a:prstGeom prst="line">
                <a:avLst/>
              </a:prstGeom>
              <a:noFill/>
              <a:ln w="17463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2"/>
              <p:cNvSpPr>
                <a:spLocks/>
              </p:cNvSpPr>
              <p:nvPr/>
            </p:nvSpPr>
            <p:spPr bwMode="auto">
              <a:xfrm rot="18805489">
                <a:off x="6576297" y="5499929"/>
                <a:ext cx="107434" cy="104149"/>
              </a:xfrm>
              <a:custGeom>
                <a:avLst/>
                <a:gdLst>
                  <a:gd name="T0" fmla="*/ 98 w 362"/>
                  <a:gd name="T1" fmla="*/ 355 h 355"/>
                  <a:gd name="T2" fmla="*/ 0 w 362"/>
                  <a:gd name="T3" fmla="*/ 250 h 355"/>
                  <a:gd name="T4" fmla="*/ 263 w 362"/>
                  <a:gd name="T5" fmla="*/ 0 h 355"/>
                  <a:gd name="T6" fmla="*/ 362 w 362"/>
                  <a:gd name="T7" fmla="*/ 106 h 355"/>
                  <a:gd name="T8" fmla="*/ 98 w 362"/>
                  <a:gd name="T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355">
                    <a:moveTo>
                      <a:pt x="98" y="355"/>
                    </a:moveTo>
                    <a:lnTo>
                      <a:pt x="0" y="250"/>
                    </a:lnTo>
                    <a:lnTo>
                      <a:pt x="263" y="0"/>
                    </a:lnTo>
                    <a:lnTo>
                      <a:pt x="362" y="106"/>
                    </a:lnTo>
                    <a:lnTo>
                      <a:pt x="98" y="355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37"/>
              <p:cNvSpPr>
                <a:spLocks/>
              </p:cNvSpPr>
              <p:nvPr/>
            </p:nvSpPr>
            <p:spPr bwMode="auto">
              <a:xfrm rot="18805489">
                <a:off x="6481199" y="5183748"/>
                <a:ext cx="297508" cy="295879"/>
              </a:xfrm>
              <a:custGeom>
                <a:avLst/>
                <a:gdLst>
                  <a:gd name="T0" fmla="*/ 454 w 1007"/>
                  <a:gd name="T1" fmla="*/ 1002 h 1002"/>
                  <a:gd name="T2" fmla="*/ 0 w 1007"/>
                  <a:gd name="T3" fmla="*/ 524 h 1002"/>
                  <a:gd name="T4" fmla="*/ 555 w 1007"/>
                  <a:gd name="T5" fmla="*/ 0 h 1002"/>
                  <a:gd name="T6" fmla="*/ 1007 w 1007"/>
                  <a:gd name="T7" fmla="*/ 478 h 1002"/>
                  <a:gd name="T8" fmla="*/ 454 w 1007"/>
                  <a:gd name="T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7" h="1002">
                    <a:moveTo>
                      <a:pt x="454" y="1002"/>
                    </a:moveTo>
                    <a:lnTo>
                      <a:pt x="0" y="524"/>
                    </a:lnTo>
                    <a:lnTo>
                      <a:pt x="555" y="0"/>
                    </a:lnTo>
                    <a:lnTo>
                      <a:pt x="1007" y="478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38"/>
              <p:cNvSpPr>
                <a:spLocks/>
              </p:cNvSpPr>
              <p:nvPr/>
            </p:nvSpPr>
            <p:spPr bwMode="auto">
              <a:xfrm rot="18805489">
                <a:off x="6558998" y="5401984"/>
                <a:ext cx="141670" cy="142022"/>
              </a:xfrm>
              <a:custGeom>
                <a:avLst/>
                <a:gdLst>
                  <a:gd name="T0" fmla="*/ 215 w 479"/>
                  <a:gd name="T1" fmla="*/ 478 h 478"/>
                  <a:gd name="T2" fmla="*/ 0 w 479"/>
                  <a:gd name="T3" fmla="*/ 250 h 478"/>
                  <a:gd name="T4" fmla="*/ 264 w 479"/>
                  <a:gd name="T5" fmla="*/ 0 h 478"/>
                  <a:gd name="T6" fmla="*/ 479 w 479"/>
                  <a:gd name="T7" fmla="*/ 228 h 478"/>
                  <a:gd name="T8" fmla="*/ 215 w 479"/>
                  <a:gd name="T9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" h="478">
                    <a:moveTo>
                      <a:pt x="215" y="478"/>
                    </a:moveTo>
                    <a:lnTo>
                      <a:pt x="0" y="250"/>
                    </a:lnTo>
                    <a:lnTo>
                      <a:pt x="264" y="0"/>
                    </a:lnTo>
                    <a:lnTo>
                      <a:pt x="479" y="228"/>
                    </a:lnTo>
                    <a:lnTo>
                      <a:pt x="215" y="478"/>
                    </a:lnTo>
                    <a:close/>
                  </a:path>
                </a:pathLst>
              </a:custGeom>
              <a:solidFill>
                <a:srgbClr val="4C5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39"/>
              <p:cNvSpPr>
                <a:spLocks/>
              </p:cNvSpPr>
              <p:nvPr/>
            </p:nvSpPr>
            <p:spPr bwMode="auto">
              <a:xfrm rot="18805489">
                <a:off x="6517062" y="5101662"/>
                <a:ext cx="224311" cy="234336"/>
              </a:xfrm>
              <a:custGeom>
                <a:avLst/>
                <a:gdLst>
                  <a:gd name="T0" fmla="*/ 627 w 762"/>
                  <a:gd name="T1" fmla="*/ 791 h 791"/>
                  <a:gd name="T2" fmla="*/ 0 w 762"/>
                  <a:gd name="T3" fmla="*/ 127 h 791"/>
                  <a:gd name="T4" fmla="*/ 135 w 762"/>
                  <a:gd name="T5" fmla="*/ 0 h 791"/>
                  <a:gd name="T6" fmla="*/ 762 w 762"/>
                  <a:gd name="T7" fmla="*/ 664 h 791"/>
                  <a:gd name="T8" fmla="*/ 627 w 762"/>
                  <a:gd name="T9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791">
                    <a:moveTo>
                      <a:pt x="627" y="791"/>
                    </a:moveTo>
                    <a:lnTo>
                      <a:pt x="0" y="127"/>
                    </a:lnTo>
                    <a:lnTo>
                      <a:pt x="135" y="0"/>
                    </a:lnTo>
                    <a:lnTo>
                      <a:pt x="762" y="664"/>
                    </a:lnTo>
                    <a:lnTo>
                      <a:pt x="627" y="791"/>
                    </a:lnTo>
                    <a:close/>
                  </a:path>
                </a:pathLst>
              </a:custGeom>
              <a:solidFill>
                <a:srgbClr val="282F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1" name="Rectangle 370"/>
            <p:cNvSpPr/>
            <p:nvPr/>
          </p:nvSpPr>
          <p:spPr>
            <a:xfrm>
              <a:off x="3835857" y="1128574"/>
              <a:ext cx="190869" cy="7823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382722" y="1128574"/>
              <a:ext cx="1097138" cy="12499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3382722" y="1620820"/>
              <a:ext cx="1097138" cy="86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36482" y="1208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Chart 1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5514208" y="1208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Chart 2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8185145" y="1208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Chart 3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1038" y="2411490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Lorem Ipsum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10311038" y="3347572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Lorem Ipsum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10311038" y="4308926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Lorem Ipsum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48955" y="2234851"/>
            <a:ext cx="2038350" cy="261979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276297" y="1781691"/>
            <a:ext cx="19057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Lorem ipsum dolor sit amet, malesuada montes lectus nunc conubia, adipiscing est sit rhoncus elit, amet leo pharetra platea metus. Elit varius nam dolor, tempor etiam pharetra non, quis eu a magna justo.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7817</TotalTime>
  <Words>141</Words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Medical Syringes with Data-Driven Charts</vt:lpstr>
      <vt:lpstr>Medical Syringes with Data-Driven Charts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Syringes with Data-Driven Charts for PowerPoint</dc:title>
  <dc:creator>PresentationGo.com</dc:creator>
  <dc:description>© Copyright PresentationGo.com</dc:description>
  <dcterms:created xsi:type="dcterms:W3CDTF">2014-11-26T05:14:11Z</dcterms:created>
  <dcterms:modified xsi:type="dcterms:W3CDTF">2016-07-24T17:20:23Z</dcterms:modified>
</cp:coreProperties>
</file>