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14" name="Group 46">
            <a:extLst>
              <a:ext uri="{FF2B5EF4-FFF2-40B4-BE49-F238E27FC236}">
                <a16:creationId xmlns:a16="http://schemas.microsoft.com/office/drawing/2014/main" id="{27B9576E-0F67-4C24-8CB8-953FEAF27190}"/>
              </a:ext>
            </a:extLst>
          </p:cNvPr>
          <p:cNvGrpSpPr/>
          <p:nvPr/>
        </p:nvGrpSpPr>
        <p:grpSpPr>
          <a:xfrm>
            <a:off x="8268885" y="3634869"/>
            <a:ext cx="2382160" cy="765946"/>
            <a:chOff x="-1865958" y="55409"/>
            <a:chExt cx="20269118" cy="6517209"/>
          </a:xfrm>
          <a:solidFill>
            <a:schemeClr val="accent2"/>
          </a:solidFill>
        </p:grpSpPr>
        <p:sp>
          <p:nvSpPr>
            <p:cNvPr id="315" name="Block Arc 6">
              <a:extLst>
                <a:ext uri="{FF2B5EF4-FFF2-40B4-BE49-F238E27FC236}">
                  <a16:creationId xmlns:a16="http://schemas.microsoft.com/office/drawing/2014/main" id="{B7956948-572F-47D8-A8B4-32BC2EEB2C8A}"/>
                </a:ext>
              </a:extLst>
            </p:cNvPr>
            <p:cNvSpPr/>
            <p:nvPr/>
          </p:nvSpPr>
          <p:spPr>
            <a:xfrm>
              <a:off x="747356" y="1689896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Rectangle 7">
              <a:extLst>
                <a:ext uri="{FF2B5EF4-FFF2-40B4-BE49-F238E27FC236}">
                  <a16:creationId xmlns:a16="http://schemas.microsoft.com/office/drawing/2014/main" id="{0B87A181-319C-42F4-955F-5A0083AD936A}"/>
                </a:ext>
              </a:extLst>
            </p:cNvPr>
            <p:cNvSpPr/>
            <p:nvPr/>
          </p:nvSpPr>
          <p:spPr>
            <a:xfrm>
              <a:off x="747356" y="2359589"/>
              <a:ext cx="468000" cy="405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7" name="Rectangle 8">
              <a:extLst>
                <a:ext uri="{FF2B5EF4-FFF2-40B4-BE49-F238E27FC236}">
                  <a16:creationId xmlns:a16="http://schemas.microsoft.com/office/drawing/2014/main" id="{654B7AE6-3A07-4357-86A1-7D93D16CE2E1}"/>
                </a:ext>
              </a:extLst>
            </p:cNvPr>
            <p:cNvSpPr/>
            <p:nvPr/>
          </p:nvSpPr>
          <p:spPr>
            <a:xfrm>
              <a:off x="1649076" y="2383362"/>
              <a:ext cx="468000" cy="1417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8" name="Rectangle 10">
              <a:extLst>
                <a:ext uri="{FF2B5EF4-FFF2-40B4-BE49-F238E27FC236}">
                  <a16:creationId xmlns:a16="http://schemas.microsoft.com/office/drawing/2014/main" id="{8997CB40-6005-4A40-9782-C12C23BFF2AF}"/>
                </a:ext>
              </a:extLst>
            </p:cNvPr>
            <p:cNvSpPr/>
            <p:nvPr/>
          </p:nvSpPr>
          <p:spPr>
            <a:xfrm>
              <a:off x="2549626" y="1783100"/>
              <a:ext cx="468000" cy="2013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9" name="Rectangle 12">
              <a:extLst>
                <a:ext uri="{FF2B5EF4-FFF2-40B4-BE49-F238E27FC236}">
                  <a16:creationId xmlns:a16="http://schemas.microsoft.com/office/drawing/2014/main" id="{9858A9BD-4955-4CDF-9F41-258B7C254C25}"/>
                </a:ext>
              </a:extLst>
            </p:cNvPr>
            <p:cNvSpPr/>
            <p:nvPr/>
          </p:nvSpPr>
          <p:spPr>
            <a:xfrm>
              <a:off x="3461395" y="1770593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0" name="Rectangle 14">
              <a:extLst>
                <a:ext uri="{FF2B5EF4-FFF2-40B4-BE49-F238E27FC236}">
                  <a16:creationId xmlns:a16="http://schemas.microsoft.com/office/drawing/2014/main" id="{DBAAB406-067A-4F1A-889B-64FBA76ED428}"/>
                </a:ext>
              </a:extLst>
            </p:cNvPr>
            <p:cNvSpPr/>
            <p:nvPr/>
          </p:nvSpPr>
          <p:spPr>
            <a:xfrm>
              <a:off x="4373163" y="688915"/>
              <a:ext cx="468000" cy="39079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1" name="Rectangle 18">
              <a:extLst>
                <a:ext uri="{FF2B5EF4-FFF2-40B4-BE49-F238E27FC236}">
                  <a16:creationId xmlns:a16="http://schemas.microsoft.com/office/drawing/2014/main" id="{50D04F98-4BDB-46BE-A1FD-2DA043951FA1}"/>
                </a:ext>
              </a:extLst>
            </p:cNvPr>
            <p:cNvSpPr/>
            <p:nvPr/>
          </p:nvSpPr>
          <p:spPr>
            <a:xfrm>
              <a:off x="5280305" y="717729"/>
              <a:ext cx="468000" cy="51708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2" name="Rectangle 20">
              <a:extLst>
                <a:ext uri="{FF2B5EF4-FFF2-40B4-BE49-F238E27FC236}">
                  <a16:creationId xmlns:a16="http://schemas.microsoft.com/office/drawing/2014/main" id="{49EE3055-644B-4D9B-8371-CA93C4770DBD}"/>
                </a:ext>
              </a:extLst>
            </p:cNvPr>
            <p:cNvSpPr/>
            <p:nvPr/>
          </p:nvSpPr>
          <p:spPr>
            <a:xfrm>
              <a:off x="6192073" y="1445234"/>
              <a:ext cx="468000" cy="4447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3" name="Rectangle 22">
              <a:extLst>
                <a:ext uri="{FF2B5EF4-FFF2-40B4-BE49-F238E27FC236}">
                  <a16:creationId xmlns:a16="http://schemas.microsoft.com/office/drawing/2014/main" id="{C0FE6DD1-201D-423A-93B8-E46C3ED59CBA}"/>
                </a:ext>
              </a:extLst>
            </p:cNvPr>
            <p:cNvSpPr/>
            <p:nvPr/>
          </p:nvSpPr>
          <p:spPr>
            <a:xfrm>
              <a:off x="7090825" y="1445234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4" name="Rectangle 24">
              <a:extLst>
                <a:ext uri="{FF2B5EF4-FFF2-40B4-BE49-F238E27FC236}">
                  <a16:creationId xmlns:a16="http://schemas.microsoft.com/office/drawing/2014/main" id="{26816270-7377-4A34-BABA-814A11678795}"/>
                </a:ext>
              </a:extLst>
            </p:cNvPr>
            <p:cNvSpPr/>
            <p:nvPr/>
          </p:nvSpPr>
          <p:spPr>
            <a:xfrm>
              <a:off x="7998966" y="2359589"/>
              <a:ext cx="468000" cy="19342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5" name="Rectangle 26">
              <a:extLst>
                <a:ext uri="{FF2B5EF4-FFF2-40B4-BE49-F238E27FC236}">
                  <a16:creationId xmlns:a16="http://schemas.microsoft.com/office/drawing/2014/main" id="{17FF28EE-2375-43EF-AA43-AD83A6130465}"/>
                </a:ext>
              </a:extLst>
            </p:cNvPr>
            <p:cNvSpPr/>
            <p:nvPr/>
          </p:nvSpPr>
          <p:spPr>
            <a:xfrm>
              <a:off x="8904439" y="2338095"/>
              <a:ext cx="468000" cy="1458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6" name="Rectangle 31">
              <a:extLst>
                <a:ext uri="{FF2B5EF4-FFF2-40B4-BE49-F238E27FC236}">
                  <a16:creationId xmlns:a16="http://schemas.microsoft.com/office/drawing/2014/main" id="{301195E2-0C95-495D-8179-D70D32002747}"/>
                </a:ext>
              </a:extLst>
            </p:cNvPr>
            <p:cNvSpPr/>
            <p:nvPr/>
          </p:nvSpPr>
          <p:spPr>
            <a:xfrm>
              <a:off x="-1865958" y="2864489"/>
              <a:ext cx="2532907" cy="467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7" name="Block Arc 33">
              <a:extLst>
                <a:ext uri="{FF2B5EF4-FFF2-40B4-BE49-F238E27FC236}">
                  <a16:creationId xmlns:a16="http://schemas.microsoft.com/office/drawing/2014/main" id="{D01047BD-24C1-4D5A-A27B-5BAD2FB017B3}"/>
                </a:ext>
              </a:extLst>
            </p:cNvPr>
            <p:cNvSpPr/>
            <p:nvPr/>
          </p:nvSpPr>
          <p:spPr>
            <a:xfrm>
              <a:off x="20424" y="2130585"/>
              <a:ext cx="1193758" cy="1200526"/>
            </a:xfrm>
            <a:prstGeom prst="blockArc">
              <a:avLst>
                <a:gd name="adj1" fmla="val 33532"/>
                <a:gd name="adj2" fmla="val 5112800"/>
                <a:gd name="adj3" fmla="val 393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Block Arc 34">
              <a:extLst>
                <a:ext uri="{FF2B5EF4-FFF2-40B4-BE49-F238E27FC236}">
                  <a16:creationId xmlns:a16="http://schemas.microsoft.com/office/drawing/2014/main" id="{FEDD1BC0-E233-43FD-89F9-D6221AA190E8}"/>
                </a:ext>
              </a:extLst>
            </p:cNvPr>
            <p:cNvSpPr/>
            <p:nvPr/>
          </p:nvSpPr>
          <p:spPr>
            <a:xfrm>
              <a:off x="2561395" y="114415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Block Arc 35">
              <a:extLst>
                <a:ext uri="{FF2B5EF4-FFF2-40B4-BE49-F238E27FC236}">
                  <a16:creationId xmlns:a16="http://schemas.microsoft.com/office/drawing/2014/main" id="{A9BF4CD1-FDB1-4E42-A254-626494637460}"/>
                </a:ext>
              </a:extLst>
            </p:cNvPr>
            <p:cNvSpPr/>
            <p:nvPr/>
          </p:nvSpPr>
          <p:spPr>
            <a:xfrm>
              <a:off x="4373163" y="5540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Block Arc 36">
              <a:extLst>
                <a:ext uri="{FF2B5EF4-FFF2-40B4-BE49-F238E27FC236}">
                  <a16:creationId xmlns:a16="http://schemas.microsoft.com/office/drawing/2014/main" id="{45DE5BFD-1F1F-4AA7-91B4-2BC1306C8171}"/>
                </a:ext>
              </a:extLst>
            </p:cNvPr>
            <p:cNvSpPr/>
            <p:nvPr/>
          </p:nvSpPr>
          <p:spPr>
            <a:xfrm>
              <a:off x="6192072" y="791244"/>
              <a:ext cx="1367998" cy="1367997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1" name="Block Arc 37">
              <a:extLst>
                <a:ext uri="{FF2B5EF4-FFF2-40B4-BE49-F238E27FC236}">
                  <a16:creationId xmlns:a16="http://schemas.microsoft.com/office/drawing/2014/main" id="{9B8EAD7B-E7AC-4527-B019-90F9A22D3C9D}"/>
                </a:ext>
              </a:extLst>
            </p:cNvPr>
            <p:cNvSpPr/>
            <p:nvPr/>
          </p:nvSpPr>
          <p:spPr>
            <a:xfrm>
              <a:off x="7998052" y="1688130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2" name="Block Arc 38">
              <a:extLst>
                <a:ext uri="{FF2B5EF4-FFF2-40B4-BE49-F238E27FC236}">
                  <a16:creationId xmlns:a16="http://schemas.microsoft.com/office/drawing/2014/main" id="{D0A6DC1E-DA45-4979-9F5A-B7A896347E7E}"/>
                </a:ext>
              </a:extLst>
            </p:cNvPr>
            <p:cNvSpPr/>
            <p:nvPr/>
          </p:nvSpPr>
          <p:spPr>
            <a:xfrm>
              <a:off x="7095849" y="3574969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3" name="Block Arc 39">
              <a:extLst>
                <a:ext uri="{FF2B5EF4-FFF2-40B4-BE49-F238E27FC236}">
                  <a16:creationId xmlns:a16="http://schemas.microsoft.com/office/drawing/2014/main" id="{049F9388-153F-42ED-94A5-91E9B87E5351}"/>
                </a:ext>
              </a:extLst>
            </p:cNvPr>
            <p:cNvSpPr/>
            <p:nvPr/>
          </p:nvSpPr>
          <p:spPr>
            <a:xfrm>
              <a:off x="5286135" y="5204618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4" name="Block Arc 40">
              <a:extLst>
                <a:ext uri="{FF2B5EF4-FFF2-40B4-BE49-F238E27FC236}">
                  <a16:creationId xmlns:a16="http://schemas.microsoft.com/office/drawing/2014/main" id="{B9CB0980-B1C2-482B-B2FD-E00596AA09B9}"/>
                </a:ext>
              </a:extLst>
            </p:cNvPr>
            <p:cNvSpPr/>
            <p:nvPr/>
          </p:nvSpPr>
          <p:spPr>
            <a:xfrm>
              <a:off x="3467225" y="3872097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5" name="Block Arc 41">
              <a:extLst>
                <a:ext uri="{FF2B5EF4-FFF2-40B4-BE49-F238E27FC236}">
                  <a16:creationId xmlns:a16="http://schemas.microsoft.com/office/drawing/2014/main" id="{A6DDDE48-D48F-4C8D-8C76-EC044BE8BD42}"/>
                </a:ext>
              </a:extLst>
            </p:cNvPr>
            <p:cNvSpPr/>
            <p:nvPr/>
          </p:nvSpPr>
          <p:spPr>
            <a:xfrm>
              <a:off x="1648383" y="3088294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42">
              <a:extLst>
                <a:ext uri="{FF2B5EF4-FFF2-40B4-BE49-F238E27FC236}">
                  <a16:creationId xmlns:a16="http://schemas.microsoft.com/office/drawing/2014/main" id="{4D3EE0B7-D253-4ED0-8488-47119B485FB5}"/>
                </a:ext>
              </a:extLst>
            </p:cNvPr>
            <p:cNvSpPr/>
            <p:nvPr/>
          </p:nvSpPr>
          <p:spPr>
            <a:xfrm>
              <a:off x="10439004" y="2864490"/>
              <a:ext cx="7964156" cy="4679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7" name="Block Arc 43">
              <a:extLst>
                <a:ext uri="{FF2B5EF4-FFF2-40B4-BE49-F238E27FC236}">
                  <a16:creationId xmlns:a16="http://schemas.microsoft.com/office/drawing/2014/main" id="{B0D78B3F-F99C-48BD-B427-B8CCAD33FFC9}"/>
                </a:ext>
              </a:extLst>
            </p:cNvPr>
            <p:cNvSpPr/>
            <p:nvPr/>
          </p:nvSpPr>
          <p:spPr>
            <a:xfrm>
              <a:off x="8904738" y="3091340"/>
              <a:ext cx="1368000" cy="1368000"/>
            </a:xfrm>
            <a:prstGeom prst="blockArc">
              <a:avLst>
                <a:gd name="adj1" fmla="val 21568532"/>
                <a:gd name="adj2" fmla="val 11222086"/>
                <a:gd name="adj3" fmla="val 339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8" name="Block Arc 44">
              <a:extLst>
                <a:ext uri="{FF2B5EF4-FFF2-40B4-BE49-F238E27FC236}">
                  <a16:creationId xmlns:a16="http://schemas.microsoft.com/office/drawing/2014/main" id="{705788A5-4DFF-4B1D-9919-727FEA0AA18B}"/>
                </a:ext>
              </a:extLst>
            </p:cNvPr>
            <p:cNvSpPr/>
            <p:nvPr/>
          </p:nvSpPr>
          <p:spPr>
            <a:xfrm>
              <a:off x="9807318" y="2864491"/>
              <a:ext cx="1368000" cy="1368000"/>
            </a:xfrm>
            <a:prstGeom prst="blockArc">
              <a:avLst>
                <a:gd name="adj1" fmla="val 10800000"/>
                <a:gd name="adj2" fmla="val 16092621"/>
                <a:gd name="adj3" fmla="val 34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45">
              <a:extLst>
                <a:ext uri="{FF2B5EF4-FFF2-40B4-BE49-F238E27FC236}">
                  <a16:creationId xmlns:a16="http://schemas.microsoft.com/office/drawing/2014/main" id="{DD08CF94-3066-4904-8F13-10FD6819E90E}"/>
                </a:ext>
              </a:extLst>
            </p:cNvPr>
            <p:cNvSpPr/>
            <p:nvPr/>
          </p:nvSpPr>
          <p:spPr>
            <a:xfrm>
              <a:off x="9807318" y="3548490"/>
              <a:ext cx="468000" cy="252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2491CD00-D3DA-4AF3-AF37-6118BC8B9033}"/>
              </a:ext>
            </a:extLst>
          </p:cNvPr>
          <p:cNvSpPr txBox="1"/>
          <p:nvPr/>
        </p:nvSpPr>
        <p:spPr>
          <a:xfrm>
            <a:off x="8756019" y="3173636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314FDB9-7895-4C7C-B6C3-B35E6A33EAEB}"/>
              </a:ext>
            </a:extLst>
          </p:cNvPr>
          <p:cNvSpPr txBox="1"/>
          <p:nvPr/>
        </p:nvSpPr>
        <p:spPr>
          <a:xfrm>
            <a:off x="7075949" y="4547593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606B6877-F7C5-40CB-8C70-7A5FB7B2F69D}"/>
              </a:ext>
            </a:extLst>
          </p:cNvPr>
          <p:cNvSpPr txBox="1"/>
          <p:nvPr/>
        </p:nvSpPr>
        <p:spPr>
          <a:xfrm>
            <a:off x="5331244" y="3173636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55EB4100-2922-4108-8190-91A748467810}"/>
              </a:ext>
            </a:extLst>
          </p:cNvPr>
          <p:cNvSpPr txBox="1"/>
          <p:nvPr/>
        </p:nvSpPr>
        <p:spPr>
          <a:xfrm>
            <a:off x="3589556" y="4547593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F03D930D-512F-427B-8E98-B9940296B8C3}"/>
              </a:ext>
            </a:extLst>
          </p:cNvPr>
          <p:cNvSpPr txBox="1"/>
          <p:nvPr/>
        </p:nvSpPr>
        <p:spPr>
          <a:xfrm>
            <a:off x="1861123" y="3173636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2015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005C3804-2FE6-4DA8-A7F1-B18BCBE5EAF0}"/>
              </a:ext>
            </a:extLst>
          </p:cNvPr>
          <p:cNvGrpSpPr/>
          <p:nvPr/>
        </p:nvGrpSpPr>
        <p:grpSpPr>
          <a:xfrm>
            <a:off x="3053433" y="4979642"/>
            <a:ext cx="1737808" cy="1307887"/>
            <a:chOff x="3053433" y="4929426"/>
            <a:chExt cx="1737808" cy="1307887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67DDE7E-FA0E-4FDC-895B-D5B53A3EC7BA}"/>
                </a:ext>
              </a:extLst>
            </p:cNvPr>
            <p:cNvSpPr txBox="1"/>
            <p:nvPr/>
          </p:nvSpPr>
          <p:spPr>
            <a:xfrm>
              <a:off x="3053433" y="4929426"/>
              <a:ext cx="173780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0CF62AA9-0E74-4472-A920-3A449E2414B6}"/>
                </a:ext>
              </a:extLst>
            </p:cNvPr>
            <p:cNvSpPr txBox="1"/>
            <p:nvPr/>
          </p:nvSpPr>
          <p:spPr>
            <a:xfrm>
              <a:off x="3056593" y="5221650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987A11A8-A7F0-469E-9084-C4BB7F37F172}"/>
              </a:ext>
            </a:extLst>
          </p:cNvPr>
          <p:cNvGrpSpPr/>
          <p:nvPr/>
        </p:nvGrpSpPr>
        <p:grpSpPr>
          <a:xfrm>
            <a:off x="6539826" y="4979642"/>
            <a:ext cx="1737808" cy="1307887"/>
            <a:chOff x="6536724" y="4929426"/>
            <a:chExt cx="1737808" cy="1307887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D8DD83C0-9C42-4B81-9F8A-17380773513D}"/>
                </a:ext>
              </a:extLst>
            </p:cNvPr>
            <p:cNvSpPr txBox="1"/>
            <p:nvPr/>
          </p:nvSpPr>
          <p:spPr>
            <a:xfrm>
              <a:off x="6536724" y="4929426"/>
              <a:ext cx="1737808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DF5E159-EF93-4113-AC86-5E72218986EA}"/>
                </a:ext>
              </a:extLst>
            </p:cNvPr>
            <p:cNvSpPr txBox="1"/>
            <p:nvPr/>
          </p:nvSpPr>
          <p:spPr>
            <a:xfrm>
              <a:off x="6540674" y="5221650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5AFF49CC-130F-4849-ADA9-CCF04CD96758}"/>
              </a:ext>
            </a:extLst>
          </p:cNvPr>
          <p:cNvGrpSpPr/>
          <p:nvPr/>
        </p:nvGrpSpPr>
        <p:grpSpPr>
          <a:xfrm>
            <a:off x="8219896" y="1784892"/>
            <a:ext cx="1737808" cy="1307887"/>
            <a:chOff x="8219896" y="1754132"/>
            <a:chExt cx="1737808" cy="1307887"/>
          </a:xfrm>
        </p:grpSpPr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67A5FE70-7DCD-47EE-A644-D39490D19B51}"/>
                </a:ext>
              </a:extLst>
            </p:cNvPr>
            <p:cNvSpPr txBox="1"/>
            <p:nvPr/>
          </p:nvSpPr>
          <p:spPr>
            <a:xfrm>
              <a:off x="8219896" y="1754132"/>
              <a:ext cx="17378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0C254DA-0080-4F6B-B6E6-EB31296284DD}"/>
                </a:ext>
              </a:extLst>
            </p:cNvPr>
            <p:cNvSpPr txBox="1"/>
            <p:nvPr/>
          </p:nvSpPr>
          <p:spPr>
            <a:xfrm>
              <a:off x="8223056" y="2046356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8C59217B-A733-4222-9C75-A48A048624DD}"/>
              </a:ext>
            </a:extLst>
          </p:cNvPr>
          <p:cNvGrpSpPr/>
          <p:nvPr/>
        </p:nvGrpSpPr>
        <p:grpSpPr>
          <a:xfrm>
            <a:off x="4795121" y="1784892"/>
            <a:ext cx="1737808" cy="1307887"/>
            <a:chOff x="4853553" y="1724948"/>
            <a:chExt cx="1737808" cy="1307887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CF9764BB-FDF8-4012-BD71-90AF21E48017}"/>
                </a:ext>
              </a:extLst>
            </p:cNvPr>
            <p:cNvSpPr txBox="1"/>
            <p:nvPr/>
          </p:nvSpPr>
          <p:spPr>
            <a:xfrm>
              <a:off x="4853553" y="1724948"/>
              <a:ext cx="1737808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7065CE33-0D8F-4037-A7EF-CB0C6CDED0F9}"/>
                </a:ext>
              </a:extLst>
            </p:cNvPr>
            <p:cNvSpPr txBox="1"/>
            <p:nvPr/>
          </p:nvSpPr>
          <p:spPr>
            <a:xfrm>
              <a:off x="4858293" y="2017172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360DBDD9-2BDA-4B3A-9C48-0EC80B36A807}"/>
              </a:ext>
            </a:extLst>
          </p:cNvPr>
          <p:cNvGrpSpPr/>
          <p:nvPr/>
        </p:nvGrpSpPr>
        <p:grpSpPr>
          <a:xfrm>
            <a:off x="1321840" y="1784892"/>
            <a:ext cx="1737809" cy="1307887"/>
            <a:chOff x="1487211" y="1724948"/>
            <a:chExt cx="1737809" cy="1307887"/>
          </a:xfrm>
        </p:grpSpPr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C79F2CAC-AB8B-4D38-88E3-49A62B7C5034}"/>
                </a:ext>
              </a:extLst>
            </p:cNvPr>
            <p:cNvSpPr txBox="1"/>
            <p:nvPr/>
          </p:nvSpPr>
          <p:spPr>
            <a:xfrm>
              <a:off x="1487211" y="1724948"/>
              <a:ext cx="17378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989AB695-E073-4F27-B5A0-535AB062B15B}"/>
                </a:ext>
              </a:extLst>
            </p:cNvPr>
            <p:cNvSpPr txBox="1"/>
            <p:nvPr/>
          </p:nvSpPr>
          <p:spPr>
            <a:xfrm>
              <a:off x="1493531" y="2017172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 </a:t>
              </a:r>
            </a:p>
          </p:txBody>
        </p:sp>
      </p:grpSp>
      <p:grpSp>
        <p:nvGrpSpPr>
          <p:cNvPr id="360" name="Group 46">
            <a:extLst>
              <a:ext uri="{FF2B5EF4-FFF2-40B4-BE49-F238E27FC236}">
                <a16:creationId xmlns:a16="http://schemas.microsoft.com/office/drawing/2014/main" id="{F6A63B46-C59B-4AAD-8080-F6871BE3FEF8}"/>
              </a:ext>
            </a:extLst>
          </p:cNvPr>
          <p:cNvGrpSpPr/>
          <p:nvPr/>
        </p:nvGrpSpPr>
        <p:grpSpPr>
          <a:xfrm>
            <a:off x="-9233" y="3637211"/>
            <a:ext cx="3066160" cy="765946"/>
            <a:chOff x="-13117155" y="55409"/>
            <a:chExt cx="26089062" cy="6517209"/>
          </a:xfrm>
          <a:solidFill>
            <a:schemeClr val="accent2"/>
          </a:solidFill>
        </p:grpSpPr>
        <p:sp>
          <p:nvSpPr>
            <p:cNvPr id="361" name="Block Arc 6">
              <a:extLst>
                <a:ext uri="{FF2B5EF4-FFF2-40B4-BE49-F238E27FC236}">
                  <a16:creationId xmlns:a16="http://schemas.microsoft.com/office/drawing/2014/main" id="{728A95C3-823A-4075-B379-94C3F4212AA9}"/>
                </a:ext>
              </a:extLst>
            </p:cNvPr>
            <p:cNvSpPr/>
            <p:nvPr/>
          </p:nvSpPr>
          <p:spPr>
            <a:xfrm>
              <a:off x="747356" y="1689896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2" name="Rectangle 7">
              <a:extLst>
                <a:ext uri="{FF2B5EF4-FFF2-40B4-BE49-F238E27FC236}">
                  <a16:creationId xmlns:a16="http://schemas.microsoft.com/office/drawing/2014/main" id="{B4CCCC3C-5C57-43F3-9E6A-74E980F5700B}"/>
                </a:ext>
              </a:extLst>
            </p:cNvPr>
            <p:cNvSpPr/>
            <p:nvPr/>
          </p:nvSpPr>
          <p:spPr>
            <a:xfrm>
              <a:off x="747356" y="2359589"/>
              <a:ext cx="468000" cy="405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3" name="Rectangle 8">
              <a:extLst>
                <a:ext uri="{FF2B5EF4-FFF2-40B4-BE49-F238E27FC236}">
                  <a16:creationId xmlns:a16="http://schemas.microsoft.com/office/drawing/2014/main" id="{43A3ACF4-1CB3-45AD-BEE3-4912399B2630}"/>
                </a:ext>
              </a:extLst>
            </p:cNvPr>
            <p:cNvSpPr/>
            <p:nvPr/>
          </p:nvSpPr>
          <p:spPr>
            <a:xfrm>
              <a:off x="1649076" y="2383362"/>
              <a:ext cx="468000" cy="1417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4" name="Rectangle 10">
              <a:extLst>
                <a:ext uri="{FF2B5EF4-FFF2-40B4-BE49-F238E27FC236}">
                  <a16:creationId xmlns:a16="http://schemas.microsoft.com/office/drawing/2014/main" id="{EB2FE320-FB9E-43E9-A918-5B4A6C77EFE2}"/>
                </a:ext>
              </a:extLst>
            </p:cNvPr>
            <p:cNvSpPr/>
            <p:nvPr/>
          </p:nvSpPr>
          <p:spPr>
            <a:xfrm>
              <a:off x="2549626" y="1783100"/>
              <a:ext cx="468000" cy="2013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5" name="Rectangle 12">
              <a:extLst>
                <a:ext uri="{FF2B5EF4-FFF2-40B4-BE49-F238E27FC236}">
                  <a16:creationId xmlns:a16="http://schemas.microsoft.com/office/drawing/2014/main" id="{7821FDD3-1732-4DF0-9B1F-CEA1E7DBD7D5}"/>
                </a:ext>
              </a:extLst>
            </p:cNvPr>
            <p:cNvSpPr/>
            <p:nvPr/>
          </p:nvSpPr>
          <p:spPr>
            <a:xfrm>
              <a:off x="3461395" y="1770593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6" name="Rectangle 14">
              <a:extLst>
                <a:ext uri="{FF2B5EF4-FFF2-40B4-BE49-F238E27FC236}">
                  <a16:creationId xmlns:a16="http://schemas.microsoft.com/office/drawing/2014/main" id="{874B2123-73AD-41CF-AFB2-7BBECF3DDF1E}"/>
                </a:ext>
              </a:extLst>
            </p:cNvPr>
            <p:cNvSpPr/>
            <p:nvPr/>
          </p:nvSpPr>
          <p:spPr>
            <a:xfrm>
              <a:off x="4373163" y="688915"/>
              <a:ext cx="468000" cy="39079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7" name="Rectangle 18">
              <a:extLst>
                <a:ext uri="{FF2B5EF4-FFF2-40B4-BE49-F238E27FC236}">
                  <a16:creationId xmlns:a16="http://schemas.microsoft.com/office/drawing/2014/main" id="{1B345702-49C1-407C-8459-AD93E4182556}"/>
                </a:ext>
              </a:extLst>
            </p:cNvPr>
            <p:cNvSpPr/>
            <p:nvPr/>
          </p:nvSpPr>
          <p:spPr>
            <a:xfrm>
              <a:off x="5280305" y="717729"/>
              <a:ext cx="468000" cy="51708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8" name="Rectangle 20">
              <a:extLst>
                <a:ext uri="{FF2B5EF4-FFF2-40B4-BE49-F238E27FC236}">
                  <a16:creationId xmlns:a16="http://schemas.microsoft.com/office/drawing/2014/main" id="{E292C853-4D57-4B56-A111-44DEA3539605}"/>
                </a:ext>
              </a:extLst>
            </p:cNvPr>
            <p:cNvSpPr/>
            <p:nvPr/>
          </p:nvSpPr>
          <p:spPr>
            <a:xfrm>
              <a:off x="6192073" y="1445234"/>
              <a:ext cx="468000" cy="4447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9" name="Rectangle 22">
              <a:extLst>
                <a:ext uri="{FF2B5EF4-FFF2-40B4-BE49-F238E27FC236}">
                  <a16:creationId xmlns:a16="http://schemas.microsoft.com/office/drawing/2014/main" id="{E200AB36-1D1D-46EB-B47B-351B204D4B48}"/>
                </a:ext>
              </a:extLst>
            </p:cNvPr>
            <p:cNvSpPr/>
            <p:nvPr/>
          </p:nvSpPr>
          <p:spPr>
            <a:xfrm>
              <a:off x="7090825" y="1445234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0" name="Rectangle 24">
              <a:extLst>
                <a:ext uri="{FF2B5EF4-FFF2-40B4-BE49-F238E27FC236}">
                  <a16:creationId xmlns:a16="http://schemas.microsoft.com/office/drawing/2014/main" id="{412C4C2B-94D3-466E-B724-6D2F399A4A59}"/>
                </a:ext>
              </a:extLst>
            </p:cNvPr>
            <p:cNvSpPr/>
            <p:nvPr/>
          </p:nvSpPr>
          <p:spPr>
            <a:xfrm>
              <a:off x="7998966" y="2359589"/>
              <a:ext cx="468000" cy="19342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1" name="Rectangle 26">
              <a:extLst>
                <a:ext uri="{FF2B5EF4-FFF2-40B4-BE49-F238E27FC236}">
                  <a16:creationId xmlns:a16="http://schemas.microsoft.com/office/drawing/2014/main" id="{25570D1A-7DB4-42CA-BB0D-5C5AF68595B0}"/>
                </a:ext>
              </a:extLst>
            </p:cNvPr>
            <p:cNvSpPr/>
            <p:nvPr/>
          </p:nvSpPr>
          <p:spPr>
            <a:xfrm>
              <a:off x="8904439" y="2338095"/>
              <a:ext cx="468000" cy="1458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2" name="Rectangle 31">
              <a:extLst>
                <a:ext uri="{FF2B5EF4-FFF2-40B4-BE49-F238E27FC236}">
                  <a16:creationId xmlns:a16="http://schemas.microsoft.com/office/drawing/2014/main" id="{64B94CDE-79A8-482E-AC65-86B3A3E3DEDF}"/>
                </a:ext>
              </a:extLst>
            </p:cNvPr>
            <p:cNvSpPr/>
            <p:nvPr/>
          </p:nvSpPr>
          <p:spPr>
            <a:xfrm rot="10800000">
              <a:off x="-13117155" y="2864490"/>
              <a:ext cx="13784108" cy="4679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3" name="Block Arc 33">
              <a:extLst>
                <a:ext uri="{FF2B5EF4-FFF2-40B4-BE49-F238E27FC236}">
                  <a16:creationId xmlns:a16="http://schemas.microsoft.com/office/drawing/2014/main" id="{6D29809F-938C-4779-AE36-9A6AAB5A019A}"/>
                </a:ext>
              </a:extLst>
            </p:cNvPr>
            <p:cNvSpPr/>
            <p:nvPr/>
          </p:nvSpPr>
          <p:spPr>
            <a:xfrm>
              <a:off x="20424" y="2130585"/>
              <a:ext cx="1193758" cy="1200526"/>
            </a:xfrm>
            <a:prstGeom prst="blockArc">
              <a:avLst>
                <a:gd name="adj1" fmla="val 33532"/>
                <a:gd name="adj2" fmla="val 5112800"/>
                <a:gd name="adj3" fmla="val 393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4" name="Block Arc 34">
              <a:extLst>
                <a:ext uri="{FF2B5EF4-FFF2-40B4-BE49-F238E27FC236}">
                  <a16:creationId xmlns:a16="http://schemas.microsoft.com/office/drawing/2014/main" id="{46A4579F-FAA4-47E7-8964-18857E38B55C}"/>
                </a:ext>
              </a:extLst>
            </p:cNvPr>
            <p:cNvSpPr/>
            <p:nvPr/>
          </p:nvSpPr>
          <p:spPr>
            <a:xfrm>
              <a:off x="2561395" y="114415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5" name="Block Arc 35">
              <a:extLst>
                <a:ext uri="{FF2B5EF4-FFF2-40B4-BE49-F238E27FC236}">
                  <a16:creationId xmlns:a16="http://schemas.microsoft.com/office/drawing/2014/main" id="{E0B08847-1AC1-4FAA-9118-90038C5A11F4}"/>
                </a:ext>
              </a:extLst>
            </p:cNvPr>
            <p:cNvSpPr/>
            <p:nvPr/>
          </p:nvSpPr>
          <p:spPr>
            <a:xfrm>
              <a:off x="4373163" y="5540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6" name="Block Arc 36">
              <a:extLst>
                <a:ext uri="{FF2B5EF4-FFF2-40B4-BE49-F238E27FC236}">
                  <a16:creationId xmlns:a16="http://schemas.microsoft.com/office/drawing/2014/main" id="{B427895F-3D40-4E46-9B7D-B90BCD311E0E}"/>
                </a:ext>
              </a:extLst>
            </p:cNvPr>
            <p:cNvSpPr/>
            <p:nvPr/>
          </p:nvSpPr>
          <p:spPr>
            <a:xfrm>
              <a:off x="6192072" y="791244"/>
              <a:ext cx="1367998" cy="1367997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7" name="Block Arc 37">
              <a:extLst>
                <a:ext uri="{FF2B5EF4-FFF2-40B4-BE49-F238E27FC236}">
                  <a16:creationId xmlns:a16="http://schemas.microsoft.com/office/drawing/2014/main" id="{BF1E3AF0-6EE2-46EF-AE9C-1EEC66F109F3}"/>
                </a:ext>
              </a:extLst>
            </p:cNvPr>
            <p:cNvSpPr/>
            <p:nvPr/>
          </p:nvSpPr>
          <p:spPr>
            <a:xfrm>
              <a:off x="7998052" y="1688130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8" name="Block Arc 38">
              <a:extLst>
                <a:ext uri="{FF2B5EF4-FFF2-40B4-BE49-F238E27FC236}">
                  <a16:creationId xmlns:a16="http://schemas.microsoft.com/office/drawing/2014/main" id="{18491F83-9176-48E7-B90A-7196DC5E11A0}"/>
                </a:ext>
              </a:extLst>
            </p:cNvPr>
            <p:cNvSpPr/>
            <p:nvPr/>
          </p:nvSpPr>
          <p:spPr>
            <a:xfrm>
              <a:off x="7095849" y="3574969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9" name="Block Arc 39">
              <a:extLst>
                <a:ext uri="{FF2B5EF4-FFF2-40B4-BE49-F238E27FC236}">
                  <a16:creationId xmlns:a16="http://schemas.microsoft.com/office/drawing/2014/main" id="{19AF6FF0-C494-4147-9AF2-3630FE880158}"/>
                </a:ext>
              </a:extLst>
            </p:cNvPr>
            <p:cNvSpPr/>
            <p:nvPr/>
          </p:nvSpPr>
          <p:spPr>
            <a:xfrm>
              <a:off x="5286135" y="5204618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0" name="Block Arc 40">
              <a:extLst>
                <a:ext uri="{FF2B5EF4-FFF2-40B4-BE49-F238E27FC236}">
                  <a16:creationId xmlns:a16="http://schemas.microsoft.com/office/drawing/2014/main" id="{EDF6ECF8-D5A3-4209-90AA-0BDCD0C09E1F}"/>
                </a:ext>
              </a:extLst>
            </p:cNvPr>
            <p:cNvSpPr/>
            <p:nvPr/>
          </p:nvSpPr>
          <p:spPr>
            <a:xfrm>
              <a:off x="3467225" y="3872097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1" name="Block Arc 41">
              <a:extLst>
                <a:ext uri="{FF2B5EF4-FFF2-40B4-BE49-F238E27FC236}">
                  <a16:creationId xmlns:a16="http://schemas.microsoft.com/office/drawing/2014/main" id="{99A01E2B-5BD5-40C9-808C-73B1C08A0649}"/>
                </a:ext>
              </a:extLst>
            </p:cNvPr>
            <p:cNvSpPr/>
            <p:nvPr/>
          </p:nvSpPr>
          <p:spPr>
            <a:xfrm>
              <a:off x="1648383" y="3088294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42">
              <a:extLst>
                <a:ext uri="{FF2B5EF4-FFF2-40B4-BE49-F238E27FC236}">
                  <a16:creationId xmlns:a16="http://schemas.microsoft.com/office/drawing/2014/main" id="{E07E4A38-83CF-4FFA-BFB9-14263A68AF54}"/>
                </a:ext>
              </a:extLst>
            </p:cNvPr>
            <p:cNvSpPr/>
            <p:nvPr/>
          </p:nvSpPr>
          <p:spPr>
            <a:xfrm>
              <a:off x="10439001" y="2864489"/>
              <a:ext cx="2532906" cy="467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3" name="Block Arc 43">
              <a:extLst>
                <a:ext uri="{FF2B5EF4-FFF2-40B4-BE49-F238E27FC236}">
                  <a16:creationId xmlns:a16="http://schemas.microsoft.com/office/drawing/2014/main" id="{CE69D7E9-EA00-4C93-A16F-65F6C196C82F}"/>
                </a:ext>
              </a:extLst>
            </p:cNvPr>
            <p:cNvSpPr/>
            <p:nvPr/>
          </p:nvSpPr>
          <p:spPr>
            <a:xfrm>
              <a:off x="8904738" y="3091340"/>
              <a:ext cx="1368000" cy="1368000"/>
            </a:xfrm>
            <a:prstGeom prst="blockArc">
              <a:avLst>
                <a:gd name="adj1" fmla="val 21568532"/>
                <a:gd name="adj2" fmla="val 11222086"/>
                <a:gd name="adj3" fmla="val 339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4" name="Block Arc 44">
              <a:extLst>
                <a:ext uri="{FF2B5EF4-FFF2-40B4-BE49-F238E27FC236}">
                  <a16:creationId xmlns:a16="http://schemas.microsoft.com/office/drawing/2014/main" id="{22B09B18-139F-49B8-90AE-7B8891A27CE8}"/>
                </a:ext>
              </a:extLst>
            </p:cNvPr>
            <p:cNvSpPr/>
            <p:nvPr/>
          </p:nvSpPr>
          <p:spPr>
            <a:xfrm>
              <a:off x="9807318" y="2864491"/>
              <a:ext cx="1368000" cy="1368000"/>
            </a:xfrm>
            <a:prstGeom prst="blockArc">
              <a:avLst>
                <a:gd name="adj1" fmla="val 10800000"/>
                <a:gd name="adj2" fmla="val 16092621"/>
                <a:gd name="adj3" fmla="val 34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5" name="Rectangle 45">
              <a:extLst>
                <a:ext uri="{FF2B5EF4-FFF2-40B4-BE49-F238E27FC236}">
                  <a16:creationId xmlns:a16="http://schemas.microsoft.com/office/drawing/2014/main" id="{49B3BCDD-F85F-42EF-8DCA-14D95F2B0471}"/>
                </a:ext>
              </a:extLst>
            </p:cNvPr>
            <p:cNvSpPr/>
            <p:nvPr/>
          </p:nvSpPr>
          <p:spPr>
            <a:xfrm>
              <a:off x="9807318" y="3548490"/>
              <a:ext cx="468000" cy="252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6" name="Group 46">
            <a:extLst>
              <a:ext uri="{FF2B5EF4-FFF2-40B4-BE49-F238E27FC236}">
                <a16:creationId xmlns:a16="http://schemas.microsoft.com/office/drawing/2014/main" id="{9869009C-3A07-46BF-8981-BDF545312097}"/>
              </a:ext>
            </a:extLst>
          </p:cNvPr>
          <p:cNvGrpSpPr/>
          <p:nvPr/>
        </p:nvGrpSpPr>
        <p:grpSpPr>
          <a:xfrm>
            <a:off x="3050416" y="3638382"/>
            <a:ext cx="1743843" cy="765946"/>
            <a:chOff x="-1865958" y="55409"/>
            <a:chExt cx="14837865" cy="6517209"/>
          </a:xfrm>
          <a:solidFill>
            <a:schemeClr val="accent1"/>
          </a:solidFill>
        </p:grpSpPr>
        <p:sp>
          <p:nvSpPr>
            <p:cNvPr id="387" name="Block Arc 6">
              <a:extLst>
                <a:ext uri="{FF2B5EF4-FFF2-40B4-BE49-F238E27FC236}">
                  <a16:creationId xmlns:a16="http://schemas.microsoft.com/office/drawing/2014/main" id="{F3FD3F6B-E606-454B-9492-DD248587961D}"/>
                </a:ext>
              </a:extLst>
            </p:cNvPr>
            <p:cNvSpPr/>
            <p:nvPr/>
          </p:nvSpPr>
          <p:spPr>
            <a:xfrm>
              <a:off x="747356" y="1689896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8" name="Rectangle 7">
              <a:extLst>
                <a:ext uri="{FF2B5EF4-FFF2-40B4-BE49-F238E27FC236}">
                  <a16:creationId xmlns:a16="http://schemas.microsoft.com/office/drawing/2014/main" id="{6A3D1697-3AF7-454A-B4ED-CDC7A6400866}"/>
                </a:ext>
              </a:extLst>
            </p:cNvPr>
            <p:cNvSpPr/>
            <p:nvPr/>
          </p:nvSpPr>
          <p:spPr>
            <a:xfrm>
              <a:off x="747356" y="2359589"/>
              <a:ext cx="468000" cy="405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9" name="Rectangle 8">
              <a:extLst>
                <a:ext uri="{FF2B5EF4-FFF2-40B4-BE49-F238E27FC236}">
                  <a16:creationId xmlns:a16="http://schemas.microsoft.com/office/drawing/2014/main" id="{F757D982-A10F-465B-A5AD-D5743D87DBE4}"/>
                </a:ext>
              </a:extLst>
            </p:cNvPr>
            <p:cNvSpPr/>
            <p:nvPr/>
          </p:nvSpPr>
          <p:spPr>
            <a:xfrm>
              <a:off x="1649076" y="2383362"/>
              <a:ext cx="468000" cy="1417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0" name="Rectangle 10">
              <a:extLst>
                <a:ext uri="{FF2B5EF4-FFF2-40B4-BE49-F238E27FC236}">
                  <a16:creationId xmlns:a16="http://schemas.microsoft.com/office/drawing/2014/main" id="{9EF19B68-F74F-4CE0-BC47-BF9F04E5DCD9}"/>
                </a:ext>
              </a:extLst>
            </p:cNvPr>
            <p:cNvSpPr/>
            <p:nvPr/>
          </p:nvSpPr>
          <p:spPr>
            <a:xfrm>
              <a:off x="2549626" y="1783100"/>
              <a:ext cx="468000" cy="2013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1" name="Rectangle 12">
              <a:extLst>
                <a:ext uri="{FF2B5EF4-FFF2-40B4-BE49-F238E27FC236}">
                  <a16:creationId xmlns:a16="http://schemas.microsoft.com/office/drawing/2014/main" id="{4C52C163-7D1B-44AC-9819-A1C803DEDF05}"/>
                </a:ext>
              </a:extLst>
            </p:cNvPr>
            <p:cNvSpPr/>
            <p:nvPr/>
          </p:nvSpPr>
          <p:spPr>
            <a:xfrm>
              <a:off x="3461395" y="1770593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2" name="Rectangle 14">
              <a:extLst>
                <a:ext uri="{FF2B5EF4-FFF2-40B4-BE49-F238E27FC236}">
                  <a16:creationId xmlns:a16="http://schemas.microsoft.com/office/drawing/2014/main" id="{1E60E073-87C9-48B5-BA5B-30BBF50EB9D8}"/>
                </a:ext>
              </a:extLst>
            </p:cNvPr>
            <p:cNvSpPr/>
            <p:nvPr/>
          </p:nvSpPr>
          <p:spPr>
            <a:xfrm>
              <a:off x="4373163" y="688915"/>
              <a:ext cx="468000" cy="39079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3" name="Rectangle 18">
              <a:extLst>
                <a:ext uri="{FF2B5EF4-FFF2-40B4-BE49-F238E27FC236}">
                  <a16:creationId xmlns:a16="http://schemas.microsoft.com/office/drawing/2014/main" id="{F634BB06-135F-462F-8CFF-ECBAD7C6F1F0}"/>
                </a:ext>
              </a:extLst>
            </p:cNvPr>
            <p:cNvSpPr/>
            <p:nvPr/>
          </p:nvSpPr>
          <p:spPr>
            <a:xfrm>
              <a:off x="5280305" y="717729"/>
              <a:ext cx="468000" cy="51708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4" name="Rectangle 20">
              <a:extLst>
                <a:ext uri="{FF2B5EF4-FFF2-40B4-BE49-F238E27FC236}">
                  <a16:creationId xmlns:a16="http://schemas.microsoft.com/office/drawing/2014/main" id="{828A631A-E12B-4A60-A17D-9D5227F17B09}"/>
                </a:ext>
              </a:extLst>
            </p:cNvPr>
            <p:cNvSpPr/>
            <p:nvPr/>
          </p:nvSpPr>
          <p:spPr>
            <a:xfrm>
              <a:off x="6192073" y="1445234"/>
              <a:ext cx="468000" cy="4447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5" name="Rectangle 22">
              <a:extLst>
                <a:ext uri="{FF2B5EF4-FFF2-40B4-BE49-F238E27FC236}">
                  <a16:creationId xmlns:a16="http://schemas.microsoft.com/office/drawing/2014/main" id="{96D85FE7-884C-438F-9693-673897820FE7}"/>
                </a:ext>
              </a:extLst>
            </p:cNvPr>
            <p:cNvSpPr/>
            <p:nvPr/>
          </p:nvSpPr>
          <p:spPr>
            <a:xfrm>
              <a:off x="7090825" y="1445234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6" name="Rectangle 24">
              <a:extLst>
                <a:ext uri="{FF2B5EF4-FFF2-40B4-BE49-F238E27FC236}">
                  <a16:creationId xmlns:a16="http://schemas.microsoft.com/office/drawing/2014/main" id="{E6893108-36B1-4002-BA75-ABB124040132}"/>
                </a:ext>
              </a:extLst>
            </p:cNvPr>
            <p:cNvSpPr/>
            <p:nvPr/>
          </p:nvSpPr>
          <p:spPr>
            <a:xfrm>
              <a:off x="7998966" y="2359589"/>
              <a:ext cx="468000" cy="19342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7" name="Rectangle 26">
              <a:extLst>
                <a:ext uri="{FF2B5EF4-FFF2-40B4-BE49-F238E27FC236}">
                  <a16:creationId xmlns:a16="http://schemas.microsoft.com/office/drawing/2014/main" id="{505AC17F-866D-40E1-B619-2D647E721444}"/>
                </a:ext>
              </a:extLst>
            </p:cNvPr>
            <p:cNvSpPr/>
            <p:nvPr/>
          </p:nvSpPr>
          <p:spPr>
            <a:xfrm>
              <a:off x="8904439" y="2338095"/>
              <a:ext cx="468000" cy="1458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8" name="Rectangle 31">
              <a:extLst>
                <a:ext uri="{FF2B5EF4-FFF2-40B4-BE49-F238E27FC236}">
                  <a16:creationId xmlns:a16="http://schemas.microsoft.com/office/drawing/2014/main" id="{7E9DE018-6C88-479C-85D1-C7FE679205C5}"/>
                </a:ext>
              </a:extLst>
            </p:cNvPr>
            <p:cNvSpPr/>
            <p:nvPr/>
          </p:nvSpPr>
          <p:spPr>
            <a:xfrm>
              <a:off x="-1865958" y="2864489"/>
              <a:ext cx="2532907" cy="467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9" name="Block Arc 33">
              <a:extLst>
                <a:ext uri="{FF2B5EF4-FFF2-40B4-BE49-F238E27FC236}">
                  <a16:creationId xmlns:a16="http://schemas.microsoft.com/office/drawing/2014/main" id="{D0E518DF-7556-4579-8115-E691759D6F5F}"/>
                </a:ext>
              </a:extLst>
            </p:cNvPr>
            <p:cNvSpPr/>
            <p:nvPr/>
          </p:nvSpPr>
          <p:spPr>
            <a:xfrm>
              <a:off x="20424" y="2130585"/>
              <a:ext cx="1193758" cy="1200526"/>
            </a:xfrm>
            <a:prstGeom prst="blockArc">
              <a:avLst>
                <a:gd name="adj1" fmla="val 33532"/>
                <a:gd name="adj2" fmla="val 5112800"/>
                <a:gd name="adj3" fmla="val 393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0" name="Block Arc 34">
              <a:extLst>
                <a:ext uri="{FF2B5EF4-FFF2-40B4-BE49-F238E27FC236}">
                  <a16:creationId xmlns:a16="http://schemas.microsoft.com/office/drawing/2014/main" id="{BE2FAD22-C982-46B3-B86E-1486DEA2955F}"/>
                </a:ext>
              </a:extLst>
            </p:cNvPr>
            <p:cNvSpPr/>
            <p:nvPr/>
          </p:nvSpPr>
          <p:spPr>
            <a:xfrm>
              <a:off x="2561395" y="114415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1" name="Block Arc 35">
              <a:extLst>
                <a:ext uri="{FF2B5EF4-FFF2-40B4-BE49-F238E27FC236}">
                  <a16:creationId xmlns:a16="http://schemas.microsoft.com/office/drawing/2014/main" id="{92F79A55-EC49-42DA-891A-2F5AB20A26E4}"/>
                </a:ext>
              </a:extLst>
            </p:cNvPr>
            <p:cNvSpPr/>
            <p:nvPr/>
          </p:nvSpPr>
          <p:spPr>
            <a:xfrm>
              <a:off x="4373163" y="5540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2" name="Block Arc 36">
              <a:extLst>
                <a:ext uri="{FF2B5EF4-FFF2-40B4-BE49-F238E27FC236}">
                  <a16:creationId xmlns:a16="http://schemas.microsoft.com/office/drawing/2014/main" id="{ED220685-8EB2-44B2-AACC-A64D6A2D3245}"/>
                </a:ext>
              </a:extLst>
            </p:cNvPr>
            <p:cNvSpPr/>
            <p:nvPr/>
          </p:nvSpPr>
          <p:spPr>
            <a:xfrm>
              <a:off x="6192072" y="791244"/>
              <a:ext cx="1367998" cy="1367997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3" name="Block Arc 37">
              <a:extLst>
                <a:ext uri="{FF2B5EF4-FFF2-40B4-BE49-F238E27FC236}">
                  <a16:creationId xmlns:a16="http://schemas.microsoft.com/office/drawing/2014/main" id="{48238772-B5E8-4827-902B-73E7D282E569}"/>
                </a:ext>
              </a:extLst>
            </p:cNvPr>
            <p:cNvSpPr/>
            <p:nvPr/>
          </p:nvSpPr>
          <p:spPr>
            <a:xfrm>
              <a:off x="7998052" y="1688130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4" name="Block Arc 38">
              <a:extLst>
                <a:ext uri="{FF2B5EF4-FFF2-40B4-BE49-F238E27FC236}">
                  <a16:creationId xmlns:a16="http://schemas.microsoft.com/office/drawing/2014/main" id="{39FF9FC1-1C37-47A6-8EAC-67E70A5E65F7}"/>
                </a:ext>
              </a:extLst>
            </p:cNvPr>
            <p:cNvSpPr/>
            <p:nvPr/>
          </p:nvSpPr>
          <p:spPr>
            <a:xfrm>
              <a:off x="7095849" y="3574969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5" name="Block Arc 39">
              <a:extLst>
                <a:ext uri="{FF2B5EF4-FFF2-40B4-BE49-F238E27FC236}">
                  <a16:creationId xmlns:a16="http://schemas.microsoft.com/office/drawing/2014/main" id="{A6569BD4-DD1A-4A16-99BD-6631784743A6}"/>
                </a:ext>
              </a:extLst>
            </p:cNvPr>
            <p:cNvSpPr/>
            <p:nvPr/>
          </p:nvSpPr>
          <p:spPr>
            <a:xfrm>
              <a:off x="5286135" y="5204618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6" name="Block Arc 40">
              <a:extLst>
                <a:ext uri="{FF2B5EF4-FFF2-40B4-BE49-F238E27FC236}">
                  <a16:creationId xmlns:a16="http://schemas.microsoft.com/office/drawing/2014/main" id="{215345E7-D8FE-4C6A-8407-47DE2F1592CD}"/>
                </a:ext>
              </a:extLst>
            </p:cNvPr>
            <p:cNvSpPr/>
            <p:nvPr/>
          </p:nvSpPr>
          <p:spPr>
            <a:xfrm>
              <a:off x="3467225" y="3872097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7" name="Block Arc 41">
              <a:extLst>
                <a:ext uri="{FF2B5EF4-FFF2-40B4-BE49-F238E27FC236}">
                  <a16:creationId xmlns:a16="http://schemas.microsoft.com/office/drawing/2014/main" id="{268AC1D0-F845-48B3-8322-7790F6FB23E3}"/>
                </a:ext>
              </a:extLst>
            </p:cNvPr>
            <p:cNvSpPr/>
            <p:nvPr/>
          </p:nvSpPr>
          <p:spPr>
            <a:xfrm>
              <a:off x="1648383" y="3088294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8" name="Rectangle 42">
              <a:extLst>
                <a:ext uri="{FF2B5EF4-FFF2-40B4-BE49-F238E27FC236}">
                  <a16:creationId xmlns:a16="http://schemas.microsoft.com/office/drawing/2014/main" id="{82308B61-1AEE-4C73-87B3-2BCBD3FF0E89}"/>
                </a:ext>
              </a:extLst>
            </p:cNvPr>
            <p:cNvSpPr/>
            <p:nvPr/>
          </p:nvSpPr>
          <p:spPr>
            <a:xfrm>
              <a:off x="10439001" y="2864489"/>
              <a:ext cx="2532906" cy="467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9" name="Block Arc 43">
              <a:extLst>
                <a:ext uri="{FF2B5EF4-FFF2-40B4-BE49-F238E27FC236}">
                  <a16:creationId xmlns:a16="http://schemas.microsoft.com/office/drawing/2014/main" id="{7896C0FD-C1A4-4AA1-A622-D6FC8CBDD85D}"/>
                </a:ext>
              </a:extLst>
            </p:cNvPr>
            <p:cNvSpPr/>
            <p:nvPr/>
          </p:nvSpPr>
          <p:spPr>
            <a:xfrm>
              <a:off x="8904738" y="3091340"/>
              <a:ext cx="1368000" cy="1368000"/>
            </a:xfrm>
            <a:prstGeom prst="blockArc">
              <a:avLst>
                <a:gd name="adj1" fmla="val 21568532"/>
                <a:gd name="adj2" fmla="val 11222086"/>
                <a:gd name="adj3" fmla="val 339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0" name="Block Arc 44">
              <a:extLst>
                <a:ext uri="{FF2B5EF4-FFF2-40B4-BE49-F238E27FC236}">
                  <a16:creationId xmlns:a16="http://schemas.microsoft.com/office/drawing/2014/main" id="{D4A54FEC-BDE5-402B-8A97-E9A88F6B402E}"/>
                </a:ext>
              </a:extLst>
            </p:cNvPr>
            <p:cNvSpPr/>
            <p:nvPr/>
          </p:nvSpPr>
          <p:spPr>
            <a:xfrm>
              <a:off x="9807318" y="2864491"/>
              <a:ext cx="1368000" cy="1368000"/>
            </a:xfrm>
            <a:prstGeom prst="blockArc">
              <a:avLst>
                <a:gd name="adj1" fmla="val 10800000"/>
                <a:gd name="adj2" fmla="val 16092621"/>
                <a:gd name="adj3" fmla="val 34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5">
              <a:extLst>
                <a:ext uri="{FF2B5EF4-FFF2-40B4-BE49-F238E27FC236}">
                  <a16:creationId xmlns:a16="http://schemas.microsoft.com/office/drawing/2014/main" id="{E2FEC15D-561D-4BEF-A386-C4469A780481}"/>
                </a:ext>
              </a:extLst>
            </p:cNvPr>
            <p:cNvSpPr/>
            <p:nvPr/>
          </p:nvSpPr>
          <p:spPr>
            <a:xfrm>
              <a:off x="9807318" y="3548490"/>
              <a:ext cx="468000" cy="252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2" name="Group 46">
            <a:extLst>
              <a:ext uri="{FF2B5EF4-FFF2-40B4-BE49-F238E27FC236}">
                <a16:creationId xmlns:a16="http://schemas.microsoft.com/office/drawing/2014/main" id="{C660D7A1-4F87-46BE-B55F-288A63C36963}"/>
              </a:ext>
            </a:extLst>
          </p:cNvPr>
          <p:cNvGrpSpPr/>
          <p:nvPr/>
        </p:nvGrpSpPr>
        <p:grpSpPr>
          <a:xfrm>
            <a:off x="4792104" y="3637211"/>
            <a:ext cx="1743843" cy="765946"/>
            <a:chOff x="-1865958" y="55409"/>
            <a:chExt cx="14837865" cy="6517209"/>
          </a:xfrm>
          <a:solidFill>
            <a:schemeClr val="accent4"/>
          </a:solidFill>
        </p:grpSpPr>
        <p:sp>
          <p:nvSpPr>
            <p:cNvPr id="413" name="Block Arc 6">
              <a:extLst>
                <a:ext uri="{FF2B5EF4-FFF2-40B4-BE49-F238E27FC236}">
                  <a16:creationId xmlns:a16="http://schemas.microsoft.com/office/drawing/2014/main" id="{3CDF26BA-00B6-40C8-A871-A75DE161B160}"/>
                </a:ext>
              </a:extLst>
            </p:cNvPr>
            <p:cNvSpPr/>
            <p:nvPr/>
          </p:nvSpPr>
          <p:spPr>
            <a:xfrm>
              <a:off x="747356" y="1689896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4" name="Rectangle 7">
              <a:extLst>
                <a:ext uri="{FF2B5EF4-FFF2-40B4-BE49-F238E27FC236}">
                  <a16:creationId xmlns:a16="http://schemas.microsoft.com/office/drawing/2014/main" id="{A37D7593-871B-48F3-B5FC-91D14B1E0F12}"/>
                </a:ext>
              </a:extLst>
            </p:cNvPr>
            <p:cNvSpPr/>
            <p:nvPr/>
          </p:nvSpPr>
          <p:spPr>
            <a:xfrm>
              <a:off x="747356" y="2359589"/>
              <a:ext cx="468000" cy="405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5" name="Rectangle 8">
              <a:extLst>
                <a:ext uri="{FF2B5EF4-FFF2-40B4-BE49-F238E27FC236}">
                  <a16:creationId xmlns:a16="http://schemas.microsoft.com/office/drawing/2014/main" id="{C5930D07-A566-442F-A292-8FF5AE382D00}"/>
                </a:ext>
              </a:extLst>
            </p:cNvPr>
            <p:cNvSpPr/>
            <p:nvPr/>
          </p:nvSpPr>
          <p:spPr>
            <a:xfrm>
              <a:off x="1649076" y="2383362"/>
              <a:ext cx="468000" cy="1417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6" name="Rectangle 10">
              <a:extLst>
                <a:ext uri="{FF2B5EF4-FFF2-40B4-BE49-F238E27FC236}">
                  <a16:creationId xmlns:a16="http://schemas.microsoft.com/office/drawing/2014/main" id="{FB3B091F-3046-4814-9B1C-1E05356FF097}"/>
                </a:ext>
              </a:extLst>
            </p:cNvPr>
            <p:cNvSpPr/>
            <p:nvPr/>
          </p:nvSpPr>
          <p:spPr>
            <a:xfrm>
              <a:off x="2549626" y="1783100"/>
              <a:ext cx="468000" cy="2013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7" name="Rectangle 12">
              <a:extLst>
                <a:ext uri="{FF2B5EF4-FFF2-40B4-BE49-F238E27FC236}">
                  <a16:creationId xmlns:a16="http://schemas.microsoft.com/office/drawing/2014/main" id="{125F96FC-32CA-47E1-97BA-311D29649A68}"/>
                </a:ext>
              </a:extLst>
            </p:cNvPr>
            <p:cNvSpPr/>
            <p:nvPr/>
          </p:nvSpPr>
          <p:spPr>
            <a:xfrm>
              <a:off x="3461395" y="1770593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8" name="Rectangle 14">
              <a:extLst>
                <a:ext uri="{FF2B5EF4-FFF2-40B4-BE49-F238E27FC236}">
                  <a16:creationId xmlns:a16="http://schemas.microsoft.com/office/drawing/2014/main" id="{7FF147A3-E240-4740-ACBF-AE604313766D}"/>
                </a:ext>
              </a:extLst>
            </p:cNvPr>
            <p:cNvSpPr/>
            <p:nvPr/>
          </p:nvSpPr>
          <p:spPr>
            <a:xfrm>
              <a:off x="4373163" y="688915"/>
              <a:ext cx="468000" cy="39079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9" name="Rectangle 18">
              <a:extLst>
                <a:ext uri="{FF2B5EF4-FFF2-40B4-BE49-F238E27FC236}">
                  <a16:creationId xmlns:a16="http://schemas.microsoft.com/office/drawing/2014/main" id="{724003D5-9D67-4EF6-8BF1-0448C7C75395}"/>
                </a:ext>
              </a:extLst>
            </p:cNvPr>
            <p:cNvSpPr/>
            <p:nvPr/>
          </p:nvSpPr>
          <p:spPr>
            <a:xfrm>
              <a:off x="5280305" y="717729"/>
              <a:ext cx="468000" cy="51708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0" name="Rectangle 20">
              <a:extLst>
                <a:ext uri="{FF2B5EF4-FFF2-40B4-BE49-F238E27FC236}">
                  <a16:creationId xmlns:a16="http://schemas.microsoft.com/office/drawing/2014/main" id="{C9050F55-334E-4001-BA2E-0C5E8CD05E6C}"/>
                </a:ext>
              </a:extLst>
            </p:cNvPr>
            <p:cNvSpPr/>
            <p:nvPr/>
          </p:nvSpPr>
          <p:spPr>
            <a:xfrm>
              <a:off x="6192073" y="1445234"/>
              <a:ext cx="468000" cy="4447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1" name="Rectangle 22">
              <a:extLst>
                <a:ext uri="{FF2B5EF4-FFF2-40B4-BE49-F238E27FC236}">
                  <a16:creationId xmlns:a16="http://schemas.microsoft.com/office/drawing/2014/main" id="{6EB53E9A-3A1E-48D6-AB65-B111EA69AB70}"/>
                </a:ext>
              </a:extLst>
            </p:cNvPr>
            <p:cNvSpPr/>
            <p:nvPr/>
          </p:nvSpPr>
          <p:spPr>
            <a:xfrm>
              <a:off x="7090825" y="1445234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2" name="Rectangle 24">
              <a:extLst>
                <a:ext uri="{FF2B5EF4-FFF2-40B4-BE49-F238E27FC236}">
                  <a16:creationId xmlns:a16="http://schemas.microsoft.com/office/drawing/2014/main" id="{5C3DA664-C87E-412F-9EA2-8EC55006F650}"/>
                </a:ext>
              </a:extLst>
            </p:cNvPr>
            <p:cNvSpPr/>
            <p:nvPr/>
          </p:nvSpPr>
          <p:spPr>
            <a:xfrm>
              <a:off x="7998966" y="2359589"/>
              <a:ext cx="468000" cy="19342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3" name="Rectangle 26">
              <a:extLst>
                <a:ext uri="{FF2B5EF4-FFF2-40B4-BE49-F238E27FC236}">
                  <a16:creationId xmlns:a16="http://schemas.microsoft.com/office/drawing/2014/main" id="{A5774719-887D-4634-AC32-F70885A3F56D}"/>
                </a:ext>
              </a:extLst>
            </p:cNvPr>
            <p:cNvSpPr/>
            <p:nvPr/>
          </p:nvSpPr>
          <p:spPr>
            <a:xfrm>
              <a:off x="8904439" y="2338095"/>
              <a:ext cx="468000" cy="1458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4" name="Rectangle 31">
              <a:extLst>
                <a:ext uri="{FF2B5EF4-FFF2-40B4-BE49-F238E27FC236}">
                  <a16:creationId xmlns:a16="http://schemas.microsoft.com/office/drawing/2014/main" id="{007BD142-B963-46C1-A68B-052089EE20C4}"/>
                </a:ext>
              </a:extLst>
            </p:cNvPr>
            <p:cNvSpPr/>
            <p:nvPr/>
          </p:nvSpPr>
          <p:spPr>
            <a:xfrm>
              <a:off x="-1865958" y="2864489"/>
              <a:ext cx="2532907" cy="467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5" name="Block Arc 33">
              <a:extLst>
                <a:ext uri="{FF2B5EF4-FFF2-40B4-BE49-F238E27FC236}">
                  <a16:creationId xmlns:a16="http://schemas.microsoft.com/office/drawing/2014/main" id="{0FC06CB6-83F2-48D7-BC29-D81B4737258E}"/>
                </a:ext>
              </a:extLst>
            </p:cNvPr>
            <p:cNvSpPr/>
            <p:nvPr/>
          </p:nvSpPr>
          <p:spPr>
            <a:xfrm>
              <a:off x="20424" y="2130585"/>
              <a:ext cx="1193758" cy="1200526"/>
            </a:xfrm>
            <a:prstGeom prst="blockArc">
              <a:avLst>
                <a:gd name="adj1" fmla="val 33532"/>
                <a:gd name="adj2" fmla="val 5112800"/>
                <a:gd name="adj3" fmla="val 393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6" name="Block Arc 34">
              <a:extLst>
                <a:ext uri="{FF2B5EF4-FFF2-40B4-BE49-F238E27FC236}">
                  <a16:creationId xmlns:a16="http://schemas.microsoft.com/office/drawing/2014/main" id="{FD73A1A6-BB6D-4F17-AB14-0D4436F30A2D}"/>
                </a:ext>
              </a:extLst>
            </p:cNvPr>
            <p:cNvSpPr/>
            <p:nvPr/>
          </p:nvSpPr>
          <p:spPr>
            <a:xfrm>
              <a:off x="2561395" y="114415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7" name="Block Arc 35">
              <a:extLst>
                <a:ext uri="{FF2B5EF4-FFF2-40B4-BE49-F238E27FC236}">
                  <a16:creationId xmlns:a16="http://schemas.microsoft.com/office/drawing/2014/main" id="{D26E31C5-3792-46B1-A17F-D3BC4D2219B0}"/>
                </a:ext>
              </a:extLst>
            </p:cNvPr>
            <p:cNvSpPr/>
            <p:nvPr/>
          </p:nvSpPr>
          <p:spPr>
            <a:xfrm>
              <a:off x="4373163" y="5540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8" name="Block Arc 36">
              <a:extLst>
                <a:ext uri="{FF2B5EF4-FFF2-40B4-BE49-F238E27FC236}">
                  <a16:creationId xmlns:a16="http://schemas.microsoft.com/office/drawing/2014/main" id="{D30B7BE6-F556-4C51-B34F-E806B0AD528A}"/>
                </a:ext>
              </a:extLst>
            </p:cNvPr>
            <p:cNvSpPr/>
            <p:nvPr/>
          </p:nvSpPr>
          <p:spPr>
            <a:xfrm>
              <a:off x="6192072" y="791244"/>
              <a:ext cx="1367998" cy="1367997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9" name="Block Arc 37">
              <a:extLst>
                <a:ext uri="{FF2B5EF4-FFF2-40B4-BE49-F238E27FC236}">
                  <a16:creationId xmlns:a16="http://schemas.microsoft.com/office/drawing/2014/main" id="{A0045528-589E-4C50-B79E-3B8FD5A0EA04}"/>
                </a:ext>
              </a:extLst>
            </p:cNvPr>
            <p:cNvSpPr/>
            <p:nvPr/>
          </p:nvSpPr>
          <p:spPr>
            <a:xfrm>
              <a:off x="7998052" y="1688130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0" name="Block Arc 38">
              <a:extLst>
                <a:ext uri="{FF2B5EF4-FFF2-40B4-BE49-F238E27FC236}">
                  <a16:creationId xmlns:a16="http://schemas.microsoft.com/office/drawing/2014/main" id="{928D7B92-2E71-4119-9629-3ACD8829FC42}"/>
                </a:ext>
              </a:extLst>
            </p:cNvPr>
            <p:cNvSpPr/>
            <p:nvPr/>
          </p:nvSpPr>
          <p:spPr>
            <a:xfrm>
              <a:off x="7095849" y="3574969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1" name="Block Arc 39">
              <a:extLst>
                <a:ext uri="{FF2B5EF4-FFF2-40B4-BE49-F238E27FC236}">
                  <a16:creationId xmlns:a16="http://schemas.microsoft.com/office/drawing/2014/main" id="{FC75C39A-1821-4725-8ED1-21F20C5DA989}"/>
                </a:ext>
              </a:extLst>
            </p:cNvPr>
            <p:cNvSpPr/>
            <p:nvPr/>
          </p:nvSpPr>
          <p:spPr>
            <a:xfrm>
              <a:off x="5286135" y="5204618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2" name="Block Arc 40">
              <a:extLst>
                <a:ext uri="{FF2B5EF4-FFF2-40B4-BE49-F238E27FC236}">
                  <a16:creationId xmlns:a16="http://schemas.microsoft.com/office/drawing/2014/main" id="{B1B773DD-4FFF-4223-8201-9C343807E091}"/>
                </a:ext>
              </a:extLst>
            </p:cNvPr>
            <p:cNvSpPr/>
            <p:nvPr/>
          </p:nvSpPr>
          <p:spPr>
            <a:xfrm>
              <a:off x="3467225" y="3872097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3" name="Block Arc 41">
              <a:extLst>
                <a:ext uri="{FF2B5EF4-FFF2-40B4-BE49-F238E27FC236}">
                  <a16:creationId xmlns:a16="http://schemas.microsoft.com/office/drawing/2014/main" id="{20FCC803-A43D-450E-AF7E-85F4B3652350}"/>
                </a:ext>
              </a:extLst>
            </p:cNvPr>
            <p:cNvSpPr/>
            <p:nvPr/>
          </p:nvSpPr>
          <p:spPr>
            <a:xfrm>
              <a:off x="1648383" y="3088294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4" name="Rectangle 42">
              <a:extLst>
                <a:ext uri="{FF2B5EF4-FFF2-40B4-BE49-F238E27FC236}">
                  <a16:creationId xmlns:a16="http://schemas.microsoft.com/office/drawing/2014/main" id="{0FD942F5-6AF0-4968-B7F7-48AD04C6FDCC}"/>
                </a:ext>
              </a:extLst>
            </p:cNvPr>
            <p:cNvSpPr/>
            <p:nvPr/>
          </p:nvSpPr>
          <p:spPr>
            <a:xfrm>
              <a:off x="10439001" y="2864489"/>
              <a:ext cx="2532906" cy="467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5" name="Block Arc 43">
              <a:extLst>
                <a:ext uri="{FF2B5EF4-FFF2-40B4-BE49-F238E27FC236}">
                  <a16:creationId xmlns:a16="http://schemas.microsoft.com/office/drawing/2014/main" id="{E1BDAF42-B44E-446F-AE02-99F8070B1923}"/>
                </a:ext>
              </a:extLst>
            </p:cNvPr>
            <p:cNvSpPr/>
            <p:nvPr/>
          </p:nvSpPr>
          <p:spPr>
            <a:xfrm>
              <a:off x="8904738" y="3091340"/>
              <a:ext cx="1368000" cy="1368000"/>
            </a:xfrm>
            <a:prstGeom prst="blockArc">
              <a:avLst>
                <a:gd name="adj1" fmla="val 21568532"/>
                <a:gd name="adj2" fmla="val 11222086"/>
                <a:gd name="adj3" fmla="val 339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6" name="Block Arc 44">
              <a:extLst>
                <a:ext uri="{FF2B5EF4-FFF2-40B4-BE49-F238E27FC236}">
                  <a16:creationId xmlns:a16="http://schemas.microsoft.com/office/drawing/2014/main" id="{74E91BB6-337E-4B50-A885-42B2A9976EDC}"/>
                </a:ext>
              </a:extLst>
            </p:cNvPr>
            <p:cNvSpPr/>
            <p:nvPr/>
          </p:nvSpPr>
          <p:spPr>
            <a:xfrm>
              <a:off x="9807318" y="2864491"/>
              <a:ext cx="1368000" cy="1368000"/>
            </a:xfrm>
            <a:prstGeom prst="blockArc">
              <a:avLst>
                <a:gd name="adj1" fmla="val 10800000"/>
                <a:gd name="adj2" fmla="val 16092621"/>
                <a:gd name="adj3" fmla="val 34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7" name="Rectangle 45">
              <a:extLst>
                <a:ext uri="{FF2B5EF4-FFF2-40B4-BE49-F238E27FC236}">
                  <a16:creationId xmlns:a16="http://schemas.microsoft.com/office/drawing/2014/main" id="{B68DF2CE-762F-4185-9CBA-CF3284360DBE}"/>
                </a:ext>
              </a:extLst>
            </p:cNvPr>
            <p:cNvSpPr/>
            <p:nvPr/>
          </p:nvSpPr>
          <p:spPr>
            <a:xfrm>
              <a:off x="9807318" y="3548490"/>
              <a:ext cx="468000" cy="252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8" name="Group 46">
            <a:extLst>
              <a:ext uri="{FF2B5EF4-FFF2-40B4-BE49-F238E27FC236}">
                <a16:creationId xmlns:a16="http://schemas.microsoft.com/office/drawing/2014/main" id="{2B57E859-7E75-455B-B876-4A3C70CC57C8}"/>
              </a:ext>
            </a:extLst>
          </p:cNvPr>
          <p:cNvGrpSpPr/>
          <p:nvPr/>
        </p:nvGrpSpPr>
        <p:grpSpPr>
          <a:xfrm>
            <a:off x="6536809" y="3636040"/>
            <a:ext cx="1743843" cy="765946"/>
            <a:chOff x="-1865958" y="55409"/>
            <a:chExt cx="14837865" cy="6517209"/>
          </a:xfrm>
          <a:solidFill>
            <a:schemeClr val="accent3"/>
          </a:solidFill>
        </p:grpSpPr>
        <p:sp>
          <p:nvSpPr>
            <p:cNvPr id="439" name="Block Arc 6">
              <a:extLst>
                <a:ext uri="{FF2B5EF4-FFF2-40B4-BE49-F238E27FC236}">
                  <a16:creationId xmlns:a16="http://schemas.microsoft.com/office/drawing/2014/main" id="{9768C1F7-F3D2-4FCF-AAE5-DEF1EBFF949B}"/>
                </a:ext>
              </a:extLst>
            </p:cNvPr>
            <p:cNvSpPr/>
            <p:nvPr/>
          </p:nvSpPr>
          <p:spPr>
            <a:xfrm>
              <a:off x="747356" y="1689896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0" name="Rectangle 7">
              <a:extLst>
                <a:ext uri="{FF2B5EF4-FFF2-40B4-BE49-F238E27FC236}">
                  <a16:creationId xmlns:a16="http://schemas.microsoft.com/office/drawing/2014/main" id="{A7EC8285-E7B7-4BB2-92A0-024D9486746F}"/>
                </a:ext>
              </a:extLst>
            </p:cNvPr>
            <p:cNvSpPr/>
            <p:nvPr/>
          </p:nvSpPr>
          <p:spPr>
            <a:xfrm>
              <a:off x="747356" y="2359589"/>
              <a:ext cx="468000" cy="405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1" name="Rectangle 8">
              <a:extLst>
                <a:ext uri="{FF2B5EF4-FFF2-40B4-BE49-F238E27FC236}">
                  <a16:creationId xmlns:a16="http://schemas.microsoft.com/office/drawing/2014/main" id="{8B8B7A23-8F9E-47AA-BA8B-A299909B8213}"/>
                </a:ext>
              </a:extLst>
            </p:cNvPr>
            <p:cNvSpPr/>
            <p:nvPr/>
          </p:nvSpPr>
          <p:spPr>
            <a:xfrm>
              <a:off x="1649076" y="2383362"/>
              <a:ext cx="468000" cy="1417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2" name="Rectangle 10">
              <a:extLst>
                <a:ext uri="{FF2B5EF4-FFF2-40B4-BE49-F238E27FC236}">
                  <a16:creationId xmlns:a16="http://schemas.microsoft.com/office/drawing/2014/main" id="{0CE13CD0-2DF1-4649-BF03-DDB6132A208C}"/>
                </a:ext>
              </a:extLst>
            </p:cNvPr>
            <p:cNvSpPr/>
            <p:nvPr/>
          </p:nvSpPr>
          <p:spPr>
            <a:xfrm>
              <a:off x="2549626" y="1783100"/>
              <a:ext cx="468000" cy="2013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3" name="Rectangle 12">
              <a:extLst>
                <a:ext uri="{FF2B5EF4-FFF2-40B4-BE49-F238E27FC236}">
                  <a16:creationId xmlns:a16="http://schemas.microsoft.com/office/drawing/2014/main" id="{33A12B9A-6D10-4864-A2DD-5D8F74CFCE93}"/>
                </a:ext>
              </a:extLst>
            </p:cNvPr>
            <p:cNvSpPr/>
            <p:nvPr/>
          </p:nvSpPr>
          <p:spPr>
            <a:xfrm>
              <a:off x="3461395" y="1770593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4" name="Rectangle 14">
              <a:extLst>
                <a:ext uri="{FF2B5EF4-FFF2-40B4-BE49-F238E27FC236}">
                  <a16:creationId xmlns:a16="http://schemas.microsoft.com/office/drawing/2014/main" id="{3EFAD054-BB94-40E4-ABC4-6779052318AE}"/>
                </a:ext>
              </a:extLst>
            </p:cNvPr>
            <p:cNvSpPr/>
            <p:nvPr/>
          </p:nvSpPr>
          <p:spPr>
            <a:xfrm>
              <a:off x="4373163" y="688915"/>
              <a:ext cx="468000" cy="39079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5" name="Rectangle 18">
              <a:extLst>
                <a:ext uri="{FF2B5EF4-FFF2-40B4-BE49-F238E27FC236}">
                  <a16:creationId xmlns:a16="http://schemas.microsoft.com/office/drawing/2014/main" id="{8974E935-7CA7-4173-B7D7-0C8EAD32B251}"/>
                </a:ext>
              </a:extLst>
            </p:cNvPr>
            <p:cNvSpPr/>
            <p:nvPr/>
          </p:nvSpPr>
          <p:spPr>
            <a:xfrm>
              <a:off x="5280305" y="717729"/>
              <a:ext cx="468000" cy="51708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6" name="Rectangle 20">
              <a:extLst>
                <a:ext uri="{FF2B5EF4-FFF2-40B4-BE49-F238E27FC236}">
                  <a16:creationId xmlns:a16="http://schemas.microsoft.com/office/drawing/2014/main" id="{9FC51267-43F4-47DA-828E-05A5D46CC54B}"/>
                </a:ext>
              </a:extLst>
            </p:cNvPr>
            <p:cNvSpPr/>
            <p:nvPr/>
          </p:nvSpPr>
          <p:spPr>
            <a:xfrm>
              <a:off x="6192073" y="1445234"/>
              <a:ext cx="468000" cy="4447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7" name="Rectangle 22">
              <a:extLst>
                <a:ext uri="{FF2B5EF4-FFF2-40B4-BE49-F238E27FC236}">
                  <a16:creationId xmlns:a16="http://schemas.microsoft.com/office/drawing/2014/main" id="{40D6D49F-0A81-4213-81EF-B458DA4BEE36}"/>
                </a:ext>
              </a:extLst>
            </p:cNvPr>
            <p:cNvSpPr/>
            <p:nvPr/>
          </p:nvSpPr>
          <p:spPr>
            <a:xfrm>
              <a:off x="7090825" y="1445234"/>
              <a:ext cx="468000" cy="2813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8" name="Rectangle 24">
              <a:extLst>
                <a:ext uri="{FF2B5EF4-FFF2-40B4-BE49-F238E27FC236}">
                  <a16:creationId xmlns:a16="http://schemas.microsoft.com/office/drawing/2014/main" id="{92FC3574-7E94-448E-95A4-F5A8478CD4EE}"/>
                </a:ext>
              </a:extLst>
            </p:cNvPr>
            <p:cNvSpPr/>
            <p:nvPr/>
          </p:nvSpPr>
          <p:spPr>
            <a:xfrm>
              <a:off x="7998966" y="2359589"/>
              <a:ext cx="468000" cy="19342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9" name="Rectangle 26">
              <a:extLst>
                <a:ext uri="{FF2B5EF4-FFF2-40B4-BE49-F238E27FC236}">
                  <a16:creationId xmlns:a16="http://schemas.microsoft.com/office/drawing/2014/main" id="{3CB8C38F-5D40-4543-9296-8F2496054AC4}"/>
                </a:ext>
              </a:extLst>
            </p:cNvPr>
            <p:cNvSpPr/>
            <p:nvPr/>
          </p:nvSpPr>
          <p:spPr>
            <a:xfrm>
              <a:off x="8904439" y="2338095"/>
              <a:ext cx="468000" cy="1458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0" name="Rectangle 31">
              <a:extLst>
                <a:ext uri="{FF2B5EF4-FFF2-40B4-BE49-F238E27FC236}">
                  <a16:creationId xmlns:a16="http://schemas.microsoft.com/office/drawing/2014/main" id="{77745EE4-5BF6-41BD-A7F3-8A1879CDEF80}"/>
                </a:ext>
              </a:extLst>
            </p:cNvPr>
            <p:cNvSpPr/>
            <p:nvPr/>
          </p:nvSpPr>
          <p:spPr>
            <a:xfrm>
              <a:off x="-1865958" y="2864489"/>
              <a:ext cx="2532907" cy="467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1" name="Block Arc 33">
              <a:extLst>
                <a:ext uri="{FF2B5EF4-FFF2-40B4-BE49-F238E27FC236}">
                  <a16:creationId xmlns:a16="http://schemas.microsoft.com/office/drawing/2014/main" id="{CB76A642-72C6-4756-AA2E-6EA4E7A92A8A}"/>
                </a:ext>
              </a:extLst>
            </p:cNvPr>
            <p:cNvSpPr/>
            <p:nvPr/>
          </p:nvSpPr>
          <p:spPr>
            <a:xfrm>
              <a:off x="20424" y="2130585"/>
              <a:ext cx="1193758" cy="1200526"/>
            </a:xfrm>
            <a:prstGeom prst="blockArc">
              <a:avLst>
                <a:gd name="adj1" fmla="val 33532"/>
                <a:gd name="adj2" fmla="val 5112800"/>
                <a:gd name="adj3" fmla="val 393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2" name="Block Arc 34">
              <a:extLst>
                <a:ext uri="{FF2B5EF4-FFF2-40B4-BE49-F238E27FC236}">
                  <a16:creationId xmlns:a16="http://schemas.microsoft.com/office/drawing/2014/main" id="{E625879C-1C5A-422C-851C-B6AA6677E7B6}"/>
                </a:ext>
              </a:extLst>
            </p:cNvPr>
            <p:cNvSpPr/>
            <p:nvPr/>
          </p:nvSpPr>
          <p:spPr>
            <a:xfrm>
              <a:off x="2561395" y="114415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3" name="Block Arc 35">
              <a:extLst>
                <a:ext uri="{FF2B5EF4-FFF2-40B4-BE49-F238E27FC236}">
                  <a16:creationId xmlns:a16="http://schemas.microsoft.com/office/drawing/2014/main" id="{6033438D-4B7F-4EEC-B07F-2FC25E6CC508}"/>
                </a:ext>
              </a:extLst>
            </p:cNvPr>
            <p:cNvSpPr/>
            <p:nvPr/>
          </p:nvSpPr>
          <p:spPr>
            <a:xfrm>
              <a:off x="4373163" y="55409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4" name="Block Arc 36">
              <a:extLst>
                <a:ext uri="{FF2B5EF4-FFF2-40B4-BE49-F238E27FC236}">
                  <a16:creationId xmlns:a16="http://schemas.microsoft.com/office/drawing/2014/main" id="{B75D5152-70D0-443A-9B22-B05356A3C326}"/>
                </a:ext>
              </a:extLst>
            </p:cNvPr>
            <p:cNvSpPr/>
            <p:nvPr/>
          </p:nvSpPr>
          <p:spPr>
            <a:xfrm>
              <a:off x="6192072" y="791244"/>
              <a:ext cx="1367998" cy="1367997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5" name="Block Arc 37">
              <a:extLst>
                <a:ext uri="{FF2B5EF4-FFF2-40B4-BE49-F238E27FC236}">
                  <a16:creationId xmlns:a16="http://schemas.microsoft.com/office/drawing/2014/main" id="{8FC6F699-1A1C-4032-B695-8FBAB273603D}"/>
                </a:ext>
              </a:extLst>
            </p:cNvPr>
            <p:cNvSpPr/>
            <p:nvPr/>
          </p:nvSpPr>
          <p:spPr>
            <a:xfrm>
              <a:off x="7998052" y="1688130"/>
              <a:ext cx="1368000" cy="1368000"/>
            </a:xfrm>
            <a:prstGeom prst="blockArc">
              <a:avLst>
                <a:gd name="adj1" fmla="val 10800000"/>
                <a:gd name="adj2" fmla="val 497307"/>
                <a:gd name="adj3" fmla="val 3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6" name="Block Arc 38">
              <a:extLst>
                <a:ext uri="{FF2B5EF4-FFF2-40B4-BE49-F238E27FC236}">
                  <a16:creationId xmlns:a16="http://schemas.microsoft.com/office/drawing/2014/main" id="{AEEA6EA5-4127-45EE-ABE8-5DD6410DA691}"/>
                </a:ext>
              </a:extLst>
            </p:cNvPr>
            <p:cNvSpPr/>
            <p:nvPr/>
          </p:nvSpPr>
          <p:spPr>
            <a:xfrm>
              <a:off x="7095849" y="3574969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7" name="Block Arc 39">
              <a:extLst>
                <a:ext uri="{FF2B5EF4-FFF2-40B4-BE49-F238E27FC236}">
                  <a16:creationId xmlns:a16="http://schemas.microsoft.com/office/drawing/2014/main" id="{BB3B4920-C158-496B-A5D0-0A1085845C86}"/>
                </a:ext>
              </a:extLst>
            </p:cNvPr>
            <p:cNvSpPr/>
            <p:nvPr/>
          </p:nvSpPr>
          <p:spPr>
            <a:xfrm>
              <a:off x="5286135" y="5204618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8" name="Block Arc 40">
              <a:extLst>
                <a:ext uri="{FF2B5EF4-FFF2-40B4-BE49-F238E27FC236}">
                  <a16:creationId xmlns:a16="http://schemas.microsoft.com/office/drawing/2014/main" id="{DCA1936D-9F07-4067-9B68-402664C43F77}"/>
                </a:ext>
              </a:extLst>
            </p:cNvPr>
            <p:cNvSpPr/>
            <p:nvPr/>
          </p:nvSpPr>
          <p:spPr>
            <a:xfrm>
              <a:off x="3467225" y="3872097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9" name="Block Arc 41">
              <a:extLst>
                <a:ext uri="{FF2B5EF4-FFF2-40B4-BE49-F238E27FC236}">
                  <a16:creationId xmlns:a16="http://schemas.microsoft.com/office/drawing/2014/main" id="{DCDC68F7-59A0-499D-94D3-2D86E06A437A}"/>
                </a:ext>
              </a:extLst>
            </p:cNvPr>
            <p:cNvSpPr/>
            <p:nvPr/>
          </p:nvSpPr>
          <p:spPr>
            <a:xfrm>
              <a:off x="1648383" y="3088294"/>
              <a:ext cx="1368000" cy="1368000"/>
            </a:xfrm>
            <a:prstGeom prst="blockArc">
              <a:avLst>
                <a:gd name="adj1" fmla="val 21568532"/>
                <a:gd name="adj2" fmla="val 11013181"/>
                <a:gd name="adj3" fmla="val 338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0" name="Rectangle 42">
              <a:extLst>
                <a:ext uri="{FF2B5EF4-FFF2-40B4-BE49-F238E27FC236}">
                  <a16:creationId xmlns:a16="http://schemas.microsoft.com/office/drawing/2014/main" id="{A1AB8B8B-CD4D-4CEC-AE93-5078540F79AC}"/>
                </a:ext>
              </a:extLst>
            </p:cNvPr>
            <p:cNvSpPr/>
            <p:nvPr/>
          </p:nvSpPr>
          <p:spPr>
            <a:xfrm>
              <a:off x="10439001" y="2864489"/>
              <a:ext cx="2532906" cy="467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61" name="Block Arc 43">
              <a:extLst>
                <a:ext uri="{FF2B5EF4-FFF2-40B4-BE49-F238E27FC236}">
                  <a16:creationId xmlns:a16="http://schemas.microsoft.com/office/drawing/2014/main" id="{BB65ED2B-0B07-4A4E-822B-92536E5479BF}"/>
                </a:ext>
              </a:extLst>
            </p:cNvPr>
            <p:cNvSpPr/>
            <p:nvPr/>
          </p:nvSpPr>
          <p:spPr>
            <a:xfrm>
              <a:off x="8904738" y="3091340"/>
              <a:ext cx="1368000" cy="1368000"/>
            </a:xfrm>
            <a:prstGeom prst="blockArc">
              <a:avLst>
                <a:gd name="adj1" fmla="val 21568532"/>
                <a:gd name="adj2" fmla="val 11222086"/>
                <a:gd name="adj3" fmla="val 339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2" name="Block Arc 44">
              <a:extLst>
                <a:ext uri="{FF2B5EF4-FFF2-40B4-BE49-F238E27FC236}">
                  <a16:creationId xmlns:a16="http://schemas.microsoft.com/office/drawing/2014/main" id="{DA600441-4893-4B27-9FE4-1A85513B3B3F}"/>
                </a:ext>
              </a:extLst>
            </p:cNvPr>
            <p:cNvSpPr/>
            <p:nvPr/>
          </p:nvSpPr>
          <p:spPr>
            <a:xfrm>
              <a:off x="9807318" y="2864491"/>
              <a:ext cx="1368000" cy="1368000"/>
            </a:xfrm>
            <a:prstGeom prst="blockArc">
              <a:avLst>
                <a:gd name="adj1" fmla="val 10800000"/>
                <a:gd name="adj2" fmla="val 16092621"/>
                <a:gd name="adj3" fmla="val 34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3" name="Rectangle 45">
              <a:extLst>
                <a:ext uri="{FF2B5EF4-FFF2-40B4-BE49-F238E27FC236}">
                  <a16:creationId xmlns:a16="http://schemas.microsoft.com/office/drawing/2014/main" id="{CDC57411-0D12-468D-ADA6-64BCD470CD0F}"/>
                </a:ext>
              </a:extLst>
            </p:cNvPr>
            <p:cNvSpPr/>
            <p:nvPr/>
          </p:nvSpPr>
          <p:spPr>
            <a:xfrm>
              <a:off x="9807318" y="3548490"/>
              <a:ext cx="468000" cy="252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4" name="Oval 50">
            <a:extLst>
              <a:ext uri="{FF2B5EF4-FFF2-40B4-BE49-F238E27FC236}">
                <a16:creationId xmlns:a16="http://schemas.microsoft.com/office/drawing/2014/main" id="{701FE987-37E5-4454-871F-3BCCF3BF647C}"/>
              </a:ext>
            </a:extLst>
          </p:cNvPr>
          <p:cNvSpPr>
            <a:spLocks noChangeAspect="1"/>
          </p:cNvSpPr>
          <p:nvPr/>
        </p:nvSpPr>
        <p:spPr>
          <a:xfrm>
            <a:off x="10768899" y="3456148"/>
            <a:ext cx="935999" cy="1057151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120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19</cp:revision>
  <dcterms:created xsi:type="dcterms:W3CDTF">2018-02-18T19:39:47Z</dcterms:created>
  <dcterms:modified xsi:type="dcterms:W3CDTF">2018-05-14T05:41:42Z</dcterms:modified>
</cp:coreProperties>
</file>