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Amatic SC"/>
      <p:regular r:id="rId35"/>
      <p:bold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907BFA-E1FC-4FD4-A1D3-EBB66D17B41C}">
  <a:tblStyle styleId="{28907BFA-E1FC-4FD4-A1D3-EBB66D17B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maticSC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AmaticSC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cd3764d21_22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cd3764d21_2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35694cd56_0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461813dd6_212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461813dd6_21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5D4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"/>
          <p:cNvSpPr txBox="1"/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95A5A6"/>
        </a:solidFill>
      </p:bgPr>
    </p:bg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11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60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7" name="Google Shape;1707;p11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_1">
    <p:bg>
      <p:bgPr>
        <a:solidFill>
          <a:srgbClr val="F55D4B"/>
        </a:solidFill>
      </p:bgPr>
    </p:bg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10" name="Google Shape;1710;p12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2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2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2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2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4" name="Google Shape;1814;p12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95A5A6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"/>
          <p:cNvGrpSpPr/>
          <p:nvPr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209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rect b="b" l="l" r="r" t="t"/>
              <a:pathLst>
                <a:path extrusionOk="0" h="33669" w="21212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"/>
          <p:cNvSpPr txBox="1"/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7" name="Google Shape;467;p3"/>
          <p:cNvSpPr txBox="1"/>
          <p:nvPr>
            <p:ph idx="1" type="subTitle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8" name="Google Shape;468;p3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471" name="Google Shape;471;p4"/>
            <p:cNvSpPr/>
            <p:nvPr/>
          </p:nvSpPr>
          <p:spPr>
            <a:xfrm>
              <a:off x="1720050" y="500720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28725" y="4577925"/>
              <a:ext cx="118700" cy="33700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679650" y="4953325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28725" y="4540050"/>
              <a:ext cx="117000" cy="36225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328725" y="4469350"/>
              <a:ext cx="96800" cy="23600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28725" y="4488700"/>
              <a:ext cx="98500" cy="32025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618200" y="5157850"/>
              <a:ext cx="15175" cy="14350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741075" y="5063575"/>
              <a:ext cx="55600" cy="57275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678800" y="507285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1659450" y="50147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28725" y="4637675"/>
              <a:ext cx="140575" cy="3707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583700" y="5002975"/>
              <a:ext cx="12650" cy="1687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1558450" y="4970150"/>
              <a:ext cx="57250" cy="63150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1318550" y="5127550"/>
              <a:ext cx="52225" cy="57275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8725" y="4609075"/>
              <a:ext cx="85025" cy="26100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328725" y="4657050"/>
              <a:ext cx="143950" cy="35375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955775" y="4552675"/>
              <a:ext cx="143950" cy="126275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28725" y="4675575"/>
              <a:ext cx="141425" cy="38725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320225" y="5209200"/>
              <a:ext cx="16875" cy="13500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28725" y="4393600"/>
              <a:ext cx="81650" cy="27800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261325" y="5218450"/>
              <a:ext cx="13475" cy="13500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28725" y="4558575"/>
              <a:ext cx="122050" cy="35375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298350" y="5189850"/>
              <a:ext cx="59800" cy="55575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241950" y="519910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238600" y="5205825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279825" y="5156175"/>
              <a:ext cx="16025" cy="23600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257100" y="5134300"/>
              <a:ext cx="58950" cy="58925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010500" y="2891150"/>
              <a:ext cx="2237250" cy="272750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328725" y="4410425"/>
              <a:ext cx="81650" cy="25275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328725" y="4446625"/>
              <a:ext cx="90075" cy="27800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328725" y="4515650"/>
              <a:ext cx="53875" cy="20225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480150" y="5161225"/>
              <a:ext cx="58950" cy="58100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1599675" y="5145225"/>
              <a:ext cx="59800" cy="54750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358950" y="517890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28725" y="4427250"/>
              <a:ext cx="93450" cy="34550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379150" y="5199100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1618200" y="4963425"/>
              <a:ext cx="58100" cy="54725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1077825" y="5125025"/>
              <a:ext cx="18550" cy="21075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853825" y="4795925"/>
              <a:ext cx="42100" cy="569025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628175" y="4015675"/>
              <a:ext cx="10125" cy="1265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1049200" y="5284950"/>
              <a:ext cx="58950" cy="70725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3599550" y="4372550"/>
              <a:ext cx="38750" cy="44625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1076150" y="51629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2762075" y="4700825"/>
              <a:ext cx="125425" cy="712925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056775" y="5104825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645850" y="4022400"/>
              <a:ext cx="40425" cy="10125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509500" y="3976950"/>
              <a:ext cx="259275" cy="457900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25150" y="2891150"/>
              <a:ext cx="2679175" cy="790400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475175" y="4197475"/>
              <a:ext cx="269375" cy="75775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33575" y="4522375"/>
              <a:ext cx="19375" cy="10125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440600" y="4990350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530550" y="4035875"/>
              <a:ext cx="219700" cy="344275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988600" y="5295900"/>
              <a:ext cx="60625" cy="64000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100550" y="4580450"/>
              <a:ext cx="24425" cy="9275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938050" y="4972675"/>
              <a:ext cx="222225" cy="368700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257100" y="50156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30375" y="2891150"/>
              <a:ext cx="183500" cy="267700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1316875" y="5008025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138425" y="5119150"/>
              <a:ext cx="19400" cy="1600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384075" y="4763100"/>
              <a:ext cx="22775" cy="22750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378325" y="499792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402725" y="502992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28725" y="4115825"/>
              <a:ext cx="825725" cy="756725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342950" y="5039175"/>
              <a:ext cx="12675" cy="15175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17375" y="5097250"/>
              <a:ext cx="58125" cy="55575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28725" y="4697450"/>
              <a:ext cx="135525" cy="41275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3661000" y="4008100"/>
              <a:ext cx="7600" cy="7600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890000" y="4783300"/>
              <a:ext cx="886350" cy="58950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2885800" y="4699125"/>
              <a:ext cx="890550" cy="64000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352100" y="4769000"/>
              <a:ext cx="11800" cy="11800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281525" y="50467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139275" y="5035800"/>
              <a:ext cx="55575" cy="54750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981025" y="5147750"/>
              <a:ext cx="24450" cy="20225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325275" y="4965950"/>
              <a:ext cx="60650" cy="42100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385050" y="4957525"/>
              <a:ext cx="60625" cy="42125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635025" y="4922175"/>
              <a:ext cx="57275" cy="37900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1453225" y="4947425"/>
              <a:ext cx="54725" cy="42125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1199025" y="4985300"/>
              <a:ext cx="61475" cy="39600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1573600" y="4930600"/>
              <a:ext cx="58925" cy="38750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1512150" y="4939850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1012175" y="5015600"/>
              <a:ext cx="57250" cy="37900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1073625" y="5003825"/>
              <a:ext cx="61450" cy="4042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1015550" y="5053475"/>
              <a:ext cx="58100" cy="55600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1102225" y="5070325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1135900" y="4995400"/>
              <a:ext cx="59800" cy="4042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1076975" y="504337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1219225" y="50534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1196500" y="5026550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262150" y="4976900"/>
              <a:ext cx="59800" cy="39575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1830300" y="5214250"/>
              <a:ext cx="10975" cy="16025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1807575" y="5213400"/>
              <a:ext cx="6775" cy="29500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1807575" y="5201625"/>
              <a:ext cx="58100" cy="38750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1763825" y="5194050"/>
              <a:ext cx="18525" cy="11800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1695625" y="4910400"/>
              <a:ext cx="62325" cy="41275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1744450" y="5182275"/>
              <a:ext cx="58100" cy="68200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768875" y="5223500"/>
              <a:ext cx="17700" cy="11825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1688900" y="5216775"/>
              <a:ext cx="58100" cy="4042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737725" y="4941550"/>
              <a:ext cx="90075" cy="58100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789900" y="4970150"/>
              <a:ext cx="23600" cy="16025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758750" y="4901975"/>
              <a:ext cx="58950" cy="41275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804225" y="5028225"/>
              <a:ext cx="22750" cy="21075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719200" y="5112400"/>
              <a:ext cx="133850" cy="72425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778125" y="4997925"/>
              <a:ext cx="69875" cy="111975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981025" y="5233600"/>
              <a:ext cx="74950" cy="60650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837100" y="3663850"/>
              <a:ext cx="44625" cy="4042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862350" y="36916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950725" y="5023175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630050" y="3368400"/>
              <a:ext cx="233175" cy="212975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696525" y="3543475"/>
              <a:ext cx="79150" cy="20225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1008800" y="3646150"/>
              <a:ext cx="23600" cy="50550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782400" y="3562000"/>
              <a:ext cx="27800" cy="11800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432900" y="5444025"/>
              <a:ext cx="35375" cy="25275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291500" y="5425525"/>
              <a:ext cx="109450" cy="3620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632575" y="3558625"/>
              <a:ext cx="24425" cy="1265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2855500" y="5364075"/>
              <a:ext cx="920850" cy="71575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219125" y="5439825"/>
              <a:ext cx="32000" cy="8450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221650" y="5413725"/>
              <a:ext cx="32850" cy="7600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225000" y="5426350"/>
              <a:ext cx="34550" cy="10975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757850" y="5409525"/>
              <a:ext cx="584175" cy="67350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829525" y="3584725"/>
              <a:ext cx="53900" cy="19375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711625" y="523107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923800" y="4840525"/>
              <a:ext cx="959550" cy="542925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965875" y="3714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954950" y="506022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956625" y="37059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973450" y="5173850"/>
              <a:ext cx="103550" cy="63150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614050" y="3595650"/>
              <a:ext cx="114500" cy="94300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963350" y="5113250"/>
              <a:ext cx="90100" cy="63150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947375" y="3694975"/>
              <a:ext cx="33675" cy="37900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659500" y="3640275"/>
              <a:ext cx="14325" cy="13475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470950" y="3557775"/>
              <a:ext cx="100200" cy="96825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46550" y="3524950"/>
              <a:ext cx="579125" cy="253375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492850" y="3578825"/>
              <a:ext cx="53900" cy="58950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928850" y="3674775"/>
              <a:ext cx="71575" cy="75775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366525" y="5127550"/>
              <a:ext cx="8450" cy="50525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542450" y="50349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618200" y="504675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667850" y="5082100"/>
              <a:ext cx="9300" cy="50525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599675" y="5025700"/>
              <a:ext cx="58950" cy="55600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1619875" y="5082100"/>
              <a:ext cx="52225" cy="58100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1540750" y="5161225"/>
              <a:ext cx="10975" cy="49675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1550025" y="5212575"/>
              <a:ext cx="58950" cy="10125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465000" y="5020650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1557600" y="5166275"/>
              <a:ext cx="19375" cy="10975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1438075" y="4997925"/>
              <a:ext cx="11800" cy="49700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502875" y="5066100"/>
              <a:ext cx="5075" cy="15200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497825" y="4981950"/>
              <a:ext cx="58950" cy="54725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1560125" y="5056850"/>
              <a:ext cx="16025" cy="16850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24775" y="5011400"/>
              <a:ext cx="13475" cy="14325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438925" y="5074525"/>
              <a:ext cx="17700" cy="15175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480150" y="504255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440600" y="5193200"/>
              <a:ext cx="17700" cy="14350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1439750" y="5109050"/>
              <a:ext cx="55575" cy="56400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1460800" y="5130075"/>
              <a:ext cx="11800" cy="1687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419550" y="517132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339600" y="5147750"/>
              <a:ext cx="21900" cy="19400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377475" y="51183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403575" y="5140175"/>
              <a:ext cx="16000" cy="16025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543275" y="515365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559275" y="5089675"/>
              <a:ext cx="58100" cy="58950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584525" y="5112400"/>
              <a:ext cx="16025" cy="18550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539925" y="5041700"/>
              <a:ext cx="10950" cy="50525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521400" y="5122500"/>
              <a:ext cx="17700" cy="1687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496150" y="5182275"/>
              <a:ext cx="21900" cy="16850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498675" y="5098950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619050" y="5212575"/>
              <a:ext cx="9275" cy="56400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136750" y="5042550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1160325" y="5061050"/>
              <a:ext cx="16850" cy="22775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1103925" y="518142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1057625" y="5223500"/>
              <a:ext cx="57250" cy="63175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1204075" y="5109050"/>
              <a:ext cx="11825" cy="5075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1178825" y="508800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1202400" y="5112400"/>
              <a:ext cx="13500" cy="16025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1109800" y="5277375"/>
              <a:ext cx="58950" cy="64000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1660275" y="513345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1620725" y="5199100"/>
              <a:ext cx="60625" cy="69875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201550" y="5226875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546650" y="5208350"/>
              <a:ext cx="73250" cy="67375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246175" y="5223500"/>
              <a:ext cx="300500" cy="101875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169575" y="5265600"/>
              <a:ext cx="79975" cy="69875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1418725" y="505265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241125" y="50795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1318550" y="509220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138425" y="5153650"/>
              <a:ext cx="55575" cy="57250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238600" y="5087150"/>
              <a:ext cx="10950" cy="49700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382525" y="5082950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1298350" y="5071175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358125" y="50593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1262150" y="5100625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118225" y="521677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162000" y="517637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219225" y="5164600"/>
              <a:ext cx="16025" cy="22750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1140100" y="52369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1197350" y="51435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1178825" y="5206675"/>
              <a:ext cx="58950" cy="57250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4"/>
          <p:cNvSpPr txBox="1"/>
          <p:nvPr>
            <p:ph idx="1" type="body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i="1" sz="2200">
                <a:solidFill>
                  <a:srgbClr val="F55D4B"/>
                </a:solidFill>
              </a:defRPr>
            </a:lvl1pPr>
            <a:lvl2pPr indent="-368300" lvl="1" marL="9144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indent="-368300" lvl="2" marL="13716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3pPr>
            <a:lvl4pPr indent="-368300" lvl="3" marL="18288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4pPr>
            <a:lvl5pPr indent="-368300" lvl="4" marL="22860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5pPr>
            <a:lvl6pPr indent="-368300" lvl="5" marL="27432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6pPr>
            <a:lvl7pPr indent="-368300" lvl="6" marL="32004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7pPr>
            <a:lvl8pPr indent="-368300" lvl="7" marL="3657600" rt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9pPr>
          </a:lstStyle>
          <a:p/>
        </p:txBody>
      </p:sp>
      <p:sp>
        <p:nvSpPr>
          <p:cNvPr id="667" name="Google Shape;667;p4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70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5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5" name="Google Shape;845;p5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6" name="Google Shape;846;p5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49" name="Google Shape;849;p6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6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4" name="Google Shape;1024;p6"/>
          <p:cNvSpPr txBox="1"/>
          <p:nvPr>
            <p:ph idx="1" type="body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025" name="Google Shape;1025;p6"/>
          <p:cNvSpPr txBox="1"/>
          <p:nvPr>
            <p:ph idx="2" type="body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026" name="Google Shape;1026;p6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7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029" name="Google Shape;1029;p7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7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4" name="Google Shape;1204;p7"/>
          <p:cNvSpPr txBox="1"/>
          <p:nvPr>
            <p:ph idx="1" type="body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5" name="Google Shape;1205;p7"/>
          <p:cNvSpPr txBox="1"/>
          <p:nvPr>
            <p:ph idx="2" type="body"/>
          </p:nvPr>
        </p:nvSpPr>
        <p:spPr>
          <a:xfrm>
            <a:off x="3391603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6" name="Google Shape;1206;p7"/>
          <p:cNvSpPr txBox="1"/>
          <p:nvPr>
            <p:ph idx="3" type="body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7" name="Google Shape;1207;p7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09;p8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210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4" name="Google Shape;1384;p8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5" name="Google Shape;1385;p8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p9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38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2" name="Google Shape;1492;p9"/>
          <p:cNvSpPr txBox="1"/>
          <p:nvPr>
            <p:ph idx="1" type="body"/>
          </p:nvPr>
        </p:nvSpPr>
        <p:spPr>
          <a:xfrm>
            <a:off x="457200" y="5447700"/>
            <a:ext cx="82296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493" name="Google Shape;1493;p9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10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496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0" name="Google Shape;1600;p10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5F6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sz="28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amatic" TargetMode="External"/><Relationship Id="rId4" Type="http://schemas.openxmlformats.org/officeDocument/2006/relationships/hyperlink" Target="https://www.fontsquirrel.com/fonts/merriweath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3"/>
          <p:cNvSpPr txBox="1"/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22"/>
          <p:cNvSpPr txBox="1"/>
          <p:nvPr>
            <p:ph type="title"/>
          </p:nvPr>
        </p:nvSpPr>
        <p:spPr>
          <a:xfrm>
            <a:off x="2129400" y="4543625"/>
            <a:ext cx="48852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89" name="Google Shape;1889;p22"/>
          <p:cNvSpPr txBox="1"/>
          <p:nvPr>
            <p:ph idx="1" type="body"/>
          </p:nvPr>
        </p:nvSpPr>
        <p:spPr>
          <a:xfrm>
            <a:off x="2129400" y="5180550"/>
            <a:ext cx="48852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 complex idea can be conveyed with just a single still image, namely making it possible to absorb large amounts of data quickly.</a:t>
            </a:r>
            <a:endParaRPr sz="1600"/>
          </a:p>
        </p:txBody>
      </p:sp>
      <p:pic>
        <p:nvPicPr>
          <p:cNvPr id="1890" name="Google Shape;18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175" y="824325"/>
            <a:ext cx="3687600" cy="3687600"/>
          </a:xfrm>
          <a:prstGeom prst="ellipse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1" name="Google Shape;1891;p22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3"/>
          <p:cNvSpPr txBox="1"/>
          <p:nvPr>
            <p:ph type="title"/>
          </p:nvPr>
        </p:nvSpPr>
        <p:spPr>
          <a:xfrm>
            <a:off x="1280550" y="988975"/>
            <a:ext cx="6582900" cy="22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rgbClr val="FFFFFF"/>
                </a:solidFill>
              </a:rPr>
              <a:t>Want big impact</a:t>
            </a:r>
            <a:endParaRPr b="0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Merriweather"/>
                <a:ea typeface="Merriweather"/>
                <a:cs typeface="Merriweather"/>
                <a:sym typeface="Merriweather"/>
              </a:rPr>
              <a:t>Use big image.</a:t>
            </a:r>
            <a:endParaRPr sz="3600"/>
          </a:p>
        </p:txBody>
      </p:sp>
      <p:sp>
        <p:nvSpPr>
          <p:cNvPr id="1897" name="Google Shape;1897;p23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4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03" name="Google Shape;1903;p24"/>
          <p:cNvSpPr/>
          <p:nvPr/>
        </p:nvSpPr>
        <p:spPr>
          <a:xfrm>
            <a:off x="3410429" y="2283450"/>
            <a:ext cx="2291100" cy="2291100"/>
          </a:xfrm>
          <a:prstGeom prst="ellipse">
            <a:avLst/>
          </a:prstGeom>
          <a:noFill/>
          <a:ln cap="rnd" cmpd="sng" w="9525">
            <a:solidFill>
              <a:srgbClr val="F55D4B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Gray</a:t>
            </a:r>
            <a:endParaRPr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4" name="Google Shape;1904;p24"/>
          <p:cNvSpPr/>
          <p:nvPr/>
        </p:nvSpPr>
        <p:spPr>
          <a:xfrm>
            <a:off x="1343717" y="2283450"/>
            <a:ext cx="2291100" cy="2291100"/>
          </a:xfrm>
          <a:prstGeom prst="ellipse">
            <a:avLst/>
          </a:prstGeom>
          <a:noFill/>
          <a:ln cap="rnd" cmpd="sng" w="9525">
            <a:solidFill>
              <a:srgbClr val="F55D4B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White</a:t>
            </a:r>
            <a:endParaRPr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5" name="Google Shape;1905;p24"/>
          <p:cNvSpPr/>
          <p:nvPr/>
        </p:nvSpPr>
        <p:spPr>
          <a:xfrm>
            <a:off x="5509184" y="2283450"/>
            <a:ext cx="2291100" cy="2291100"/>
          </a:xfrm>
          <a:prstGeom prst="ellipse">
            <a:avLst/>
          </a:prstGeom>
          <a:noFill/>
          <a:ln cap="rnd" cmpd="sng" w="9525">
            <a:solidFill>
              <a:srgbClr val="F55D4B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Black</a:t>
            </a:r>
            <a:endParaRPr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6" name="Google Shape;1906;p24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5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 complex ideas</a:t>
            </a:r>
            <a:endParaRPr/>
          </a:p>
        </p:txBody>
      </p:sp>
      <p:sp>
        <p:nvSpPr>
          <p:cNvPr id="1912" name="Google Shape;1912;p25"/>
          <p:cNvSpPr/>
          <p:nvPr/>
        </p:nvSpPr>
        <p:spPr>
          <a:xfrm>
            <a:off x="2515346" y="1607699"/>
            <a:ext cx="4113300" cy="4113300"/>
          </a:xfrm>
          <a:prstGeom prst="ellipse">
            <a:avLst/>
          </a:prstGeom>
          <a:solidFill>
            <a:srgbClr val="95A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p25"/>
          <p:cNvSpPr/>
          <p:nvPr/>
        </p:nvSpPr>
        <p:spPr>
          <a:xfrm>
            <a:off x="2535529" y="1607700"/>
            <a:ext cx="4071900" cy="2628600"/>
          </a:xfrm>
          <a:custGeom>
            <a:rect b="b" l="l" r="r" t="t"/>
            <a:pathLst>
              <a:path extrusionOk="0" h="120000" w="120000">
                <a:moveTo>
                  <a:pt x="1183" y="112899"/>
                </a:moveTo>
                <a:cubicBezTo>
                  <a:pt x="-6746" y="45181"/>
                  <a:pt x="26543" y="406"/>
                  <a:pt x="60183" y="2"/>
                </a:cubicBezTo>
                <a:cubicBezTo>
                  <a:pt x="93822" y="-401"/>
                  <a:pt x="126583" y="45820"/>
                  <a:pt x="118857" y="113403"/>
                </a:cubicBezTo>
                <a:cubicBezTo>
                  <a:pt x="91367" y="123233"/>
                  <a:pt x="28086" y="121247"/>
                  <a:pt x="1183" y="112899"/>
                </a:cubicBezTo>
                <a:close/>
              </a:path>
            </a:pathLst>
          </a:custGeom>
          <a:solidFill>
            <a:srgbClr val="95A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p25"/>
          <p:cNvSpPr/>
          <p:nvPr/>
        </p:nvSpPr>
        <p:spPr>
          <a:xfrm>
            <a:off x="2789525" y="1927150"/>
            <a:ext cx="2633100" cy="1836600"/>
          </a:xfrm>
          <a:custGeom>
            <a:rect b="b" l="l" r="r" t="t"/>
            <a:pathLst>
              <a:path extrusionOk="0" h="120000" w="120000">
                <a:moveTo>
                  <a:pt x="82488" y="0"/>
                </a:moveTo>
                <a:cubicBezTo>
                  <a:pt x="95967" y="533"/>
                  <a:pt x="107920" y="2934"/>
                  <a:pt x="120000" y="12046"/>
                </a:cubicBezTo>
                <a:lnTo>
                  <a:pt x="81494" y="105352"/>
                </a:lnTo>
                <a:lnTo>
                  <a:pt x="1251" y="120000"/>
                </a:lnTo>
                <a:cubicBezTo>
                  <a:pt x="397" y="114308"/>
                  <a:pt x="0" y="108439"/>
                  <a:pt x="0" y="102451"/>
                </a:cubicBezTo>
                <a:cubicBezTo>
                  <a:pt x="0" y="45071"/>
                  <a:pt x="37428" y="0"/>
                  <a:pt x="82488" y="0"/>
                </a:cubicBezTo>
                <a:close/>
              </a:path>
            </a:pathLst>
          </a:custGeom>
          <a:gradFill>
            <a:gsLst>
              <a:gs pos="0">
                <a:srgbClr val="72201C">
                  <a:alpha val="4705"/>
                </a:srgbClr>
              </a:gs>
              <a:gs pos="32000">
                <a:srgbClr val="72201C">
                  <a:alpha val="4705"/>
                </a:srgbClr>
              </a:gs>
              <a:gs pos="100000">
                <a:srgbClr val="CC3A33">
                  <a:alpha val="4588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25"/>
          <p:cNvSpPr/>
          <p:nvPr/>
        </p:nvSpPr>
        <p:spPr>
          <a:xfrm>
            <a:off x="3423339" y="1893270"/>
            <a:ext cx="2239800" cy="12498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  <a:alpha val="21540"/>
                </a:srgbClr>
              </a:gs>
              <a:gs pos="48000">
                <a:srgbClr val="FFFFFF">
                  <a:alpha val="0"/>
                  <a:alpha val="21540"/>
                </a:srgbClr>
              </a:gs>
              <a:gs pos="100000">
                <a:srgbClr val="FFFFFF">
                  <a:alpha val="0"/>
                  <a:alpha val="21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25"/>
          <p:cNvSpPr txBox="1"/>
          <p:nvPr/>
        </p:nvSpPr>
        <p:spPr>
          <a:xfrm>
            <a:off x="2917036" y="3409919"/>
            <a:ext cx="5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40</a:t>
            </a:r>
            <a:endParaRPr b="0" i="0" sz="2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7" name="Google Shape;1917;p25"/>
          <p:cNvSpPr txBox="1"/>
          <p:nvPr/>
        </p:nvSpPr>
        <p:spPr>
          <a:xfrm>
            <a:off x="3413142" y="2457419"/>
            <a:ext cx="5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80</a:t>
            </a:r>
            <a:endParaRPr b="0" i="0" sz="2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8" name="Google Shape;1918;p25"/>
          <p:cNvSpPr txBox="1"/>
          <p:nvPr/>
        </p:nvSpPr>
        <p:spPr>
          <a:xfrm>
            <a:off x="4235261" y="2114519"/>
            <a:ext cx="7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120</a:t>
            </a:r>
            <a:endParaRPr b="0" i="0" sz="2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9" name="Google Shape;1919;p25"/>
          <p:cNvSpPr txBox="1"/>
          <p:nvPr/>
        </p:nvSpPr>
        <p:spPr>
          <a:xfrm>
            <a:off x="5113264" y="2482819"/>
            <a:ext cx="7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160</a:t>
            </a:r>
            <a:endParaRPr b="0" i="0" sz="2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0" name="Google Shape;1920;p25"/>
          <p:cNvSpPr txBox="1"/>
          <p:nvPr/>
        </p:nvSpPr>
        <p:spPr>
          <a:xfrm>
            <a:off x="5426854" y="3405454"/>
            <a:ext cx="7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200</a:t>
            </a:r>
            <a:endParaRPr b="0" i="0" sz="2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1" name="Google Shape;1921;p25"/>
          <p:cNvSpPr txBox="1"/>
          <p:nvPr/>
        </p:nvSpPr>
        <p:spPr>
          <a:xfrm>
            <a:off x="4975054" y="4332554"/>
            <a:ext cx="7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240</a:t>
            </a:r>
            <a:endParaRPr b="0" i="0" sz="2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922" name="Google Shape;1922;p25"/>
          <p:cNvGrpSpPr/>
          <p:nvPr/>
        </p:nvGrpSpPr>
        <p:grpSpPr>
          <a:xfrm rot="1956942">
            <a:off x="3091342" y="2036821"/>
            <a:ext cx="2943681" cy="2943681"/>
            <a:chOff x="225386" y="1816068"/>
            <a:chExt cx="2703900" cy="2703900"/>
          </a:xfrm>
        </p:grpSpPr>
        <p:sp>
          <p:nvSpPr>
            <p:cNvPr id="1923" name="Google Shape;1923;p25"/>
            <p:cNvSpPr/>
            <p:nvPr/>
          </p:nvSpPr>
          <p:spPr>
            <a:xfrm>
              <a:off x="225386" y="1816068"/>
              <a:ext cx="2703900" cy="27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1494414" y="1859127"/>
              <a:ext cx="165900" cy="1342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20000" y="79999"/>
                    <a:pt x="38399" y="41975"/>
                    <a:pt x="60000" y="0"/>
                  </a:cubicBezTo>
                  <a:lnTo>
                    <a:pt x="6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992C26"/>
                </a:gs>
                <a:gs pos="50000">
                  <a:srgbClr val="CC3A33"/>
                </a:gs>
                <a:gs pos="100000">
                  <a:srgbClr val="F0453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1331133" y="2920419"/>
              <a:ext cx="492600" cy="492600"/>
            </a:xfrm>
            <a:prstGeom prst="ellipse">
              <a:avLst/>
            </a:prstGeom>
            <a:gradFill>
              <a:gsLst>
                <a:gs pos="0">
                  <a:srgbClr val="992C26"/>
                </a:gs>
                <a:gs pos="50000">
                  <a:srgbClr val="CC3A33"/>
                </a:gs>
                <a:gs pos="100000">
                  <a:srgbClr val="F0453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6" name="Google Shape;1926;p25"/>
          <p:cNvGrpSpPr/>
          <p:nvPr/>
        </p:nvGrpSpPr>
        <p:grpSpPr>
          <a:xfrm>
            <a:off x="2794561" y="1886629"/>
            <a:ext cx="3541664" cy="3074576"/>
            <a:chOff x="4219844" y="1879129"/>
            <a:chExt cx="3541664" cy="3074576"/>
          </a:xfrm>
        </p:grpSpPr>
        <p:cxnSp>
          <p:nvCxnSpPr>
            <p:cNvPr id="1927" name="Google Shape;1927;p25"/>
            <p:cNvCxnSpPr/>
            <p:nvPr/>
          </p:nvCxnSpPr>
          <p:spPr>
            <a:xfrm rot="10800000">
              <a:off x="7036365" y="4786573"/>
              <a:ext cx="143400" cy="167100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28" name="Google Shape;1928;p25"/>
            <p:cNvGrpSpPr/>
            <p:nvPr/>
          </p:nvGrpSpPr>
          <p:grpSpPr>
            <a:xfrm>
              <a:off x="4219844" y="1879129"/>
              <a:ext cx="3541664" cy="1761153"/>
              <a:chOff x="4823339" y="2624136"/>
              <a:chExt cx="3235283" cy="1617666"/>
            </a:xfrm>
          </p:grpSpPr>
          <p:cxnSp>
            <p:nvCxnSpPr>
              <p:cNvPr id="1929" name="Google Shape;1929;p25"/>
              <p:cNvCxnSpPr/>
              <p:nvPr/>
            </p:nvCxnSpPr>
            <p:spPr>
              <a:xfrm>
                <a:off x="6440957" y="2624136"/>
                <a:ext cx="0" cy="175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0" name="Google Shape;1930;p25"/>
              <p:cNvCxnSpPr/>
              <p:nvPr/>
            </p:nvCxnSpPr>
            <p:spPr>
              <a:xfrm>
                <a:off x="7216040" y="2831804"/>
                <a:ext cx="0" cy="134815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1" name="Google Shape;1931;p25"/>
              <p:cNvCxnSpPr/>
              <p:nvPr/>
            </p:nvCxnSpPr>
            <p:spPr>
              <a:xfrm>
                <a:off x="7071471" y="2758155"/>
                <a:ext cx="0" cy="134970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2" name="Google Shape;1932;p25"/>
              <p:cNvCxnSpPr/>
              <p:nvPr/>
            </p:nvCxnSpPr>
            <p:spPr>
              <a:xfrm>
                <a:off x="6919994" y="2700002"/>
                <a:ext cx="0" cy="13471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3" name="Google Shape;1933;p25"/>
              <p:cNvCxnSpPr/>
              <p:nvPr/>
            </p:nvCxnSpPr>
            <p:spPr>
              <a:xfrm>
                <a:off x="6763339" y="2658028"/>
                <a:ext cx="0" cy="13491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4" name="Google Shape;1934;p25"/>
              <p:cNvCxnSpPr/>
              <p:nvPr/>
            </p:nvCxnSpPr>
            <p:spPr>
              <a:xfrm>
                <a:off x="6602999" y="2632629"/>
                <a:ext cx="0" cy="134839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5" name="Google Shape;1935;p25"/>
              <p:cNvCxnSpPr/>
              <p:nvPr/>
            </p:nvCxnSpPr>
            <p:spPr>
              <a:xfrm rot="10800000">
                <a:off x="6278905" y="2632596"/>
                <a:ext cx="0" cy="134839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6" name="Google Shape;1936;p25"/>
              <p:cNvCxnSpPr/>
              <p:nvPr/>
            </p:nvCxnSpPr>
            <p:spPr>
              <a:xfrm rot="10800000">
                <a:off x="6118703" y="2657888"/>
                <a:ext cx="0" cy="13491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7" name="Google Shape;1937;p25"/>
              <p:cNvCxnSpPr/>
              <p:nvPr/>
            </p:nvCxnSpPr>
            <p:spPr>
              <a:xfrm rot="10800000">
                <a:off x="5961878" y="2700110"/>
                <a:ext cx="0" cy="13471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8" name="Google Shape;1938;p25"/>
              <p:cNvCxnSpPr/>
              <p:nvPr/>
            </p:nvCxnSpPr>
            <p:spPr>
              <a:xfrm rot="10800000">
                <a:off x="5810373" y="2758007"/>
                <a:ext cx="0" cy="134970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9" name="Google Shape;1939;p25"/>
              <p:cNvCxnSpPr/>
              <p:nvPr/>
            </p:nvCxnSpPr>
            <p:spPr>
              <a:xfrm rot="10800000">
                <a:off x="5665777" y="2831849"/>
                <a:ext cx="0" cy="134815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0" name="Google Shape;1940;p25"/>
              <p:cNvCxnSpPr/>
              <p:nvPr/>
            </p:nvCxnSpPr>
            <p:spPr>
              <a:xfrm rot="10800000">
                <a:off x="5529754" y="2920095"/>
                <a:ext cx="0" cy="134897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1" name="Google Shape;1941;p25"/>
              <p:cNvCxnSpPr/>
              <p:nvPr/>
            </p:nvCxnSpPr>
            <p:spPr>
              <a:xfrm rot="10800000">
                <a:off x="5358417" y="3039500"/>
                <a:ext cx="131700" cy="1536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2" name="Google Shape;1942;p25"/>
              <p:cNvCxnSpPr/>
              <p:nvPr/>
            </p:nvCxnSpPr>
            <p:spPr>
              <a:xfrm rot="10800000">
                <a:off x="5288878" y="3136982"/>
                <a:ext cx="0" cy="13488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3" name="Google Shape;1943;p25"/>
              <p:cNvCxnSpPr/>
              <p:nvPr/>
            </p:nvCxnSpPr>
            <p:spPr>
              <a:xfrm rot="10800000">
                <a:off x="5186698" y="3263150"/>
                <a:ext cx="0" cy="134897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4" name="Google Shape;1944;p25"/>
              <p:cNvCxnSpPr/>
              <p:nvPr/>
            </p:nvCxnSpPr>
            <p:spPr>
              <a:xfrm rot="10800000">
                <a:off x="5098412" y="3399214"/>
                <a:ext cx="0" cy="134815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5" name="Google Shape;1945;p25"/>
              <p:cNvCxnSpPr/>
              <p:nvPr/>
            </p:nvCxnSpPr>
            <p:spPr>
              <a:xfrm rot="10800000">
                <a:off x="5024647" y="3543733"/>
                <a:ext cx="0" cy="134970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6" name="Google Shape;1946;p25"/>
              <p:cNvCxnSpPr/>
              <p:nvPr/>
            </p:nvCxnSpPr>
            <p:spPr>
              <a:xfrm rot="10800000">
                <a:off x="4966623" y="3695364"/>
                <a:ext cx="0" cy="13471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7" name="Google Shape;1947;p25"/>
              <p:cNvCxnSpPr/>
              <p:nvPr/>
            </p:nvCxnSpPr>
            <p:spPr>
              <a:xfrm rot="10800000">
                <a:off x="4924501" y="3852089"/>
                <a:ext cx="0" cy="13491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8" name="Google Shape;1948;p25"/>
              <p:cNvCxnSpPr/>
              <p:nvPr/>
            </p:nvCxnSpPr>
            <p:spPr>
              <a:xfrm rot="10800000">
                <a:off x="4899171" y="4012332"/>
                <a:ext cx="0" cy="134839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9" name="Google Shape;1949;p25"/>
              <p:cNvCxnSpPr/>
              <p:nvPr/>
            </p:nvCxnSpPr>
            <p:spPr>
              <a:xfrm>
                <a:off x="7783546" y="3399312"/>
                <a:ext cx="0" cy="134815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0" name="Google Shape;1950;p25"/>
              <p:cNvCxnSpPr/>
              <p:nvPr/>
            </p:nvCxnSpPr>
            <p:spPr>
              <a:xfrm>
                <a:off x="7695076" y="3263113"/>
                <a:ext cx="0" cy="134897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1" name="Google Shape;1951;p25"/>
              <p:cNvCxnSpPr/>
              <p:nvPr/>
            </p:nvCxnSpPr>
            <p:spPr>
              <a:xfrm>
                <a:off x="7593016" y="3137080"/>
                <a:ext cx="0" cy="13488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2" name="Google Shape;1952;p25"/>
              <p:cNvCxnSpPr/>
              <p:nvPr/>
            </p:nvCxnSpPr>
            <p:spPr>
              <a:xfrm flipH="1">
                <a:off x="7391687" y="3039642"/>
                <a:ext cx="131700" cy="1536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3" name="Google Shape;1953;p25"/>
              <p:cNvCxnSpPr/>
              <p:nvPr/>
            </p:nvCxnSpPr>
            <p:spPr>
              <a:xfrm>
                <a:off x="7352197" y="2920234"/>
                <a:ext cx="0" cy="134897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4" name="Google Shape;1954;p25"/>
              <p:cNvCxnSpPr/>
              <p:nvPr/>
            </p:nvCxnSpPr>
            <p:spPr>
              <a:xfrm rot="10800000">
                <a:off x="7883422" y="4241802"/>
                <a:ext cx="175200" cy="0"/>
              </a:xfrm>
              <a:prstGeom prst="straightConnector1">
                <a:avLst/>
              </a:pr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5" name="Google Shape;1955;p25"/>
              <p:cNvCxnSpPr/>
              <p:nvPr/>
            </p:nvCxnSpPr>
            <p:spPr>
              <a:xfrm rot="10800000">
                <a:off x="4823339" y="4241802"/>
                <a:ext cx="175200" cy="0"/>
              </a:xfrm>
              <a:prstGeom prst="straightConnector1">
                <a:avLst/>
              </a:pr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6" name="Google Shape;1956;p25"/>
              <p:cNvCxnSpPr/>
              <p:nvPr/>
            </p:nvCxnSpPr>
            <p:spPr>
              <a:xfrm>
                <a:off x="7982709" y="4012341"/>
                <a:ext cx="0" cy="134839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7" name="Google Shape;1957;p25"/>
              <p:cNvCxnSpPr/>
              <p:nvPr/>
            </p:nvCxnSpPr>
            <p:spPr>
              <a:xfrm>
                <a:off x="7957273" y="3851962"/>
                <a:ext cx="0" cy="13491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8" name="Google Shape;1958;p25"/>
              <p:cNvCxnSpPr/>
              <p:nvPr/>
            </p:nvCxnSpPr>
            <p:spPr>
              <a:xfrm>
                <a:off x="7915398" y="3695407"/>
                <a:ext cx="0" cy="134716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9" name="Google Shape;1959;p25"/>
              <p:cNvCxnSpPr/>
              <p:nvPr/>
            </p:nvCxnSpPr>
            <p:spPr>
              <a:xfrm>
                <a:off x="7857117" y="3543803"/>
                <a:ext cx="0" cy="134970"/>
              </a:xfrm>
              <a:prstGeom prst="straightConnector1">
                <a:avLst/>
              </a:pr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960" name="Google Shape;1960;p25"/>
            <p:cNvCxnSpPr/>
            <p:nvPr/>
          </p:nvCxnSpPr>
          <p:spPr>
            <a:xfrm flipH="1">
              <a:off x="4822774" y="4786606"/>
              <a:ext cx="143400" cy="167100"/>
            </a:xfrm>
            <a:prstGeom prst="straightConnector1">
              <a:avLst/>
            </a:pr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1" name="Google Shape;1961;p25"/>
            <p:cNvCxnSpPr/>
            <p:nvPr/>
          </p:nvCxnSpPr>
          <p:spPr>
            <a:xfrm>
              <a:off x="4747031" y="4700776"/>
              <a:ext cx="0" cy="146793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2" name="Google Shape;1962;p25"/>
            <p:cNvCxnSpPr/>
            <p:nvPr/>
          </p:nvCxnSpPr>
          <p:spPr>
            <a:xfrm>
              <a:off x="4635889" y="4563553"/>
              <a:ext cx="0" cy="146896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3" name="Google Shape;1963;p25"/>
            <p:cNvCxnSpPr/>
            <p:nvPr/>
          </p:nvCxnSpPr>
          <p:spPr>
            <a:xfrm>
              <a:off x="4539656" y="4415380"/>
              <a:ext cx="0" cy="146908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4" name="Google Shape;1964;p25"/>
            <p:cNvCxnSpPr/>
            <p:nvPr/>
          </p:nvCxnSpPr>
          <p:spPr>
            <a:xfrm>
              <a:off x="4459492" y="4257980"/>
              <a:ext cx="0" cy="146789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5" name="Google Shape;1965;p25"/>
            <p:cNvCxnSpPr/>
            <p:nvPr/>
          </p:nvCxnSpPr>
          <p:spPr>
            <a:xfrm>
              <a:off x="4396236" y="4093083"/>
              <a:ext cx="0" cy="146671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6" name="Google Shape;1966;p25"/>
            <p:cNvCxnSpPr/>
            <p:nvPr/>
          </p:nvCxnSpPr>
          <p:spPr>
            <a:xfrm>
              <a:off x="4350400" y="3922386"/>
              <a:ext cx="0" cy="146922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7" name="Google Shape;1967;p25"/>
            <p:cNvCxnSpPr/>
            <p:nvPr/>
          </p:nvCxnSpPr>
          <p:spPr>
            <a:xfrm>
              <a:off x="4322767" y="3747848"/>
              <a:ext cx="0" cy="146899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8" name="Google Shape;1968;p25"/>
            <p:cNvCxnSpPr/>
            <p:nvPr/>
          </p:nvCxnSpPr>
          <p:spPr>
            <a:xfrm rot="10800000">
              <a:off x="7462921" y="4415260"/>
              <a:ext cx="0" cy="146908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9" name="Google Shape;1969;p25"/>
            <p:cNvCxnSpPr/>
            <p:nvPr/>
          </p:nvCxnSpPr>
          <p:spPr>
            <a:xfrm rot="10800000">
              <a:off x="7366722" y="4563417"/>
              <a:ext cx="0" cy="146896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0" name="Google Shape;1970;p25"/>
            <p:cNvCxnSpPr/>
            <p:nvPr/>
          </p:nvCxnSpPr>
          <p:spPr>
            <a:xfrm rot="10800000">
              <a:off x="7255512" y="4700878"/>
              <a:ext cx="0" cy="146793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1" name="Google Shape;1971;p25"/>
            <p:cNvCxnSpPr/>
            <p:nvPr/>
          </p:nvCxnSpPr>
          <p:spPr>
            <a:xfrm rot="10800000">
              <a:off x="7679768" y="3747889"/>
              <a:ext cx="0" cy="146899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2" name="Google Shape;1972;p25"/>
            <p:cNvCxnSpPr/>
            <p:nvPr/>
          </p:nvCxnSpPr>
          <p:spPr>
            <a:xfrm rot="10800000">
              <a:off x="7652133" y="3922298"/>
              <a:ext cx="0" cy="146922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3" name="Google Shape;1973;p25"/>
            <p:cNvCxnSpPr/>
            <p:nvPr/>
          </p:nvCxnSpPr>
          <p:spPr>
            <a:xfrm rot="10800000">
              <a:off x="7606520" y="4093134"/>
              <a:ext cx="0" cy="146671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4" name="Google Shape;1974;p25"/>
            <p:cNvCxnSpPr/>
            <p:nvPr/>
          </p:nvCxnSpPr>
          <p:spPr>
            <a:xfrm rot="10800000">
              <a:off x="7543159" y="4257972"/>
              <a:ext cx="0" cy="146789"/>
            </a:xfrm>
            <a:prstGeom prst="straightConnector1">
              <a:avLst/>
            </a:pr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75" name="Google Shape;1975;p25"/>
          <p:cNvSpPr txBox="1"/>
          <p:nvPr/>
        </p:nvSpPr>
        <p:spPr>
          <a:xfrm>
            <a:off x="0" y="5789400"/>
            <a:ext cx="9144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17A86"/>
                </a:solidFill>
                <a:latin typeface="Merriweather"/>
                <a:ea typeface="Merriweather"/>
                <a:cs typeface="Merriweather"/>
                <a:sym typeface="Merriweather"/>
              </a:rPr>
              <a:t>Diagram featured by </a:t>
            </a:r>
            <a:r>
              <a:rPr b="1" lang="en" sz="1200" u="sng">
                <a:solidFill>
                  <a:srgbClr val="617A86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http://slidemodel.com</a:t>
            </a:r>
            <a:endParaRPr sz="1200">
              <a:solidFill>
                <a:srgbClr val="617A8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6" name="Google Shape;1976;p25"/>
          <p:cNvSpPr/>
          <p:nvPr/>
        </p:nvSpPr>
        <p:spPr>
          <a:xfrm>
            <a:off x="3680921" y="4993150"/>
            <a:ext cx="336900" cy="315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55D4B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i="0" sz="1800" u="none" cap="none" strike="noStrike">
              <a:solidFill>
                <a:srgbClr val="F55D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25"/>
          <p:cNvSpPr txBox="1"/>
          <p:nvPr/>
        </p:nvSpPr>
        <p:spPr>
          <a:xfrm>
            <a:off x="3413142" y="4387819"/>
            <a:ext cx="3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b="0" i="0" sz="2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8" name="Google Shape;1978;p25"/>
          <p:cNvSpPr/>
          <p:nvPr/>
        </p:nvSpPr>
        <p:spPr>
          <a:xfrm>
            <a:off x="4037829" y="4993150"/>
            <a:ext cx="336900" cy="315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5D4B"/>
                </a:solidFill>
              </a:rPr>
              <a:t>9</a:t>
            </a:r>
            <a:endParaRPr b="1" sz="1800">
              <a:solidFill>
                <a:srgbClr val="F55D4B"/>
              </a:solidFill>
            </a:endParaRPr>
          </a:p>
        </p:txBody>
      </p:sp>
      <p:sp>
        <p:nvSpPr>
          <p:cNvPr id="1979" name="Google Shape;1979;p25"/>
          <p:cNvSpPr/>
          <p:nvPr/>
        </p:nvSpPr>
        <p:spPr>
          <a:xfrm>
            <a:off x="4394736" y="4993150"/>
            <a:ext cx="336900" cy="315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55D4B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i="0" sz="1800" u="none" cap="none" strike="noStrike">
              <a:solidFill>
                <a:srgbClr val="F55D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25"/>
          <p:cNvSpPr/>
          <p:nvPr/>
        </p:nvSpPr>
        <p:spPr>
          <a:xfrm>
            <a:off x="4751643" y="4993150"/>
            <a:ext cx="336900" cy="315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55D4B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i="0" sz="1800" u="none" cap="none" strike="noStrike">
              <a:solidFill>
                <a:srgbClr val="F55D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25"/>
          <p:cNvSpPr/>
          <p:nvPr/>
        </p:nvSpPr>
        <p:spPr>
          <a:xfrm>
            <a:off x="5108550" y="4993150"/>
            <a:ext cx="336900" cy="315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55D4B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 i="0" sz="1800" u="none" cap="none" strike="noStrike">
              <a:solidFill>
                <a:srgbClr val="F55D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2" name="Google Shape;1982;p25"/>
          <p:cNvGrpSpPr/>
          <p:nvPr/>
        </p:nvGrpSpPr>
        <p:grpSpPr>
          <a:xfrm>
            <a:off x="4170094" y="3980786"/>
            <a:ext cx="869100" cy="684986"/>
            <a:chOff x="5595377" y="3951514"/>
            <a:chExt cx="869100" cy="684986"/>
          </a:xfrm>
        </p:grpSpPr>
        <p:sp>
          <p:nvSpPr>
            <p:cNvPr id="1983" name="Google Shape;1983;p25"/>
            <p:cNvSpPr txBox="1"/>
            <p:nvPr/>
          </p:nvSpPr>
          <p:spPr>
            <a:xfrm>
              <a:off x="5595377" y="3951514"/>
              <a:ext cx="86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400" u="none" cap="none" strike="noStrike">
                  <a:solidFill>
                    <a:srgbClr val="F55D4B"/>
                  </a:solidFill>
                  <a:latin typeface="Arial"/>
                  <a:ea typeface="Arial"/>
                  <a:cs typeface="Arial"/>
                  <a:sym typeface="Arial"/>
                </a:rPr>
                <a:t>MPH</a:t>
              </a:r>
              <a:endParaRPr b="1" i="0" sz="2400" u="none" cap="none" strike="noStrike">
                <a:solidFill>
                  <a:srgbClr val="F55D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5"/>
            <p:cNvSpPr txBox="1"/>
            <p:nvPr/>
          </p:nvSpPr>
          <p:spPr>
            <a:xfrm>
              <a:off x="5687550" y="4267200"/>
              <a:ext cx="68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km/h</a:t>
              </a:r>
              <a:endParaRPr b="0" i="0" sz="18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5" name="Google Shape;1985;p25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26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91" name="Google Shape;1991;p26"/>
          <p:cNvGraphicFramePr/>
          <p:nvPr/>
        </p:nvGraphicFramePr>
        <p:xfrm>
          <a:off x="1562500" y="191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{28907BFA-E1FC-4FD4-A1D3-EBB66D17B41C}</a:tableStyleId>
              </a:tblPr>
              <a:tblGrid>
                <a:gridCol w="1504750"/>
                <a:gridCol w="1504750"/>
                <a:gridCol w="1504750"/>
                <a:gridCol w="1504750"/>
              </a:tblGrid>
              <a:tr h="72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A</a:t>
                      </a:r>
                      <a:endParaRPr b="1" sz="2400">
                        <a:solidFill>
                          <a:srgbClr val="FFFFFF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B</a:t>
                      </a:r>
                      <a:endParaRPr b="1" sz="2400">
                        <a:solidFill>
                          <a:srgbClr val="FFFFFF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C</a:t>
                      </a:r>
                      <a:endParaRPr b="1" sz="2400">
                        <a:solidFill>
                          <a:srgbClr val="FFFFFF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A5A6"/>
                    </a:solidFill>
                  </a:tcPr>
                </a:tc>
              </a:tr>
              <a:tr h="72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Yellow</a:t>
                      </a:r>
                      <a:endParaRPr sz="12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5D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5D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5D4B"/>
                    </a:solidFill>
                  </a:tcPr>
                </a:tc>
              </a:tr>
              <a:tr h="72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Blue</a:t>
                      </a:r>
                      <a:endParaRPr sz="12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5D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5D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5D4B"/>
                    </a:solidFill>
                  </a:tcPr>
                </a:tc>
              </a:tr>
              <a:tr h="72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Orange</a:t>
                      </a:r>
                      <a:endParaRPr sz="12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5D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5D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5F6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5D4B"/>
                    </a:solidFill>
                  </a:tcPr>
                </a:tc>
              </a:tr>
            </a:tbl>
          </a:graphicData>
        </a:graphic>
      </p:graphicFrame>
      <p:sp>
        <p:nvSpPr>
          <p:cNvPr id="1992" name="Google Shape;1992;p26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esbozo_n_50-01.png" id="1997" name="Google Shape;19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38" y="1653700"/>
            <a:ext cx="8085124" cy="40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p27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99" name="Google Shape;1999;p27"/>
          <p:cNvSpPr/>
          <p:nvPr/>
        </p:nvSpPr>
        <p:spPr>
          <a:xfrm>
            <a:off x="1893000" y="27411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55D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our office</a:t>
            </a:r>
            <a:endParaRPr b="1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2000" name="Google Shape;2000;p27"/>
          <p:cNvGrpSpPr/>
          <p:nvPr/>
        </p:nvGrpSpPr>
        <p:grpSpPr>
          <a:xfrm>
            <a:off x="1228389" y="2922031"/>
            <a:ext cx="190252" cy="228701"/>
            <a:chOff x="2898281" y="1033551"/>
            <a:chExt cx="426000" cy="512208"/>
          </a:xfrm>
        </p:grpSpPr>
        <p:sp>
          <p:nvSpPr>
            <p:cNvPr id="2001" name="Google Shape;2001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02" name="Google Shape;2002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03" name="Google Shape;2003;p27"/>
          <p:cNvGrpSpPr/>
          <p:nvPr/>
        </p:nvGrpSpPr>
        <p:grpSpPr>
          <a:xfrm>
            <a:off x="2872364" y="4403881"/>
            <a:ext cx="190252" cy="228701"/>
            <a:chOff x="2898281" y="1033551"/>
            <a:chExt cx="426000" cy="512208"/>
          </a:xfrm>
        </p:grpSpPr>
        <p:sp>
          <p:nvSpPr>
            <p:cNvPr id="2004" name="Google Shape;2004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05" name="Google Shape;2005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06" name="Google Shape;2006;p27"/>
          <p:cNvGrpSpPr/>
          <p:nvPr/>
        </p:nvGrpSpPr>
        <p:grpSpPr>
          <a:xfrm>
            <a:off x="3884039" y="2761831"/>
            <a:ext cx="190252" cy="228701"/>
            <a:chOff x="2898281" y="1033551"/>
            <a:chExt cx="426000" cy="512208"/>
          </a:xfrm>
        </p:grpSpPr>
        <p:sp>
          <p:nvSpPr>
            <p:cNvPr id="2007" name="Google Shape;2007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08" name="Google Shape;2008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09" name="Google Shape;2009;p27"/>
          <p:cNvGrpSpPr/>
          <p:nvPr/>
        </p:nvGrpSpPr>
        <p:grpSpPr>
          <a:xfrm>
            <a:off x="4476864" y="4692456"/>
            <a:ext cx="190252" cy="228701"/>
            <a:chOff x="2898281" y="1033551"/>
            <a:chExt cx="426000" cy="512208"/>
          </a:xfrm>
        </p:grpSpPr>
        <p:sp>
          <p:nvSpPr>
            <p:cNvPr id="2010" name="Google Shape;2010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11" name="Google Shape;2011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12" name="Google Shape;2012;p27"/>
          <p:cNvGrpSpPr/>
          <p:nvPr/>
        </p:nvGrpSpPr>
        <p:grpSpPr>
          <a:xfrm>
            <a:off x="7317914" y="4852981"/>
            <a:ext cx="190252" cy="228701"/>
            <a:chOff x="2898281" y="1033551"/>
            <a:chExt cx="426000" cy="512208"/>
          </a:xfrm>
        </p:grpSpPr>
        <p:sp>
          <p:nvSpPr>
            <p:cNvPr id="2013" name="Google Shape;2013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14" name="Google Shape;2014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15" name="Google Shape;2015;p27"/>
          <p:cNvGrpSpPr/>
          <p:nvPr/>
        </p:nvGrpSpPr>
        <p:grpSpPr>
          <a:xfrm>
            <a:off x="6538064" y="3270581"/>
            <a:ext cx="190252" cy="228701"/>
            <a:chOff x="2898281" y="1033551"/>
            <a:chExt cx="426000" cy="512208"/>
          </a:xfrm>
        </p:grpSpPr>
        <p:sp>
          <p:nvSpPr>
            <p:cNvPr id="2016" name="Google Shape;2016;p27"/>
            <p:cNvSpPr/>
            <p:nvPr/>
          </p:nvSpPr>
          <p:spPr>
            <a:xfrm>
              <a:off x="2898281" y="1060984"/>
              <a:ext cx="426000" cy="484775"/>
            </a:xfrm>
            <a:custGeom>
              <a:rect b="b" l="l" r="r" t="t"/>
              <a:pathLst>
                <a:path extrusionOk="0" h="19391" w="17040">
                  <a:moveTo>
                    <a:pt x="152" y="17224"/>
                  </a:moveTo>
                  <a:cubicBezTo>
                    <a:pt x="6800" y="9766"/>
                    <a:pt x="6827" y="9791"/>
                    <a:pt x="13447" y="2308"/>
                  </a:cubicBezTo>
                  <a:cubicBezTo>
                    <a:pt x="14286" y="1360"/>
                    <a:pt x="15634" y="1495"/>
                    <a:pt x="15068" y="363"/>
                  </a:cubicBezTo>
                  <a:cubicBezTo>
                    <a:pt x="14545" y="-682"/>
                    <a:pt x="13950" y="833"/>
                    <a:pt x="13123" y="1660"/>
                  </a:cubicBezTo>
                  <a:cubicBezTo>
                    <a:pt x="9515" y="5268"/>
                    <a:pt x="6845" y="9717"/>
                    <a:pt x="4043" y="13981"/>
                  </a:cubicBezTo>
                  <a:cubicBezTo>
                    <a:pt x="2890" y="15735"/>
                    <a:pt x="-1202" y="20429"/>
                    <a:pt x="477" y="19170"/>
                  </a:cubicBezTo>
                  <a:cubicBezTo>
                    <a:pt x="4145" y="16418"/>
                    <a:pt x="7050" y="12771"/>
                    <a:pt x="10204" y="9442"/>
                  </a:cubicBezTo>
                  <a:cubicBezTo>
                    <a:pt x="12807" y="6694"/>
                    <a:pt x="12853" y="6737"/>
                    <a:pt x="15392" y="3930"/>
                  </a:cubicBezTo>
                  <a:cubicBezTo>
                    <a:pt x="15936" y="3329"/>
                    <a:pt x="17040" y="2182"/>
                    <a:pt x="16365" y="2632"/>
                  </a:cubicBezTo>
                  <a:cubicBezTo>
                    <a:pt x="11977" y="5558"/>
                    <a:pt x="8555" y="9746"/>
                    <a:pt x="5016" y="13657"/>
                  </a:cubicBezTo>
                  <a:cubicBezTo>
                    <a:pt x="3928" y="14859"/>
                    <a:pt x="1925" y="17397"/>
                    <a:pt x="3071" y="16251"/>
                  </a:cubicBezTo>
                  <a:cubicBezTo>
                    <a:pt x="7572" y="11750"/>
                    <a:pt x="12545" y="7354"/>
                    <a:pt x="15392" y="1660"/>
                  </a:cubicBezTo>
                  <a:cubicBezTo>
                    <a:pt x="16367" y="-291"/>
                    <a:pt x="13692" y="3036"/>
                    <a:pt x="12150" y="4578"/>
                  </a:cubicBezTo>
                  <a:cubicBezTo>
                    <a:pt x="8469" y="8259"/>
                    <a:pt x="1774" y="11045"/>
                    <a:pt x="1774" y="16251"/>
                  </a:cubicBezTo>
                  <a:cubicBezTo>
                    <a:pt x="1774" y="18316"/>
                    <a:pt x="4608" y="13247"/>
                    <a:pt x="5989" y="11712"/>
                  </a:cubicBezTo>
                  <a:cubicBezTo>
                    <a:pt x="8601" y="8810"/>
                    <a:pt x="12825" y="6745"/>
                    <a:pt x="13771" y="2957"/>
                  </a:cubicBezTo>
                  <a:cubicBezTo>
                    <a:pt x="14000" y="2040"/>
                    <a:pt x="12911" y="3369"/>
                    <a:pt x="12150" y="3930"/>
                  </a:cubicBezTo>
                  <a:cubicBezTo>
                    <a:pt x="9826" y="5642"/>
                    <a:pt x="9651" y="5455"/>
                    <a:pt x="7610" y="7496"/>
                  </a:cubicBezTo>
                  <a:cubicBezTo>
                    <a:pt x="4721" y="10385"/>
                    <a:pt x="1443" y="13347"/>
                    <a:pt x="152" y="17224"/>
                  </a:cubicBezTo>
                  <a:cubicBezTo>
                    <a:pt x="-432" y="18978"/>
                    <a:pt x="1228" y="15717"/>
                    <a:pt x="2422" y="14306"/>
                  </a:cubicBezTo>
                  <a:cubicBezTo>
                    <a:pt x="5484" y="10687"/>
                    <a:pt x="8717" y="7200"/>
                    <a:pt x="12150" y="3930"/>
                  </a:cubicBezTo>
                  <a:cubicBezTo>
                    <a:pt x="13036" y="3086"/>
                    <a:pt x="15838" y="788"/>
                    <a:pt x="14744" y="1335"/>
                  </a:cubicBezTo>
                  <a:cubicBezTo>
                    <a:pt x="8863" y="4275"/>
                    <a:pt x="4773" y="10133"/>
                    <a:pt x="1125" y="15603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17" name="Google Shape;2017;p27"/>
            <p:cNvSpPr/>
            <p:nvPr/>
          </p:nvSpPr>
          <p:spPr>
            <a:xfrm>
              <a:off x="2907167" y="1033551"/>
              <a:ext cx="384425" cy="497825"/>
            </a:xfrm>
            <a:custGeom>
              <a:rect b="b" l="l" r="r" t="t"/>
              <a:pathLst>
                <a:path extrusionOk="0" h="19913" w="15377">
                  <a:moveTo>
                    <a:pt x="769" y="4054"/>
                  </a:moveTo>
                  <a:cubicBezTo>
                    <a:pt x="5633" y="10539"/>
                    <a:pt x="5597" y="10566"/>
                    <a:pt x="10497" y="17024"/>
                  </a:cubicBezTo>
                  <a:cubicBezTo>
                    <a:pt x="11830" y="18781"/>
                    <a:pt x="9226" y="15221"/>
                    <a:pt x="7903" y="13457"/>
                  </a:cubicBezTo>
                  <a:cubicBezTo>
                    <a:pt x="7871" y="13414"/>
                    <a:pt x="1093" y="5682"/>
                    <a:pt x="1093" y="5351"/>
                  </a:cubicBezTo>
                  <a:cubicBezTo>
                    <a:pt x="1093" y="535"/>
                    <a:pt x="8441" y="11742"/>
                    <a:pt x="11145" y="15727"/>
                  </a:cubicBezTo>
                  <a:cubicBezTo>
                    <a:pt x="12286" y="17408"/>
                    <a:pt x="14677" y="20563"/>
                    <a:pt x="13091" y="19294"/>
                  </a:cubicBezTo>
                  <a:cubicBezTo>
                    <a:pt x="8886" y="15930"/>
                    <a:pt x="6441" y="10822"/>
                    <a:pt x="3039" y="6648"/>
                  </a:cubicBezTo>
                  <a:cubicBezTo>
                    <a:pt x="2069" y="5457"/>
                    <a:pt x="-364" y="4538"/>
                    <a:pt x="121" y="3081"/>
                  </a:cubicBezTo>
                  <a:cubicBezTo>
                    <a:pt x="1999" y="-2559"/>
                    <a:pt x="9656" y="11519"/>
                    <a:pt x="10821" y="17348"/>
                  </a:cubicBezTo>
                  <a:cubicBezTo>
                    <a:pt x="10980" y="18143"/>
                    <a:pt x="10200" y="16781"/>
                    <a:pt x="9848" y="16051"/>
                  </a:cubicBezTo>
                  <a:cubicBezTo>
                    <a:pt x="8679" y="13623"/>
                    <a:pt x="4722" y="3579"/>
                    <a:pt x="4012" y="2432"/>
                  </a:cubicBezTo>
                  <a:cubicBezTo>
                    <a:pt x="3552" y="1689"/>
                    <a:pt x="1952" y="1028"/>
                    <a:pt x="2390" y="1784"/>
                  </a:cubicBezTo>
                  <a:cubicBezTo>
                    <a:pt x="4047" y="4647"/>
                    <a:pt x="10698" y="12841"/>
                    <a:pt x="11794" y="14430"/>
                  </a:cubicBezTo>
                  <a:cubicBezTo>
                    <a:pt x="12994" y="16170"/>
                    <a:pt x="14958" y="19913"/>
                    <a:pt x="14064" y="17997"/>
                  </a:cubicBezTo>
                  <a:cubicBezTo>
                    <a:pt x="11540" y="12588"/>
                    <a:pt x="8790" y="7067"/>
                    <a:pt x="4660" y="2757"/>
                  </a:cubicBezTo>
                  <a:cubicBezTo>
                    <a:pt x="3702" y="1757"/>
                    <a:pt x="1730" y="440"/>
                    <a:pt x="2066" y="1784"/>
                  </a:cubicBezTo>
                  <a:cubicBezTo>
                    <a:pt x="3143" y="6087"/>
                    <a:pt x="8768" y="7620"/>
                    <a:pt x="11794" y="10863"/>
                  </a:cubicBezTo>
                  <a:cubicBezTo>
                    <a:pt x="13483" y="12672"/>
                    <a:pt x="16447" y="13705"/>
                    <a:pt x="14388" y="15078"/>
                  </a:cubicBezTo>
                  <a:cubicBezTo>
                    <a:pt x="12290" y="16477"/>
                    <a:pt x="12537" y="13360"/>
                    <a:pt x="10821" y="11512"/>
                  </a:cubicBezTo>
                  <a:cubicBezTo>
                    <a:pt x="8064" y="8543"/>
                    <a:pt x="5452" y="5410"/>
                    <a:pt x="2390" y="2757"/>
                  </a:cubicBezTo>
                  <a:cubicBezTo>
                    <a:pt x="1777" y="2226"/>
                    <a:pt x="792" y="1031"/>
                    <a:pt x="1093" y="1784"/>
                  </a:cubicBezTo>
                  <a:cubicBezTo>
                    <a:pt x="3344" y="7412"/>
                    <a:pt x="7379" y="12150"/>
                    <a:pt x="10497" y="17348"/>
                  </a:cubicBezTo>
                  <a:cubicBezTo>
                    <a:pt x="10983" y="18159"/>
                    <a:pt x="1255" y="0"/>
                    <a:pt x="1742" y="487"/>
                  </a:cubicBezTo>
                  <a:cubicBezTo>
                    <a:pt x="6916" y="5658"/>
                    <a:pt x="19228" y="13465"/>
                    <a:pt x="14064" y="18645"/>
                  </a:cubicBezTo>
                  <a:cubicBezTo>
                    <a:pt x="13340" y="19371"/>
                    <a:pt x="13901" y="17603"/>
                    <a:pt x="13415" y="16700"/>
                  </a:cubicBezTo>
                  <a:cubicBezTo>
                    <a:pt x="11125" y="12447"/>
                    <a:pt x="8748" y="6622"/>
                    <a:pt x="4012" y="5675"/>
                  </a:cubicBezTo>
                  <a:cubicBezTo>
                    <a:pt x="3535" y="5580"/>
                    <a:pt x="3771" y="6226"/>
                    <a:pt x="4012" y="6648"/>
                  </a:cubicBezTo>
                  <a:cubicBezTo>
                    <a:pt x="6661" y="11284"/>
                    <a:pt x="8349" y="17931"/>
                    <a:pt x="13415" y="19618"/>
                  </a:cubicBezTo>
                  <a:cubicBezTo>
                    <a:pt x="14922" y="20120"/>
                    <a:pt x="4448" y="8918"/>
                    <a:pt x="7254" y="8918"/>
                  </a:cubicBezTo>
                  <a:cubicBezTo>
                    <a:pt x="11426" y="8918"/>
                    <a:pt x="13701" y="14921"/>
                    <a:pt x="14712" y="18969"/>
                  </a:cubicBezTo>
                </a:path>
              </a:pathLst>
            </a:custGeom>
            <a:noFill/>
            <a:ln cap="flat" cmpd="sng" w="9525">
              <a:solidFill>
                <a:srgbClr val="F55D4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18" name="Google Shape;2018;p27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28"/>
          <p:cNvSpPr txBox="1"/>
          <p:nvPr>
            <p:ph idx="4294967295" type="ctrTitle"/>
          </p:nvPr>
        </p:nvSpPr>
        <p:spPr>
          <a:xfrm>
            <a:off x="1660200" y="2111125"/>
            <a:ext cx="5823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89,526,124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024" name="Google Shape;2024;p28"/>
          <p:cNvSpPr txBox="1"/>
          <p:nvPr>
            <p:ph idx="4294967295" type="subTitle"/>
          </p:nvPr>
        </p:nvSpPr>
        <p:spPr>
          <a:xfrm>
            <a:off x="1660200" y="3786746"/>
            <a:ext cx="5823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5" name="Google Shape;2025;p28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29"/>
          <p:cNvSpPr txBox="1"/>
          <p:nvPr>
            <p:ph idx="4294967295" type="ctrTitle"/>
          </p:nvPr>
        </p:nvSpPr>
        <p:spPr>
          <a:xfrm>
            <a:off x="685800" y="864000"/>
            <a:ext cx="77724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31" name="Google Shape;2031;p29"/>
          <p:cNvSpPr txBox="1"/>
          <p:nvPr>
            <p:ph idx="4294967295" type="subTitle"/>
          </p:nvPr>
        </p:nvSpPr>
        <p:spPr>
          <a:xfrm>
            <a:off x="685800" y="17293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032" name="Google Shape;2032;p29"/>
          <p:cNvSpPr txBox="1"/>
          <p:nvPr>
            <p:ph idx="4294967295" type="ctrTitle"/>
          </p:nvPr>
        </p:nvSpPr>
        <p:spPr>
          <a:xfrm>
            <a:off x="685800" y="4369200"/>
            <a:ext cx="77724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33" name="Google Shape;2033;p29"/>
          <p:cNvSpPr txBox="1"/>
          <p:nvPr>
            <p:ph idx="4294967295" type="subTitle"/>
          </p:nvPr>
        </p:nvSpPr>
        <p:spPr>
          <a:xfrm>
            <a:off x="685800" y="52345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034" name="Google Shape;2034;p29"/>
          <p:cNvSpPr txBox="1"/>
          <p:nvPr>
            <p:ph idx="4294967295" type="ctrTitle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35" name="Google Shape;2035;p29"/>
          <p:cNvSpPr txBox="1"/>
          <p:nvPr>
            <p:ph idx="4294967295" type="subTitle"/>
          </p:nvPr>
        </p:nvSpPr>
        <p:spPr>
          <a:xfrm>
            <a:off x="685800" y="34819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036" name="Google Shape;2036;p29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30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42" name="Google Shape;2042;p30"/>
          <p:cNvSpPr/>
          <p:nvPr/>
        </p:nvSpPr>
        <p:spPr>
          <a:xfrm>
            <a:off x="1118642" y="2586450"/>
            <a:ext cx="1685100" cy="1685100"/>
          </a:xfrm>
          <a:prstGeom prst="ellipse">
            <a:avLst/>
          </a:prstGeom>
          <a:solidFill>
            <a:srgbClr val="F55D4B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first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43" name="Google Shape;2043;p30"/>
          <p:cNvSpPr/>
          <p:nvPr/>
        </p:nvSpPr>
        <p:spPr>
          <a:xfrm>
            <a:off x="6340258" y="2586450"/>
            <a:ext cx="1685100" cy="1685100"/>
          </a:xfrm>
          <a:prstGeom prst="ellipse">
            <a:avLst/>
          </a:prstGeom>
          <a:solidFill>
            <a:srgbClr val="F55D4B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last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44" name="Google Shape;2044;p30"/>
          <p:cNvSpPr/>
          <p:nvPr/>
        </p:nvSpPr>
        <p:spPr>
          <a:xfrm>
            <a:off x="3729450" y="2586450"/>
            <a:ext cx="1685100" cy="1685100"/>
          </a:xfrm>
          <a:prstGeom prst="ellipse">
            <a:avLst/>
          </a:prstGeom>
          <a:solidFill>
            <a:srgbClr val="F55D4B"/>
          </a:solidFill>
          <a:ln cap="flat" cmpd="sng" w="9525">
            <a:solidFill>
              <a:srgbClr val="2C3E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second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45" name="Google Shape;2045;p30"/>
          <p:cNvCxnSpPr>
            <a:endCxn id="2044" idx="2"/>
          </p:cNvCxnSpPr>
          <p:nvPr/>
        </p:nvCxnSpPr>
        <p:spPr>
          <a:xfrm>
            <a:off x="2803650" y="3429000"/>
            <a:ext cx="925800" cy="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046" name="Google Shape;2046;p30"/>
          <p:cNvCxnSpPr>
            <a:endCxn id="2043" idx="2"/>
          </p:cNvCxnSpPr>
          <p:nvPr/>
        </p:nvCxnSpPr>
        <p:spPr>
          <a:xfrm>
            <a:off x="5414458" y="3429000"/>
            <a:ext cx="925800" cy="0"/>
          </a:xfrm>
          <a:prstGeom prst="straightConnector1">
            <a:avLst/>
          </a:prstGeom>
          <a:noFill/>
          <a:ln cap="flat" cmpd="sng" w="9525">
            <a:solidFill>
              <a:srgbClr val="2C3E5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047" name="Google Shape;2047;p30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5A5A6"/>
        </a:solidFill>
      </p:bgPr>
    </p:bg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31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Let’s review some concepts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3" name="Google Shape;2053;p31"/>
          <p:cNvSpPr txBox="1"/>
          <p:nvPr>
            <p:ph idx="1" type="body"/>
          </p:nvPr>
        </p:nvSpPr>
        <p:spPr>
          <a:xfrm>
            <a:off x="1265275" y="1905000"/>
            <a:ext cx="2111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Yellow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54" name="Google Shape;2054;p31"/>
          <p:cNvSpPr txBox="1"/>
          <p:nvPr>
            <p:ph idx="2" type="body"/>
          </p:nvPr>
        </p:nvSpPr>
        <p:spPr>
          <a:xfrm>
            <a:off x="3484424" y="1905000"/>
            <a:ext cx="2111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Blue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55" name="Google Shape;2055;p31"/>
          <p:cNvSpPr txBox="1"/>
          <p:nvPr>
            <p:ph idx="3" type="body"/>
          </p:nvPr>
        </p:nvSpPr>
        <p:spPr>
          <a:xfrm>
            <a:off x="5703572" y="1905000"/>
            <a:ext cx="2111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Red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56" name="Google Shape;2056;p31"/>
          <p:cNvSpPr txBox="1"/>
          <p:nvPr>
            <p:ph idx="1" type="body"/>
          </p:nvPr>
        </p:nvSpPr>
        <p:spPr>
          <a:xfrm>
            <a:off x="1265275" y="3810000"/>
            <a:ext cx="2111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Yellow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57" name="Google Shape;2057;p31"/>
          <p:cNvSpPr txBox="1"/>
          <p:nvPr>
            <p:ph idx="2" type="body"/>
          </p:nvPr>
        </p:nvSpPr>
        <p:spPr>
          <a:xfrm>
            <a:off x="3484424" y="3810000"/>
            <a:ext cx="2111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Blue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58" name="Google Shape;2058;p31"/>
          <p:cNvSpPr txBox="1"/>
          <p:nvPr>
            <p:ph idx="3" type="body"/>
          </p:nvPr>
        </p:nvSpPr>
        <p:spPr>
          <a:xfrm>
            <a:off x="5703572" y="3810000"/>
            <a:ext cx="2111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Red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59" name="Google Shape;2059;p31"/>
          <p:cNvSpPr/>
          <p:nvPr/>
        </p:nvSpPr>
        <p:spPr>
          <a:xfrm>
            <a:off x="1976864" y="1970313"/>
            <a:ext cx="265222" cy="25772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31"/>
          <p:cNvSpPr/>
          <p:nvPr/>
        </p:nvSpPr>
        <p:spPr>
          <a:xfrm>
            <a:off x="3963406" y="1885515"/>
            <a:ext cx="336400" cy="32142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31"/>
          <p:cNvSpPr/>
          <p:nvPr/>
        </p:nvSpPr>
        <p:spPr>
          <a:xfrm>
            <a:off x="3986727" y="3822291"/>
            <a:ext cx="385523" cy="311847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31"/>
          <p:cNvSpPr/>
          <p:nvPr/>
        </p:nvSpPr>
        <p:spPr>
          <a:xfrm>
            <a:off x="6213296" y="3812723"/>
            <a:ext cx="328512" cy="330993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31"/>
          <p:cNvSpPr/>
          <p:nvPr/>
        </p:nvSpPr>
        <p:spPr>
          <a:xfrm>
            <a:off x="1974795" y="3815230"/>
            <a:ext cx="269380" cy="325997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31"/>
          <p:cNvSpPr/>
          <p:nvPr/>
        </p:nvSpPr>
        <p:spPr>
          <a:xfrm>
            <a:off x="6116895" y="1883853"/>
            <a:ext cx="270629" cy="324765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31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14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825" name="Google Shape;1825;p14"/>
          <p:cNvSpPr txBox="1"/>
          <p:nvPr/>
        </p:nvSpPr>
        <p:spPr>
          <a:xfrm>
            <a:off x="1452750" y="2035350"/>
            <a:ext cx="28629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EDIT IN GOOGLE SLIDES</a:t>
            </a:r>
            <a:endParaRPr sz="120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Click on the button under the presentation preview that says "Use as Google Slides Theme".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You will get a copy of this document on your Google Drive and will be able to edit, add or delete slides.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You have to be signed in to your Google account.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6" name="Google Shape;1826;p14"/>
          <p:cNvSpPr txBox="1"/>
          <p:nvPr/>
        </p:nvSpPr>
        <p:spPr>
          <a:xfrm>
            <a:off x="4703125" y="2035350"/>
            <a:ext cx="29880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EDIT IN POWERPOINT®</a:t>
            </a:r>
            <a:endParaRPr sz="120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Click on the button under the presentation preview that says "Download as PowerPoint template". You will get a .pptx file that you can edit in PowerPoint. 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7" name="Google Shape;1827;p14"/>
          <p:cNvSpPr txBox="1"/>
          <p:nvPr/>
        </p:nvSpPr>
        <p:spPr>
          <a:xfrm>
            <a:off x="1452750" y="5048925"/>
            <a:ext cx="623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More info on how to use this template at </a:t>
            </a:r>
            <a:r>
              <a:rPr b="1" lang="en" sz="1200" u="sng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www.slidescarnival.com/help-use-presentation-template</a:t>
            </a:r>
            <a:endParaRPr b="1"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This template is free to use under </a:t>
            </a:r>
            <a:r>
              <a:rPr lang="en" sz="1200" u="sng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Creative Commons Attribution license</a:t>
            </a: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8" name="Google Shape;1828;p14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32"/>
          <p:cNvSpPr txBox="1"/>
          <p:nvPr>
            <p:ph idx="1" type="body"/>
          </p:nvPr>
        </p:nvSpPr>
        <p:spPr>
          <a:xfrm>
            <a:off x="457200" y="5447700"/>
            <a:ext cx="82296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E50"/>
                </a:solidFill>
              </a:rPr>
              <a:t>You can copy&amp;paste graphs from </a:t>
            </a:r>
            <a:r>
              <a:rPr lang="en" u="sng">
                <a:solidFill>
                  <a:srgbClr val="2C3E50"/>
                </a:solidFill>
                <a:hlinkClick r:id="rId3"/>
              </a:rPr>
              <a:t>Google Sheets</a:t>
            </a:r>
            <a:endParaRPr>
              <a:solidFill>
                <a:srgbClr val="2C3E50"/>
              </a:solidFill>
            </a:endParaRPr>
          </a:p>
        </p:txBody>
      </p:sp>
      <p:pic>
        <p:nvPicPr>
          <p:cNvPr id="2071" name="Google Shape;20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712" y="127350"/>
            <a:ext cx="6170576" cy="511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2" name="Google Shape;2072;p32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33"/>
          <p:cNvSpPr/>
          <p:nvPr/>
        </p:nvSpPr>
        <p:spPr>
          <a:xfrm>
            <a:off x="3528970" y="809563"/>
            <a:ext cx="2091600" cy="37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078" name="Google Shape;2078;p33"/>
          <p:cNvSpPr/>
          <p:nvPr/>
        </p:nvSpPr>
        <p:spPr>
          <a:xfrm>
            <a:off x="3427839" y="424500"/>
            <a:ext cx="2288311" cy="459169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55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33"/>
          <p:cNvSpPr txBox="1"/>
          <p:nvPr>
            <p:ph idx="4294967295" type="body"/>
          </p:nvPr>
        </p:nvSpPr>
        <p:spPr>
          <a:xfrm>
            <a:off x="2146950" y="4988675"/>
            <a:ext cx="4850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Android project</a:t>
            </a:r>
            <a:endParaRPr b="1" sz="24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2080" name="Google Shape;2080;p33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34"/>
          <p:cNvSpPr/>
          <p:nvPr/>
        </p:nvSpPr>
        <p:spPr>
          <a:xfrm>
            <a:off x="3685798" y="1032834"/>
            <a:ext cx="1815000" cy="320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086" name="Google Shape;2086;p34"/>
          <p:cNvSpPr/>
          <p:nvPr/>
        </p:nvSpPr>
        <p:spPr>
          <a:xfrm>
            <a:off x="3542131" y="409225"/>
            <a:ext cx="2115929" cy="4452817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F55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34"/>
          <p:cNvSpPr txBox="1"/>
          <p:nvPr>
            <p:ph idx="4294967295" type="body"/>
          </p:nvPr>
        </p:nvSpPr>
        <p:spPr>
          <a:xfrm>
            <a:off x="2146950" y="4988675"/>
            <a:ext cx="4850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iPhone project</a:t>
            </a:r>
            <a:endParaRPr b="1" sz="24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2088" name="Google Shape;2088;p34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35"/>
          <p:cNvSpPr/>
          <p:nvPr/>
        </p:nvSpPr>
        <p:spPr>
          <a:xfrm>
            <a:off x="3231070" y="889302"/>
            <a:ext cx="2682900" cy="358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094" name="Google Shape;2094;p35"/>
          <p:cNvSpPr/>
          <p:nvPr/>
        </p:nvSpPr>
        <p:spPr>
          <a:xfrm>
            <a:off x="3026181" y="487473"/>
            <a:ext cx="3091638" cy="4372356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F55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35"/>
          <p:cNvSpPr txBox="1"/>
          <p:nvPr>
            <p:ph idx="4294967295" type="body"/>
          </p:nvPr>
        </p:nvSpPr>
        <p:spPr>
          <a:xfrm>
            <a:off x="2146950" y="4988675"/>
            <a:ext cx="4850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Tablet project</a:t>
            </a:r>
            <a:endParaRPr b="1" sz="24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2096" name="Google Shape;2096;p35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36"/>
          <p:cNvSpPr/>
          <p:nvPr/>
        </p:nvSpPr>
        <p:spPr>
          <a:xfrm>
            <a:off x="2213050" y="1032750"/>
            <a:ext cx="4717800" cy="30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102" name="Google Shape;2102;p36"/>
          <p:cNvSpPr/>
          <p:nvPr/>
        </p:nvSpPr>
        <p:spPr>
          <a:xfrm>
            <a:off x="2001788" y="8202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55D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36"/>
          <p:cNvSpPr txBox="1"/>
          <p:nvPr>
            <p:ph idx="4294967295" type="body"/>
          </p:nvPr>
        </p:nvSpPr>
        <p:spPr>
          <a:xfrm>
            <a:off x="2146950" y="4988675"/>
            <a:ext cx="4850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Desktop project</a:t>
            </a:r>
            <a:endParaRPr b="1" sz="24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2104" name="Google Shape;2104;p36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37"/>
          <p:cNvSpPr txBox="1"/>
          <p:nvPr>
            <p:ph idx="4294967295" type="ctrTitle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Thanks!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10" name="Google Shape;2110;p37"/>
          <p:cNvSpPr txBox="1"/>
          <p:nvPr>
            <p:ph idx="4294967295" type="subTitle"/>
          </p:nvPr>
        </p:nvSpPr>
        <p:spPr>
          <a:xfrm>
            <a:off x="1715250" y="2415150"/>
            <a:ext cx="57135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2111" name="Google Shape;2111;p37"/>
          <p:cNvSpPr txBox="1"/>
          <p:nvPr>
            <p:ph idx="4294967295" type="body"/>
          </p:nvPr>
        </p:nvSpPr>
        <p:spPr>
          <a:xfrm>
            <a:off x="1715250" y="3291225"/>
            <a:ext cx="57135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2112" name="Google Shape;2112;p37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38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118" name="Google Shape;2118;p38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3E50"/>
                </a:solidFill>
              </a:rPr>
              <a:t>Special thanks to all the people who made and released these awesome resources for free:</a:t>
            </a:r>
            <a:endParaRPr sz="2000">
              <a:solidFill>
                <a:srgbClr val="2C3E5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000"/>
              <a:buChar char="✖"/>
            </a:pPr>
            <a:r>
              <a:rPr lang="en" sz="2000">
                <a:solidFill>
                  <a:srgbClr val="2C3E50"/>
                </a:solidFill>
              </a:rPr>
              <a:t>Presentation template by </a:t>
            </a:r>
            <a:r>
              <a:rPr lang="en" sz="2000" u="sng">
                <a:solidFill>
                  <a:srgbClr val="2C3E50"/>
                </a:solidFill>
                <a:hlinkClick r:id="rId3"/>
              </a:rPr>
              <a:t>SlidesCarnival</a:t>
            </a:r>
            <a:endParaRPr sz="2000">
              <a:solidFill>
                <a:srgbClr val="2C3E5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000"/>
              <a:buChar char="✖"/>
            </a:pPr>
            <a:r>
              <a:rPr lang="en" sz="2000">
                <a:solidFill>
                  <a:srgbClr val="2C3E50"/>
                </a:solidFill>
              </a:rPr>
              <a:t>Photographs by </a:t>
            </a:r>
            <a:r>
              <a:rPr lang="en" sz="2000" u="sng">
                <a:solidFill>
                  <a:srgbClr val="2C3E50"/>
                </a:solidFill>
                <a:hlinkClick r:id="rId4"/>
              </a:rPr>
              <a:t>Unsplash</a:t>
            </a:r>
            <a:endParaRPr sz="2000">
              <a:solidFill>
                <a:srgbClr val="2C3E50"/>
              </a:solidFill>
            </a:endParaRPr>
          </a:p>
        </p:txBody>
      </p:sp>
      <p:sp>
        <p:nvSpPr>
          <p:cNvPr id="2119" name="Google Shape;2119;p38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39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125" name="Google Shape;2125;p39"/>
          <p:cNvSpPr txBox="1"/>
          <p:nvPr>
            <p:ph idx="1" type="body"/>
          </p:nvPr>
        </p:nvSpPr>
        <p:spPr>
          <a:xfrm>
            <a:off x="1349671" y="1600200"/>
            <a:ext cx="64446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C3E50"/>
                </a:solidFill>
              </a:rPr>
              <a:t>This presentations uses the following typographies and colors:</a:t>
            </a:r>
            <a:endParaRPr sz="1400">
              <a:solidFill>
                <a:srgbClr val="2C3E5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1400"/>
              <a:buChar char="✖"/>
            </a:pPr>
            <a:r>
              <a:rPr lang="en" sz="1400">
                <a:solidFill>
                  <a:srgbClr val="2C3E50"/>
                </a:solidFill>
              </a:rPr>
              <a:t>Titles: </a:t>
            </a:r>
            <a:r>
              <a:rPr b="1" lang="en" sz="1400">
                <a:solidFill>
                  <a:srgbClr val="2C3E50"/>
                </a:solidFill>
              </a:rPr>
              <a:t>Amatic SC</a:t>
            </a:r>
            <a:endParaRPr b="1" sz="1400">
              <a:solidFill>
                <a:srgbClr val="2C3E5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0"/>
              <a:buChar char="✖"/>
            </a:pPr>
            <a:r>
              <a:rPr lang="en" sz="1400">
                <a:solidFill>
                  <a:srgbClr val="2C3E50"/>
                </a:solidFill>
              </a:rPr>
              <a:t>Body copy: </a:t>
            </a:r>
            <a:r>
              <a:rPr b="1" lang="en" sz="1400">
                <a:solidFill>
                  <a:srgbClr val="2C3E50"/>
                </a:solidFill>
              </a:rPr>
              <a:t>Merriweather</a:t>
            </a:r>
            <a:endParaRPr b="1" sz="14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C3E50"/>
                </a:solidFill>
              </a:rPr>
              <a:t>You can download the fonts on th</a:t>
            </a:r>
            <a:r>
              <a:rPr lang="en" sz="1400"/>
              <a:t>e</a:t>
            </a:r>
            <a:r>
              <a:rPr lang="en" sz="1400">
                <a:solidFill>
                  <a:srgbClr val="2C3E50"/>
                </a:solidFill>
              </a:rPr>
              <a:t>se pages:</a:t>
            </a:r>
            <a:endParaRPr sz="14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0453C"/>
                </a:solidFill>
                <a:hlinkClick r:id="rId3"/>
              </a:rPr>
              <a:t>https://www.fontsquirrel.com/fonts/amatic</a:t>
            </a:r>
            <a:endParaRPr sz="1400">
              <a:solidFill>
                <a:srgbClr val="F045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0453C"/>
                </a:solidFill>
                <a:hlinkClick r:id="rId4"/>
              </a:rPr>
              <a:t>https://www.fontsquirrel.com/fonts/merriweather</a:t>
            </a:r>
            <a:endParaRPr sz="1400">
              <a:solidFill>
                <a:srgbClr val="F045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3E5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1400"/>
              <a:buChar char="✖"/>
            </a:pPr>
            <a:r>
              <a:rPr lang="en" sz="1400">
                <a:solidFill>
                  <a:srgbClr val="2C3E50"/>
                </a:solidFill>
              </a:rPr>
              <a:t>Light gray </a:t>
            </a:r>
            <a:r>
              <a:rPr b="1" lang="en" sz="1400">
                <a:solidFill>
                  <a:srgbClr val="F5F6F7"/>
                </a:solidFill>
                <a:highlight>
                  <a:srgbClr val="2C3E50"/>
                </a:highlight>
              </a:rPr>
              <a:t>#f5f6f7</a:t>
            </a:r>
            <a:endParaRPr b="1" sz="1400">
              <a:solidFill>
                <a:srgbClr val="F5F6F7"/>
              </a:solidFill>
              <a:highlight>
                <a:srgbClr val="2C3E5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0"/>
              <a:buChar char="✖"/>
            </a:pPr>
            <a:r>
              <a:rPr lang="en" sz="1400">
                <a:solidFill>
                  <a:srgbClr val="2C3E50"/>
                </a:solidFill>
              </a:rPr>
              <a:t>Dark gray </a:t>
            </a:r>
            <a:r>
              <a:rPr b="1" lang="en" sz="1400">
                <a:solidFill>
                  <a:srgbClr val="95A5A6"/>
                </a:solidFill>
              </a:rPr>
              <a:t>#95a5a6</a:t>
            </a:r>
            <a:endParaRPr b="1" sz="1400">
              <a:solidFill>
                <a:srgbClr val="95A5A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0"/>
              <a:buChar char="✖"/>
            </a:pPr>
            <a:r>
              <a:rPr lang="en" sz="1400">
                <a:solidFill>
                  <a:srgbClr val="2C3E50"/>
                </a:solidFill>
              </a:rPr>
              <a:t>Navy </a:t>
            </a:r>
            <a:r>
              <a:rPr b="1" lang="en" sz="1400">
                <a:solidFill>
                  <a:srgbClr val="2C3E50"/>
                </a:solidFill>
              </a:rPr>
              <a:t>#2c3e50</a:t>
            </a:r>
            <a:endParaRPr b="1" sz="1400">
              <a:solidFill>
                <a:srgbClr val="2C3E5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0"/>
              <a:buChar char="✖"/>
            </a:pPr>
            <a:r>
              <a:rPr lang="en" sz="1400">
                <a:solidFill>
                  <a:srgbClr val="2C3E50"/>
                </a:solidFill>
              </a:rPr>
              <a:t>Salmon </a:t>
            </a:r>
            <a:r>
              <a:rPr b="1" lang="en" sz="1400">
                <a:solidFill>
                  <a:srgbClr val="F55D4B"/>
                </a:solidFill>
              </a:rPr>
              <a:t>#f55d4b</a:t>
            </a:r>
            <a:endParaRPr b="1" sz="1400">
              <a:solidFill>
                <a:srgbClr val="F55D4B"/>
              </a:solidFill>
            </a:endParaRPr>
          </a:p>
        </p:txBody>
      </p:sp>
      <p:sp>
        <p:nvSpPr>
          <p:cNvPr id="2126" name="Google Shape;2126;p39"/>
          <p:cNvSpPr txBox="1"/>
          <p:nvPr/>
        </p:nvSpPr>
        <p:spPr>
          <a:xfrm>
            <a:off x="1349729" y="5384400"/>
            <a:ext cx="6444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27" name="Google Shape;2127;p39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5D4B"/>
        </a:solidFill>
      </p:bgPr>
    </p:bg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40"/>
          <p:cNvSpPr txBox="1"/>
          <p:nvPr/>
        </p:nvSpPr>
        <p:spPr>
          <a:xfrm>
            <a:off x="1983689" y="636925"/>
            <a:ext cx="44610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This means that you can: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Resize them without losing quality.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erriweather"/>
              <a:buChar char="●"/>
            </a:pP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Change fill color and opacity.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Isn’t that nice? :)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33" name="Google Shape;2133;p40"/>
          <p:cNvSpPr/>
          <p:nvPr/>
        </p:nvSpPr>
        <p:spPr>
          <a:xfrm>
            <a:off x="2365293" y="2217456"/>
            <a:ext cx="292701" cy="375547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2815329" y="2269915"/>
            <a:ext cx="312275" cy="264384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3279122" y="2270736"/>
            <a:ext cx="303087" cy="267720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3769127" y="2263670"/>
            <a:ext cx="246897" cy="277285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40"/>
          <p:cNvSpPr/>
          <p:nvPr/>
        </p:nvSpPr>
        <p:spPr>
          <a:xfrm>
            <a:off x="4244555" y="2261172"/>
            <a:ext cx="210265" cy="27978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40"/>
          <p:cNvSpPr/>
          <p:nvPr/>
        </p:nvSpPr>
        <p:spPr>
          <a:xfrm>
            <a:off x="4645880" y="2257836"/>
            <a:ext cx="324765" cy="286866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40"/>
          <p:cNvSpPr/>
          <p:nvPr/>
        </p:nvSpPr>
        <p:spPr>
          <a:xfrm>
            <a:off x="5129657" y="2240760"/>
            <a:ext cx="278534" cy="321839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40"/>
          <p:cNvSpPr/>
          <p:nvPr/>
        </p:nvSpPr>
        <p:spPr>
          <a:xfrm>
            <a:off x="5567204" y="2261582"/>
            <a:ext cx="324337" cy="283530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40"/>
          <p:cNvSpPr/>
          <p:nvPr/>
        </p:nvSpPr>
        <p:spPr>
          <a:xfrm>
            <a:off x="6044719" y="2266579"/>
            <a:ext cx="286866" cy="273538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40"/>
          <p:cNvSpPr/>
          <p:nvPr/>
        </p:nvSpPr>
        <p:spPr>
          <a:xfrm>
            <a:off x="6509333" y="2259923"/>
            <a:ext cx="278534" cy="284368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40"/>
          <p:cNvSpPr/>
          <p:nvPr/>
        </p:nvSpPr>
        <p:spPr>
          <a:xfrm>
            <a:off x="2368629" y="2682072"/>
            <a:ext cx="288526" cy="35722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40"/>
          <p:cNvSpPr/>
          <p:nvPr/>
        </p:nvSpPr>
        <p:spPr>
          <a:xfrm>
            <a:off x="2828658" y="2682072"/>
            <a:ext cx="288526" cy="35722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40"/>
          <p:cNvSpPr/>
          <p:nvPr/>
        </p:nvSpPr>
        <p:spPr>
          <a:xfrm>
            <a:off x="3280782" y="2735779"/>
            <a:ext cx="297680" cy="256051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40"/>
          <p:cNvSpPr/>
          <p:nvPr/>
        </p:nvSpPr>
        <p:spPr>
          <a:xfrm>
            <a:off x="3740400" y="2709961"/>
            <a:ext cx="297269" cy="301016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40"/>
          <p:cNvSpPr/>
          <p:nvPr/>
        </p:nvSpPr>
        <p:spPr>
          <a:xfrm>
            <a:off x="4202516" y="2729534"/>
            <a:ext cx="294771" cy="26063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40"/>
          <p:cNvSpPr/>
          <p:nvPr/>
        </p:nvSpPr>
        <p:spPr>
          <a:xfrm>
            <a:off x="4667541" y="2729534"/>
            <a:ext cx="286028" cy="263545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40"/>
          <p:cNvSpPr/>
          <p:nvPr/>
        </p:nvSpPr>
        <p:spPr>
          <a:xfrm>
            <a:off x="5135064" y="2732443"/>
            <a:ext cx="265222" cy="25772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40"/>
          <p:cNvSpPr/>
          <p:nvPr/>
        </p:nvSpPr>
        <p:spPr>
          <a:xfrm>
            <a:off x="5580532" y="2717866"/>
            <a:ext cx="293933" cy="288115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40"/>
          <p:cNvSpPr/>
          <p:nvPr/>
        </p:nvSpPr>
        <p:spPr>
          <a:xfrm>
            <a:off x="6010585" y="2686230"/>
            <a:ext cx="358882" cy="353476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0"/>
          <p:cNvSpPr/>
          <p:nvPr/>
        </p:nvSpPr>
        <p:spPr>
          <a:xfrm>
            <a:off x="6479356" y="2698720"/>
            <a:ext cx="336400" cy="32142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0"/>
          <p:cNvSpPr/>
          <p:nvPr/>
        </p:nvSpPr>
        <p:spPr>
          <a:xfrm>
            <a:off x="2345719" y="3208710"/>
            <a:ext cx="329761" cy="233996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40"/>
          <p:cNvSpPr/>
          <p:nvPr/>
        </p:nvSpPr>
        <p:spPr>
          <a:xfrm>
            <a:off x="2807425" y="3164584"/>
            <a:ext cx="327246" cy="316843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40"/>
          <p:cNvSpPr/>
          <p:nvPr/>
        </p:nvSpPr>
        <p:spPr>
          <a:xfrm>
            <a:off x="3279533" y="3178734"/>
            <a:ext cx="294771" cy="297697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40"/>
          <p:cNvSpPr/>
          <p:nvPr/>
        </p:nvSpPr>
        <p:spPr>
          <a:xfrm>
            <a:off x="3736653" y="3169580"/>
            <a:ext cx="307261" cy="306423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40"/>
          <p:cNvSpPr/>
          <p:nvPr/>
        </p:nvSpPr>
        <p:spPr>
          <a:xfrm>
            <a:off x="4206674" y="3179162"/>
            <a:ext cx="286028" cy="287277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40"/>
          <p:cNvSpPr/>
          <p:nvPr/>
        </p:nvSpPr>
        <p:spPr>
          <a:xfrm>
            <a:off x="4679603" y="3145438"/>
            <a:ext cx="260637" cy="35429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40"/>
          <p:cNvSpPr/>
          <p:nvPr/>
        </p:nvSpPr>
        <p:spPr>
          <a:xfrm>
            <a:off x="5105088" y="3215794"/>
            <a:ext cx="327246" cy="211086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40"/>
          <p:cNvSpPr/>
          <p:nvPr/>
        </p:nvSpPr>
        <p:spPr>
          <a:xfrm>
            <a:off x="5578855" y="3170829"/>
            <a:ext cx="301444" cy="304763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40"/>
          <p:cNvSpPr/>
          <p:nvPr/>
        </p:nvSpPr>
        <p:spPr>
          <a:xfrm>
            <a:off x="6038063" y="3159178"/>
            <a:ext cx="303104" cy="315166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40"/>
          <p:cNvSpPr/>
          <p:nvPr/>
        </p:nvSpPr>
        <p:spPr>
          <a:xfrm>
            <a:off x="6483942" y="3168331"/>
            <a:ext cx="324337" cy="303925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40"/>
          <p:cNvSpPr/>
          <p:nvPr/>
        </p:nvSpPr>
        <p:spPr>
          <a:xfrm>
            <a:off x="2384028" y="3642511"/>
            <a:ext cx="253981" cy="277302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40"/>
          <p:cNvSpPr/>
          <p:nvPr/>
        </p:nvSpPr>
        <p:spPr>
          <a:xfrm>
            <a:off x="2832815" y="3642939"/>
            <a:ext cx="271057" cy="272699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40"/>
          <p:cNvSpPr/>
          <p:nvPr/>
        </p:nvSpPr>
        <p:spPr>
          <a:xfrm>
            <a:off x="3298268" y="3642939"/>
            <a:ext cx="271040" cy="272699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40"/>
          <p:cNvSpPr/>
          <p:nvPr/>
        </p:nvSpPr>
        <p:spPr>
          <a:xfrm>
            <a:off x="3754550" y="3642939"/>
            <a:ext cx="270629" cy="272699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40"/>
          <p:cNvSpPr/>
          <p:nvPr/>
        </p:nvSpPr>
        <p:spPr>
          <a:xfrm>
            <a:off x="4277439" y="3600473"/>
            <a:ext cx="146154" cy="360559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40"/>
          <p:cNvSpPr/>
          <p:nvPr/>
        </p:nvSpPr>
        <p:spPr>
          <a:xfrm>
            <a:off x="4746229" y="3602971"/>
            <a:ext cx="126580" cy="356384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40"/>
          <p:cNvSpPr/>
          <p:nvPr/>
        </p:nvSpPr>
        <p:spPr>
          <a:xfrm>
            <a:off x="5210415" y="3642511"/>
            <a:ext cx="115339" cy="273127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40"/>
          <p:cNvSpPr/>
          <p:nvPr/>
        </p:nvSpPr>
        <p:spPr>
          <a:xfrm>
            <a:off x="5594271" y="3638764"/>
            <a:ext cx="268541" cy="284368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40"/>
          <p:cNvSpPr/>
          <p:nvPr/>
        </p:nvSpPr>
        <p:spPr>
          <a:xfrm>
            <a:off x="6043059" y="3646259"/>
            <a:ext cx="294360" cy="271878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0"/>
          <p:cNvSpPr/>
          <p:nvPr/>
        </p:nvSpPr>
        <p:spPr>
          <a:xfrm>
            <a:off x="6508495" y="3600045"/>
            <a:ext cx="270629" cy="324765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40"/>
          <p:cNvSpPr/>
          <p:nvPr/>
        </p:nvSpPr>
        <p:spPr>
          <a:xfrm>
            <a:off x="2461056" y="4072993"/>
            <a:ext cx="99512" cy="336417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40"/>
          <p:cNvSpPr/>
          <p:nvPr/>
        </p:nvSpPr>
        <p:spPr>
          <a:xfrm>
            <a:off x="2862792" y="4060503"/>
            <a:ext cx="215261" cy="360559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40"/>
          <p:cNvSpPr/>
          <p:nvPr/>
        </p:nvSpPr>
        <p:spPr>
          <a:xfrm>
            <a:off x="3291595" y="4060503"/>
            <a:ext cx="281870" cy="360559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40"/>
          <p:cNvSpPr/>
          <p:nvPr/>
        </p:nvSpPr>
        <p:spPr>
          <a:xfrm>
            <a:off x="4177108" y="4121704"/>
            <a:ext cx="340164" cy="18985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40"/>
          <p:cNvSpPr/>
          <p:nvPr/>
        </p:nvSpPr>
        <p:spPr>
          <a:xfrm>
            <a:off x="3723735" y="4082146"/>
            <a:ext cx="330172" cy="312275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40"/>
          <p:cNvSpPr/>
          <p:nvPr/>
        </p:nvSpPr>
        <p:spPr>
          <a:xfrm>
            <a:off x="4661296" y="4090068"/>
            <a:ext cx="292273" cy="294771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40"/>
          <p:cNvSpPr/>
          <p:nvPr/>
        </p:nvSpPr>
        <p:spPr>
          <a:xfrm>
            <a:off x="5120076" y="4092566"/>
            <a:ext cx="296020" cy="294771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40"/>
          <p:cNvSpPr/>
          <p:nvPr/>
        </p:nvSpPr>
        <p:spPr>
          <a:xfrm>
            <a:off x="5539315" y="4092566"/>
            <a:ext cx="385523" cy="311847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40"/>
          <p:cNvSpPr/>
          <p:nvPr/>
        </p:nvSpPr>
        <p:spPr>
          <a:xfrm>
            <a:off x="6071786" y="4080077"/>
            <a:ext cx="231909" cy="322660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40"/>
          <p:cNvSpPr/>
          <p:nvPr/>
        </p:nvSpPr>
        <p:spPr>
          <a:xfrm>
            <a:off x="6533902" y="4096314"/>
            <a:ext cx="226485" cy="310170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40"/>
          <p:cNvSpPr/>
          <p:nvPr/>
        </p:nvSpPr>
        <p:spPr>
          <a:xfrm>
            <a:off x="2354890" y="4572581"/>
            <a:ext cx="327246" cy="25897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40"/>
          <p:cNvSpPr/>
          <p:nvPr/>
        </p:nvSpPr>
        <p:spPr>
          <a:xfrm>
            <a:off x="2811582" y="4591727"/>
            <a:ext cx="318930" cy="216510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40"/>
          <p:cNvSpPr/>
          <p:nvPr/>
        </p:nvSpPr>
        <p:spPr>
          <a:xfrm>
            <a:off x="3280782" y="4582573"/>
            <a:ext cx="302676" cy="236494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40"/>
          <p:cNvSpPr/>
          <p:nvPr/>
        </p:nvSpPr>
        <p:spPr>
          <a:xfrm>
            <a:off x="3738723" y="4576328"/>
            <a:ext cx="304780" cy="247736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40"/>
          <p:cNvSpPr/>
          <p:nvPr/>
        </p:nvSpPr>
        <p:spPr>
          <a:xfrm>
            <a:off x="4215006" y="4556344"/>
            <a:ext cx="275197" cy="277695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40"/>
          <p:cNvSpPr/>
          <p:nvPr/>
        </p:nvSpPr>
        <p:spPr>
          <a:xfrm>
            <a:off x="4650055" y="4591316"/>
            <a:ext cx="311008" cy="229000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40"/>
          <p:cNvSpPr/>
          <p:nvPr/>
        </p:nvSpPr>
        <p:spPr>
          <a:xfrm>
            <a:off x="5110922" y="4591316"/>
            <a:ext cx="310598" cy="229000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0"/>
          <p:cNvSpPr/>
          <p:nvPr/>
        </p:nvSpPr>
        <p:spPr>
          <a:xfrm>
            <a:off x="5579283" y="4568834"/>
            <a:ext cx="299339" cy="262296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0"/>
          <p:cNvSpPr/>
          <p:nvPr/>
        </p:nvSpPr>
        <p:spPr>
          <a:xfrm>
            <a:off x="6023896" y="4537198"/>
            <a:ext cx="328512" cy="330993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40"/>
          <p:cNvSpPr/>
          <p:nvPr/>
        </p:nvSpPr>
        <p:spPr>
          <a:xfrm>
            <a:off x="6507673" y="4555933"/>
            <a:ext cx="281442" cy="28518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40"/>
          <p:cNvSpPr/>
          <p:nvPr/>
        </p:nvSpPr>
        <p:spPr>
          <a:xfrm>
            <a:off x="2350304" y="5003884"/>
            <a:ext cx="320590" cy="312258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40"/>
          <p:cNvSpPr/>
          <p:nvPr/>
        </p:nvSpPr>
        <p:spPr>
          <a:xfrm>
            <a:off x="2796183" y="5054255"/>
            <a:ext cx="341824" cy="209016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40"/>
          <p:cNvSpPr/>
          <p:nvPr/>
        </p:nvSpPr>
        <p:spPr>
          <a:xfrm>
            <a:off x="3336559" y="4982650"/>
            <a:ext cx="200700" cy="34223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0"/>
          <p:cNvSpPr/>
          <p:nvPr/>
        </p:nvSpPr>
        <p:spPr>
          <a:xfrm>
            <a:off x="3767878" y="5015536"/>
            <a:ext cx="251893" cy="31602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40"/>
          <p:cNvSpPr/>
          <p:nvPr/>
        </p:nvSpPr>
        <p:spPr>
          <a:xfrm>
            <a:off x="4208761" y="5039694"/>
            <a:ext cx="283530" cy="246470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40"/>
          <p:cNvSpPr/>
          <p:nvPr/>
        </p:nvSpPr>
        <p:spPr>
          <a:xfrm>
            <a:off x="4667113" y="5017623"/>
            <a:ext cx="284368" cy="284779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40"/>
          <p:cNvSpPr/>
          <p:nvPr/>
        </p:nvSpPr>
        <p:spPr>
          <a:xfrm>
            <a:off x="5125910" y="5013876"/>
            <a:ext cx="286439" cy="293111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40"/>
          <p:cNvSpPr/>
          <p:nvPr/>
        </p:nvSpPr>
        <p:spPr>
          <a:xfrm>
            <a:off x="5563867" y="5016784"/>
            <a:ext cx="330582" cy="279372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40"/>
          <p:cNvSpPr/>
          <p:nvPr/>
        </p:nvSpPr>
        <p:spPr>
          <a:xfrm>
            <a:off x="6038063" y="5010967"/>
            <a:ext cx="301016" cy="29726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40"/>
          <p:cNvSpPr/>
          <p:nvPr/>
        </p:nvSpPr>
        <p:spPr>
          <a:xfrm>
            <a:off x="6505586" y="4996800"/>
            <a:ext cx="288526" cy="322678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40"/>
          <p:cNvSpPr/>
          <p:nvPr/>
        </p:nvSpPr>
        <p:spPr>
          <a:xfrm>
            <a:off x="2328250" y="5516800"/>
            <a:ext cx="371373" cy="209426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40"/>
          <p:cNvSpPr/>
          <p:nvPr/>
        </p:nvSpPr>
        <p:spPr>
          <a:xfrm>
            <a:off x="2819504" y="5461416"/>
            <a:ext cx="299357" cy="315183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40"/>
          <p:cNvSpPr/>
          <p:nvPr/>
        </p:nvSpPr>
        <p:spPr>
          <a:xfrm>
            <a:off x="3267881" y="5443519"/>
            <a:ext cx="329316" cy="339736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0"/>
          <p:cNvSpPr/>
          <p:nvPr/>
        </p:nvSpPr>
        <p:spPr>
          <a:xfrm>
            <a:off x="3744558" y="5472246"/>
            <a:ext cx="290613" cy="294360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0"/>
          <p:cNvSpPr/>
          <p:nvPr/>
        </p:nvSpPr>
        <p:spPr>
          <a:xfrm>
            <a:off x="4175448" y="5473085"/>
            <a:ext cx="349318" cy="291435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40"/>
          <p:cNvSpPr/>
          <p:nvPr/>
        </p:nvSpPr>
        <p:spPr>
          <a:xfrm>
            <a:off x="4674607" y="5448105"/>
            <a:ext cx="269380" cy="325997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40"/>
          <p:cNvSpPr/>
          <p:nvPr/>
        </p:nvSpPr>
        <p:spPr>
          <a:xfrm>
            <a:off x="5077609" y="5444357"/>
            <a:ext cx="386789" cy="350977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40"/>
          <p:cNvSpPr/>
          <p:nvPr/>
        </p:nvSpPr>
        <p:spPr>
          <a:xfrm>
            <a:off x="5542634" y="5438934"/>
            <a:ext cx="379705" cy="363468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40"/>
          <p:cNvSpPr/>
          <p:nvPr/>
        </p:nvSpPr>
        <p:spPr>
          <a:xfrm>
            <a:off x="6020149" y="5525954"/>
            <a:ext cx="337666" cy="195687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40"/>
          <p:cNvSpPr/>
          <p:nvPr/>
        </p:nvSpPr>
        <p:spPr>
          <a:xfrm>
            <a:off x="6525570" y="5490143"/>
            <a:ext cx="251893" cy="27646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40"/>
          <p:cNvSpPr/>
          <p:nvPr/>
        </p:nvSpPr>
        <p:spPr>
          <a:xfrm>
            <a:off x="5087766" y="737626"/>
            <a:ext cx="358882" cy="353476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40"/>
          <p:cNvSpPr/>
          <p:nvPr/>
        </p:nvSpPr>
        <p:spPr>
          <a:xfrm>
            <a:off x="5884152" y="737618"/>
            <a:ext cx="865009" cy="852080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40"/>
          <p:cNvSpPr/>
          <p:nvPr/>
        </p:nvSpPr>
        <p:spPr>
          <a:xfrm>
            <a:off x="5232379" y="902703"/>
            <a:ext cx="341824" cy="209016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40"/>
          <p:cNvSpPr/>
          <p:nvPr/>
        </p:nvSpPr>
        <p:spPr>
          <a:xfrm>
            <a:off x="6232725" y="1135535"/>
            <a:ext cx="823893" cy="50384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5D4B"/>
        </a:solidFill>
      </p:bgPr>
    </p:bg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1"/>
          <p:cNvSpPr txBox="1"/>
          <p:nvPr/>
        </p:nvSpPr>
        <p:spPr>
          <a:xfrm>
            <a:off x="2877425" y="1219075"/>
            <a:ext cx="44610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Now you can use any emoji as an icon!</a:t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23" name="Google Shape;2223;p41"/>
          <p:cNvSpPr txBox="1"/>
          <p:nvPr/>
        </p:nvSpPr>
        <p:spPr>
          <a:xfrm>
            <a:off x="1493900" y="2907650"/>
            <a:ext cx="58443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F0453C"/>
                </a:highlight>
                <a:latin typeface="Merriweather"/>
                <a:ea typeface="Merriweather"/>
                <a:cs typeface="Merriweather"/>
                <a:sym typeface="Merriweather"/>
              </a:rPr>
              <a:t>and many more...</a:t>
            </a:r>
            <a:endParaRPr sz="2400">
              <a:solidFill>
                <a:srgbClr val="FFFFFF"/>
              </a:solidFill>
              <a:highlight>
                <a:srgbClr val="F0453C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24" name="Google Shape;2224;p41"/>
          <p:cNvSpPr txBox="1"/>
          <p:nvPr/>
        </p:nvSpPr>
        <p:spPr>
          <a:xfrm>
            <a:off x="1334775" y="1313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2C3E50"/>
                </a:solidFill>
              </a:rPr>
              <a:t>😉</a:t>
            </a:r>
            <a:endParaRPr sz="9600">
              <a:solidFill>
                <a:srgbClr val="2C3E50"/>
              </a:solidFill>
            </a:endParaRPr>
          </a:p>
        </p:txBody>
      </p:sp>
      <p:sp>
        <p:nvSpPr>
          <p:cNvPr id="2225" name="Google Shape;2225;p41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5"/>
          <p:cNvSpPr txBox="1"/>
          <p:nvPr>
            <p:ph idx="4294967295" type="ctrTitle"/>
          </p:nvPr>
        </p:nvSpPr>
        <p:spPr>
          <a:xfrm>
            <a:off x="1715250" y="1943925"/>
            <a:ext cx="57135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834" name="Google Shape;1834;p15"/>
          <p:cNvSpPr txBox="1"/>
          <p:nvPr>
            <p:ph idx="4294967295" type="subTitle"/>
          </p:nvPr>
        </p:nvSpPr>
        <p:spPr>
          <a:xfrm>
            <a:off x="1715250" y="2872350"/>
            <a:ext cx="57135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1835" name="Google Shape;1835;p15"/>
          <p:cNvSpPr txBox="1"/>
          <p:nvPr>
            <p:ph idx="4294967295" type="body"/>
          </p:nvPr>
        </p:nvSpPr>
        <p:spPr>
          <a:xfrm>
            <a:off x="1715250" y="3748425"/>
            <a:ext cx="57135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1836" name="Google Shape;18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900" y="838200"/>
            <a:ext cx="1258200" cy="1258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37" name="Google Shape;1837;p15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16"/>
          <p:cNvSpPr txBox="1"/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843" name="Google Shape;1843;p16"/>
          <p:cNvSpPr txBox="1"/>
          <p:nvPr>
            <p:ph idx="1" type="subTitle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844" name="Google Shape;1844;p16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7"/>
          <p:cNvSpPr txBox="1"/>
          <p:nvPr>
            <p:ph idx="1" type="body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50" name="Google Shape;1850;p17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8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856" name="Google Shape;1856;p18"/>
          <p:cNvSpPr txBox="1"/>
          <p:nvPr>
            <p:ph idx="1" type="body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✖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857" name="Google Shape;1857;p18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9"/>
          <p:cNvSpPr txBox="1"/>
          <p:nvPr>
            <p:ph idx="4294967295" type="ctrTitle"/>
          </p:nvPr>
        </p:nvSpPr>
        <p:spPr>
          <a:xfrm>
            <a:off x="1374150" y="3258850"/>
            <a:ext cx="6395700" cy="12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63" name="Google Shape;1863;p19"/>
          <p:cNvSpPr txBox="1"/>
          <p:nvPr>
            <p:ph idx="4294967295" type="subTitle"/>
          </p:nvPr>
        </p:nvSpPr>
        <p:spPr>
          <a:xfrm>
            <a:off x="1374150" y="4320146"/>
            <a:ext cx="6395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864" name="Google Shape;1864;p19"/>
          <p:cNvSpPr/>
          <p:nvPr/>
        </p:nvSpPr>
        <p:spPr>
          <a:xfrm>
            <a:off x="3213452" y="703602"/>
            <a:ext cx="2728142" cy="2522753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5" name="Google Shape;1865;p19"/>
          <p:cNvSpPr/>
          <p:nvPr/>
        </p:nvSpPr>
        <p:spPr>
          <a:xfrm>
            <a:off x="4014780" y="1296298"/>
            <a:ext cx="1114426" cy="1337354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9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"/>
          <p:cNvSpPr txBox="1"/>
          <p:nvPr>
            <p:ph idx="1" type="body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872" name="Google Shape;1872;p20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873" name="Google Shape;1873;p20"/>
          <p:cNvSpPr txBox="1"/>
          <p:nvPr>
            <p:ph idx="2" type="body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874" name="Google Shape;1874;p20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1"/>
          <p:cNvSpPr txBox="1"/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80" name="Google Shape;1880;p21"/>
          <p:cNvSpPr txBox="1"/>
          <p:nvPr>
            <p:ph idx="1" type="body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81" name="Google Shape;1881;p21"/>
          <p:cNvSpPr txBox="1"/>
          <p:nvPr>
            <p:ph idx="2" type="body"/>
          </p:nvPr>
        </p:nvSpPr>
        <p:spPr>
          <a:xfrm>
            <a:off x="3391603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82" name="Google Shape;1882;p21"/>
          <p:cNvSpPr txBox="1"/>
          <p:nvPr>
            <p:ph idx="3" type="body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21"/>
          <p:cNvSpPr txBox="1"/>
          <p:nvPr>
            <p:ph idx="12" type="sldNum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