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55BC1C9F-1945-48F5-B2DB-E65CF72427E5}"/>
              </a:ext>
            </a:extLst>
          </p:cNvPr>
          <p:cNvSpPr/>
          <p:nvPr/>
        </p:nvSpPr>
        <p:spPr>
          <a:xfrm rot="10800000">
            <a:off x="5319832" y="4182340"/>
            <a:ext cx="536501" cy="957165"/>
          </a:xfrm>
          <a:custGeom>
            <a:avLst/>
            <a:gdLst>
              <a:gd name="connsiteX0" fmla="*/ 0 w 546754"/>
              <a:gd name="connsiteY0" fmla="*/ 0 h 961225"/>
              <a:gd name="connsiteX1" fmla="*/ 546754 w 546754"/>
              <a:gd name="connsiteY1" fmla="*/ 0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53450"/>
              <a:gd name="connsiteY0" fmla="*/ 0 h 961225"/>
              <a:gd name="connsiteX1" fmla="*/ 475997 w 553450"/>
              <a:gd name="connsiteY1" fmla="*/ 46264 h 961225"/>
              <a:gd name="connsiteX2" fmla="*/ 546754 w 553450"/>
              <a:gd name="connsiteY2" fmla="*/ 961225 h 961225"/>
              <a:gd name="connsiteX3" fmla="*/ 0 w 553450"/>
              <a:gd name="connsiteY3" fmla="*/ 961225 h 961225"/>
              <a:gd name="connsiteX4" fmla="*/ 0 w 553450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0 h 961225"/>
              <a:gd name="connsiteX1" fmla="*/ 463832 w 546754"/>
              <a:gd name="connsiteY1" fmla="*/ 1911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5758 h 966983"/>
              <a:gd name="connsiteX1" fmla="*/ 463832 w 546754"/>
              <a:gd name="connsiteY1" fmla="*/ 4841 h 966983"/>
              <a:gd name="connsiteX2" fmla="*/ 546754 w 546754"/>
              <a:gd name="connsiteY2" fmla="*/ 966983 h 966983"/>
              <a:gd name="connsiteX3" fmla="*/ 0 w 546754"/>
              <a:gd name="connsiteY3" fmla="*/ 966983 h 966983"/>
              <a:gd name="connsiteX4" fmla="*/ 0 w 546754"/>
              <a:gd name="connsiteY4" fmla="*/ 5758 h 966983"/>
              <a:gd name="connsiteX0" fmla="*/ 0 w 546754"/>
              <a:gd name="connsiteY0" fmla="*/ 917 h 962142"/>
              <a:gd name="connsiteX1" fmla="*/ 463832 w 546754"/>
              <a:gd name="connsiteY1" fmla="*/ 0 h 962142"/>
              <a:gd name="connsiteX2" fmla="*/ 546754 w 546754"/>
              <a:gd name="connsiteY2" fmla="*/ 962142 h 962142"/>
              <a:gd name="connsiteX3" fmla="*/ 0 w 546754"/>
              <a:gd name="connsiteY3" fmla="*/ 962142 h 962142"/>
              <a:gd name="connsiteX4" fmla="*/ 0 w 546754"/>
              <a:gd name="connsiteY4" fmla="*/ 917 h 962142"/>
              <a:gd name="connsiteX0" fmla="*/ 0 w 546754"/>
              <a:gd name="connsiteY0" fmla="*/ 3249 h 964474"/>
              <a:gd name="connsiteX1" fmla="*/ 463832 w 546754"/>
              <a:gd name="connsiteY1" fmla="*/ 2332 h 964474"/>
              <a:gd name="connsiteX2" fmla="*/ 546754 w 546754"/>
              <a:gd name="connsiteY2" fmla="*/ 964474 h 964474"/>
              <a:gd name="connsiteX3" fmla="*/ 0 w 546754"/>
              <a:gd name="connsiteY3" fmla="*/ 964474 h 964474"/>
              <a:gd name="connsiteX4" fmla="*/ 0 w 546754"/>
              <a:gd name="connsiteY4" fmla="*/ 3249 h 964474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69 h 961894"/>
              <a:gd name="connsiteX1" fmla="*/ 463832 w 546754"/>
              <a:gd name="connsiteY1" fmla="*/ 26460 h 961894"/>
              <a:gd name="connsiteX2" fmla="*/ 546754 w 546754"/>
              <a:gd name="connsiteY2" fmla="*/ 961894 h 961894"/>
              <a:gd name="connsiteX3" fmla="*/ 0 w 546754"/>
              <a:gd name="connsiteY3" fmla="*/ 961894 h 961894"/>
              <a:gd name="connsiteX4" fmla="*/ 0 w 546754"/>
              <a:gd name="connsiteY4" fmla="*/ 669 h 961894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20846 h 982071"/>
              <a:gd name="connsiteX1" fmla="*/ 463832 w 546754"/>
              <a:gd name="connsiteY1" fmla="*/ 46637 h 982071"/>
              <a:gd name="connsiteX2" fmla="*/ 546754 w 546754"/>
              <a:gd name="connsiteY2" fmla="*/ 982071 h 982071"/>
              <a:gd name="connsiteX3" fmla="*/ 0 w 546754"/>
              <a:gd name="connsiteY3" fmla="*/ 982071 h 982071"/>
              <a:gd name="connsiteX4" fmla="*/ 0 w 546754"/>
              <a:gd name="connsiteY4" fmla="*/ 20846 h 98207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124"/>
              <a:gd name="connsiteY0" fmla="*/ 7566 h 968791"/>
              <a:gd name="connsiteX1" fmla="*/ 480278 w 555124"/>
              <a:gd name="connsiteY1" fmla="*/ 60065 h 968791"/>
              <a:gd name="connsiteX2" fmla="*/ 543465 w 555124"/>
              <a:gd name="connsiteY2" fmla="*/ 915375 h 968791"/>
              <a:gd name="connsiteX3" fmla="*/ 0 w 555124"/>
              <a:gd name="connsiteY3" fmla="*/ 968791 h 968791"/>
              <a:gd name="connsiteX4" fmla="*/ 0 w 55512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428"/>
              <a:gd name="connsiteY0" fmla="*/ 10291 h 971516"/>
              <a:gd name="connsiteX1" fmla="*/ 509880 w 555428"/>
              <a:gd name="connsiteY1" fmla="*/ 56113 h 971516"/>
              <a:gd name="connsiteX2" fmla="*/ 543465 w 555428"/>
              <a:gd name="connsiteY2" fmla="*/ 918100 h 971516"/>
              <a:gd name="connsiteX3" fmla="*/ 0 w 555428"/>
              <a:gd name="connsiteY3" fmla="*/ 971516 h 971516"/>
              <a:gd name="connsiteX4" fmla="*/ 0 w 555428"/>
              <a:gd name="connsiteY4" fmla="*/ 10291 h 971516"/>
              <a:gd name="connsiteX0" fmla="*/ 0 w 543465"/>
              <a:gd name="connsiteY0" fmla="*/ 10291 h 971516"/>
              <a:gd name="connsiteX1" fmla="*/ 509880 w 543465"/>
              <a:gd name="connsiteY1" fmla="*/ 56113 h 971516"/>
              <a:gd name="connsiteX2" fmla="*/ 543465 w 543465"/>
              <a:gd name="connsiteY2" fmla="*/ 918100 h 971516"/>
              <a:gd name="connsiteX3" fmla="*/ 0 w 543465"/>
              <a:gd name="connsiteY3" fmla="*/ 971516 h 971516"/>
              <a:gd name="connsiteX4" fmla="*/ 0 w 543465"/>
              <a:gd name="connsiteY4" fmla="*/ 10291 h 971516"/>
              <a:gd name="connsiteX0" fmla="*/ 0 w 530031"/>
              <a:gd name="connsiteY0" fmla="*/ 10291 h 971516"/>
              <a:gd name="connsiteX1" fmla="*/ 509880 w 530031"/>
              <a:gd name="connsiteY1" fmla="*/ 56113 h 971516"/>
              <a:gd name="connsiteX2" fmla="*/ 513862 w 530031"/>
              <a:gd name="connsiteY2" fmla="*/ 908085 h 971516"/>
              <a:gd name="connsiteX3" fmla="*/ 0 w 530031"/>
              <a:gd name="connsiteY3" fmla="*/ 971516 h 971516"/>
              <a:gd name="connsiteX4" fmla="*/ 0 w 530031"/>
              <a:gd name="connsiteY4" fmla="*/ 10291 h 971516"/>
              <a:gd name="connsiteX0" fmla="*/ 0 w 536501"/>
              <a:gd name="connsiteY0" fmla="*/ 10291 h 971516"/>
              <a:gd name="connsiteX1" fmla="*/ 509880 w 536501"/>
              <a:gd name="connsiteY1" fmla="*/ 56113 h 971516"/>
              <a:gd name="connsiteX2" fmla="*/ 513862 w 536501"/>
              <a:gd name="connsiteY2" fmla="*/ 908085 h 971516"/>
              <a:gd name="connsiteX3" fmla="*/ 0 w 536501"/>
              <a:gd name="connsiteY3" fmla="*/ 971516 h 971516"/>
              <a:gd name="connsiteX4" fmla="*/ 0 w 536501"/>
              <a:gd name="connsiteY4" fmla="*/ 10291 h 9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01" h="971516">
                <a:moveTo>
                  <a:pt x="0" y="10291"/>
                </a:moveTo>
                <a:cubicBezTo>
                  <a:pt x="165244" y="5681"/>
                  <a:pt x="427191" y="-27332"/>
                  <a:pt x="509880" y="56113"/>
                </a:cubicBezTo>
                <a:cubicBezTo>
                  <a:pt x="562814" y="128909"/>
                  <a:pt x="521818" y="594317"/>
                  <a:pt x="513862" y="908085"/>
                </a:cubicBezTo>
                <a:cubicBezTo>
                  <a:pt x="385334" y="925890"/>
                  <a:pt x="181155" y="953711"/>
                  <a:pt x="0" y="971516"/>
                </a:cubicBezTo>
                <a:lnTo>
                  <a:pt x="0" y="1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03ED4315-1B72-425B-B9D6-BCD670B7B5DB}"/>
              </a:ext>
            </a:extLst>
          </p:cNvPr>
          <p:cNvSpPr/>
          <p:nvPr/>
        </p:nvSpPr>
        <p:spPr>
          <a:xfrm>
            <a:off x="6376056" y="3042945"/>
            <a:ext cx="536501" cy="957165"/>
          </a:xfrm>
          <a:custGeom>
            <a:avLst/>
            <a:gdLst>
              <a:gd name="connsiteX0" fmla="*/ 0 w 546754"/>
              <a:gd name="connsiteY0" fmla="*/ 0 h 961225"/>
              <a:gd name="connsiteX1" fmla="*/ 546754 w 546754"/>
              <a:gd name="connsiteY1" fmla="*/ 0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53450"/>
              <a:gd name="connsiteY0" fmla="*/ 0 h 961225"/>
              <a:gd name="connsiteX1" fmla="*/ 475997 w 553450"/>
              <a:gd name="connsiteY1" fmla="*/ 46264 h 961225"/>
              <a:gd name="connsiteX2" fmla="*/ 546754 w 553450"/>
              <a:gd name="connsiteY2" fmla="*/ 961225 h 961225"/>
              <a:gd name="connsiteX3" fmla="*/ 0 w 553450"/>
              <a:gd name="connsiteY3" fmla="*/ 961225 h 961225"/>
              <a:gd name="connsiteX4" fmla="*/ 0 w 553450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0 h 961225"/>
              <a:gd name="connsiteX1" fmla="*/ 463832 w 546754"/>
              <a:gd name="connsiteY1" fmla="*/ 1911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5758 h 966983"/>
              <a:gd name="connsiteX1" fmla="*/ 463832 w 546754"/>
              <a:gd name="connsiteY1" fmla="*/ 4841 h 966983"/>
              <a:gd name="connsiteX2" fmla="*/ 546754 w 546754"/>
              <a:gd name="connsiteY2" fmla="*/ 966983 h 966983"/>
              <a:gd name="connsiteX3" fmla="*/ 0 w 546754"/>
              <a:gd name="connsiteY3" fmla="*/ 966983 h 966983"/>
              <a:gd name="connsiteX4" fmla="*/ 0 w 546754"/>
              <a:gd name="connsiteY4" fmla="*/ 5758 h 966983"/>
              <a:gd name="connsiteX0" fmla="*/ 0 w 546754"/>
              <a:gd name="connsiteY0" fmla="*/ 917 h 962142"/>
              <a:gd name="connsiteX1" fmla="*/ 463832 w 546754"/>
              <a:gd name="connsiteY1" fmla="*/ 0 h 962142"/>
              <a:gd name="connsiteX2" fmla="*/ 546754 w 546754"/>
              <a:gd name="connsiteY2" fmla="*/ 962142 h 962142"/>
              <a:gd name="connsiteX3" fmla="*/ 0 w 546754"/>
              <a:gd name="connsiteY3" fmla="*/ 962142 h 962142"/>
              <a:gd name="connsiteX4" fmla="*/ 0 w 546754"/>
              <a:gd name="connsiteY4" fmla="*/ 917 h 962142"/>
              <a:gd name="connsiteX0" fmla="*/ 0 w 546754"/>
              <a:gd name="connsiteY0" fmla="*/ 3249 h 964474"/>
              <a:gd name="connsiteX1" fmla="*/ 463832 w 546754"/>
              <a:gd name="connsiteY1" fmla="*/ 2332 h 964474"/>
              <a:gd name="connsiteX2" fmla="*/ 546754 w 546754"/>
              <a:gd name="connsiteY2" fmla="*/ 964474 h 964474"/>
              <a:gd name="connsiteX3" fmla="*/ 0 w 546754"/>
              <a:gd name="connsiteY3" fmla="*/ 964474 h 964474"/>
              <a:gd name="connsiteX4" fmla="*/ 0 w 546754"/>
              <a:gd name="connsiteY4" fmla="*/ 3249 h 964474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69 h 961894"/>
              <a:gd name="connsiteX1" fmla="*/ 463832 w 546754"/>
              <a:gd name="connsiteY1" fmla="*/ 26460 h 961894"/>
              <a:gd name="connsiteX2" fmla="*/ 546754 w 546754"/>
              <a:gd name="connsiteY2" fmla="*/ 961894 h 961894"/>
              <a:gd name="connsiteX3" fmla="*/ 0 w 546754"/>
              <a:gd name="connsiteY3" fmla="*/ 961894 h 961894"/>
              <a:gd name="connsiteX4" fmla="*/ 0 w 546754"/>
              <a:gd name="connsiteY4" fmla="*/ 669 h 961894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20846 h 982071"/>
              <a:gd name="connsiteX1" fmla="*/ 463832 w 546754"/>
              <a:gd name="connsiteY1" fmla="*/ 46637 h 982071"/>
              <a:gd name="connsiteX2" fmla="*/ 546754 w 546754"/>
              <a:gd name="connsiteY2" fmla="*/ 982071 h 982071"/>
              <a:gd name="connsiteX3" fmla="*/ 0 w 546754"/>
              <a:gd name="connsiteY3" fmla="*/ 982071 h 982071"/>
              <a:gd name="connsiteX4" fmla="*/ 0 w 546754"/>
              <a:gd name="connsiteY4" fmla="*/ 20846 h 98207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124"/>
              <a:gd name="connsiteY0" fmla="*/ 7566 h 968791"/>
              <a:gd name="connsiteX1" fmla="*/ 480278 w 555124"/>
              <a:gd name="connsiteY1" fmla="*/ 60065 h 968791"/>
              <a:gd name="connsiteX2" fmla="*/ 543465 w 555124"/>
              <a:gd name="connsiteY2" fmla="*/ 915375 h 968791"/>
              <a:gd name="connsiteX3" fmla="*/ 0 w 555124"/>
              <a:gd name="connsiteY3" fmla="*/ 968791 h 968791"/>
              <a:gd name="connsiteX4" fmla="*/ 0 w 55512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428"/>
              <a:gd name="connsiteY0" fmla="*/ 10291 h 971516"/>
              <a:gd name="connsiteX1" fmla="*/ 509880 w 555428"/>
              <a:gd name="connsiteY1" fmla="*/ 56113 h 971516"/>
              <a:gd name="connsiteX2" fmla="*/ 543465 w 555428"/>
              <a:gd name="connsiteY2" fmla="*/ 918100 h 971516"/>
              <a:gd name="connsiteX3" fmla="*/ 0 w 555428"/>
              <a:gd name="connsiteY3" fmla="*/ 971516 h 971516"/>
              <a:gd name="connsiteX4" fmla="*/ 0 w 555428"/>
              <a:gd name="connsiteY4" fmla="*/ 10291 h 971516"/>
              <a:gd name="connsiteX0" fmla="*/ 0 w 543465"/>
              <a:gd name="connsiteY0" fmla="*/ 10291 h 971516"/>
              <a:gd name="connsiteX1" fmla="*/ 509880 w 543465"/>
              <a:gd name="connsiteY1" fmla="*/ 56113 h 971516"/>
              <a:gd name="connsiteX2" fmla="*/ 543465 w 543465"/>
              <a:gd name="connsiteY2" fmla="*/ 918100 h 971516"/>
              <a:gd name="connsiteX3" fmla="*/ 0 w 543465"/>
              <a:gd name="connsiteY3" fmla="*/ 971516 h 971516"/>
              <a:gd name="connsiteX4" fmla="*/ 0 w 543465"/>
              <a:gd name="connsiteY4" fmla="*/ 10291 h 971516"/>
              <a:gd name="connsiteX0" fmla="*/ 0 w 530031"/>
              <a:gd name="connsiteY0" fmla="*/ 10291 h 971516"/>
              <a:gd name="connsiteX1" fmla="*/ 509880 w 530031"/>
              <a:gd name="connsiteY1" fmla="*/ 56113 h 971516"/>
              <a:gd name="connsiteX2" fmla="*/ 513862 w 530031"/>
              <a:gd name="connsiteY2" fmla="*/ 908085 h 971516"/>
              <a:gd name="connsiteX3" fmla="*/ 0 w 530031"/>
              <a:gd name="connsiteY3" fmla="*/ 971516 h 971516"/>
              <a:gd name="connsiteX4" fmla="*/ 0 w 530031"/>
              <a:gd name="connsiteY4" fmla="*/ 10291 h 971516"/>
              <a:gd name="connsiteX0" fmla="*/ 0 w 536501"/>
              <a:gd name="connsiteY0" fmla="*/ 10291 h 971516"/>
              <a:gd name="connsiteX1" fmla="*/ 509880 w 536501"/>
              <a:gd name="connsiteY1" fmla="*/ 56113 h 971516"/>
              <a:gd name="connsiteX2" fmla="*/ 513862 w 536501"/>
              <a:gd name="connsiteY2" fmla="*/ 908085 h 971516"/>
              <a:gd name="connsiteX3" fmla="*/ 0 w 536501"/>
              <a:gd name="connsiteY3" fmla="*/ 971516 h 971516"/>
              <a:gd name="connsiteX4" fmla="*/ 0 w 536501"/>
              <a:gd name="connsiteY4" fmla="*/ 10291 h 9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01" h="971516">
                <a:moveTo>
                  <a:pt x="0" y="10291"/>
                </a:moveTo>
                <a:cubicBezTo>
                  <a:pt x="165244" y="5681"/>
                  <a:pt x="427191" y="-27332"/>
                  <a:pt x="509880" y="56113"/>
                </a:cubicBezTo>
                <a:cubicBezTo>
                  <a:pt x="562814" y="128909"/>
                  <a:pt x="521818" y="594317"/>
                  <a:pt x="513862" y="908085"/>
                </a:cubicBezTo>
                <a:cubicBezTo>
                  <a:pt x="385334" y="925890"/>
                  <a:pt x="181155" y="953711"/>
                  <a:pt x="0" y="971516"/>
                </a:cubicBezTo>
                <a:lnTo>
                  <a:pt x="0" y="1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97E45A7B-887D-46CE-A362-9C10D1B5006E}"/>
              </a:ext>
            </a:extLst>
          </p:cNvPr>
          <p:cNvSpPr/>
          <p:nvPr/>
        </p:nvSpPr>
        <p:spPr>
          <a:xfrm>
            <a:off x="2807226" y="3046206"/>
            <a:ext cx="2927603" cy="961225"/>
          </a:xfrm>
          <a:prstGeom prst="rect">
            <a:avLst/>
          </a:prstGeom>
          <a:gradFill>
            <a:gsLst>
              <a:gs pos="0">
                <a:schemeClr val="tx1"/>
              </a:gs>
              <a:gs pos="19000">
                <a:schemeClr val="accent1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65F0E0C9-69EE-40B7-86A5-D3CE8A222FA2}"/>
              </a:ext>
            </a:extLst>
          </p:cNvPr>
          <p:cNvSpPr/>
          <p:nvPr/>
        </p:nvSpPr>
        <p:spPr>
          <a:xfrm>
            <a:off x="5856333" y="4182340"/>
            <a:ext cx="3831430" cy="961225"/>
          </a:xfrm>
          <a:prstGeom prst="rect">
            <a:avLst/>
          </a:prstGeom>
          <a:gradFill>
            <a:gsLst>
              <a:gs pos="0">
                <a:schemeClr val="tx1"/>
              </a:gs>
              <a:gs pos="19000">
                <a:schemeClr val="accent2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35">
            <a:extLst>
              <a:ext uri="{FF2B5EF4-FFF2-40B4-BE49-F238E27FC236}">
                <a16:creationId xmlns:a16="http://schemas.microsoft.com/office/drawing/2014/main" id="{BC3ACCD1-9776-4F7F-98EF-30C0C1109D09}"/>
              </a:ext>
            </a:extLst>
          </p:cNvPr>
          <p:cNvSpPr/>
          <p:nvPr/>
        </p:nvSpPr>
        <p:spPr>
          <a:xfrm rot="5400000">
            <a:off x="9185514" y="4311734"/>
            <a:ext cx="1372449" cy="67190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Isosceles Triangle 36">
            <a:extLst>
              <a:ext uri="{FF2B5EF4-FFF2-40B4-BE49-F238E27FC236}">
                <a16:creationId xmlns:a16="http://schemas.microsoft.com/office/drawing/2014/main" id="{2057EE7E-5A4C-4A47-8857-08AD27BCB62D}"/>
              </a:ext>
            </a:extLst>
          </p:cNvPr>
          <p:cNvSpPr/>
          <p:nvPr/>
        </p:nvSpPr>
        <p:spPr>
          <a:xfrm rot="16200000">
            <a:off x="1785048" y="3190862"/>
            <a:ext cx="1372449" cy="6719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D086B-2BC2-4DDE-8F5D-A1E98B1BEF6D}"/>
              </a:ext>
            </a:extLst>
          </p:cNvPr>
          <p:cNvSpPr txBox="1"/>
          <p:nvPr/>
        </p:nvSpPr>
        <p:spPr>
          <a:xfrm>
            <a:off x="2823164" y="323443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DE13C-9564-49A7-8EAF-C7B8F663FC3A}"/>
              </a:ext>
            </a:extLst>
          </p:cNvPr>
          <p:cNvSpPr txBox="1"/>
          <p:nvPr/>
        </p:nvSpPr>
        <p:spPr>
          <a:xfrm>
            <a:off x="8783288" y="435530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47">
            <a:extLst>
              <a:ext uri="{FF2B5EF4-FFF2-40B4-BE49-F238E27FC236}">
                <a16:creationId xmlns:a16="http://schemas.microsoft.com/office/drawing/2014/main" id="{95131BF5-2964-4B56-BF48-BF6174E741AE}"/>
              </a:ext>
            </a:extLst>
          </p:cNvPr>
          <p:cNvGrpSpPr/>
          <p:nvPr/>
        </p:nvGrpSpPr>
        <p:grpSpPr>
          <a:xfrm>
            <a:off x="3522361" y="3062834"/>
            <a:ext cx="1798372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FA3BF7-06A6-4C7B-AF3C-23284ACC36D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8FF37F-51AA-4DD7-B06A-FF0431FDDFC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69B0A344-B0DF-4557-B0BB-3FBF34861F9A}"/>
              </a:ext>
            </a:extLst>
          </p:cNvPr>
          <p:cNvGrpSpPr/>
          <p:nvPr/>
        </p:nvGrpSpPr>
        <p:grpSpPr>
          <a:xfrm>
            <a:off x="6951459" y="4201286"/>
            <a:ext cx="1798372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877CA0-02E3-4FC6-80E3-91FF18BF7F9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868620-0459-4FC7-A09D-7C23BFB0D1B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40">
            <a:extLst>
              <a:ext uri="{FF2B5EF4-FFF2-40B4-BE49-F238E27FC236}">
                <a16:creationId xmlns:a16="http://schemas.microsoft.com/office/drawing/2014/main" id="{7A1AC5CA-182F-4318-911B-48B3B0E6906A}"/>
              </a:ext>
            </a:extLst>
          </p:cNvPr>
          <p:cNvGrpSpPr/>
          <p:nvPr/>
        </p:nvGrpSpPr>
        <p:grpSpPr>
          <a:xfrm>
            <a:off x="742715" y="4387067"/>
            <a:ext cx="3555809" cy="1477328"/>
            <a:chOff x="5375474" y="2822446"/>
            <a:chExt cx="3312368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4F8814-DABA-4382-860A-57E030041760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29D12-2F2F-489E-8C01-AD4D5B11EB72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43">
            <a:extLst>
              <a:ext uri="{FF2B5EF4-FFF2-40B4-BE49-F238E27FC236}">
                <a16:creationId xmlns:a16="http://schemas.microsoft.com/office/drawing/2014/main" id="{35A5454A-E09F-4787-A10C-D368B0664145}"/>
              </a:ext>
            </a:extLst>
          </p:cNvPr>
          <p:cNvGrpSpPr/>
          <p:nvPr/>
        </p:nvGrpSpPr>
        <p:grpSpPr>
          <a:xfrm>
            <a:off x="7850645" y="2319313"/>
            <a:ext cx="3606423" cy="1477328"/>
            <a:chOff x="5375474" y="2822446"/>
            <a:chExt cx="3312368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89CD35-71D6-440D-BE53-6C20D0154984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ADC196-B070-4B14-B82B-A0E43318CBB4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Freeform 9">
            <a:extLst>
              <a:ext uri="{FF2B5EF4-FFF2-40B4-BE49-F238E27FC236}">
                <a16:creationId xmlns:a16="http://schemas.microsoft.com/office/drawing/2014/main" id="{741CCC26-3C4C-48EB-84AA-87D8B4863984}"/>
              </a:ext>
            </a:extLst>
          </p:cNvPr>
          <p:cNvSpPr>
            <a:spLocks noEditPoints="1"/>
          </p:cNvSpPr>
          <p:nvPr/>
        </p:nvSpPr>
        <p:spPr bwMode="auto">
          <a:xfrm>
            <a:off x="3765650" y="1487988"/>
            <a:ext cx="4624662" cy="4946950"/>
          </a:xfrm>
          <a:custGeom>
            <a:avLst/>
            <a:gdLst>
              <a:gd name="T0" fmla="*/ 893 w 1005"/>
              <a:gd name="T1" fmla="*/ 121 h 1077"/>
              <a:gd name="T2" fmla="*/ 862 w 1005"/>
              <a:gd name="T3" fmla="*/ 110 h 1077"/>
              <a:gd name="T4" fmla="*/ 769 w 1005"/>
              <a:gd name="T5" fmla="*/ 171 h 1077"/>
              <a:gd name="T6" fmla="*/ 731 w 1005"/>
              <a:gd name="T7" fmla="*/ 162 h 1077"/>
              <a:gd name="T8" fmla="*/ 592 w 1005"/>
              <a:gd name="T9" fmla="*/ 173 h 1077"/>
              <a:gd name="T10" fmla="*/ 567 w 1005"/>
              <a:gd name="T11" fmla="*/ 92 h 1077"/>
              <a:gd name="T12" fmla="*/ 562 w 1005"/>
              <a:gd name="T13" fmla="*/ 48 h 1077"/>
              <a:gd name="T14" fmla="*/ 534 w 1005"/>
              <a:gd name="T15" fmla="*/ 14 h 1077"/>
              <a:gd name="T16" fmla="*/ 516 w 1005"/>
              <a:gd name="T17" fmla="*/ 16 h 1077"/>
              <a:gd name="T18" fmla="*/ 492 w 1005"/>
              <a:gd name="T19" fmla="*/ 17 h 1077"/>
              <a:gd name="T20" fmla="*/ 472 w 1005"/>
              <a:gd name="T21" fmla="*/ 36 h 1077"/>
              <a:gd name="T22" fmla="*/ 466 w 1005"/>
              <a:gd name="T23" fmla="*/ 73 h 1077"/>
              <a:gd name="T24" fmla="*/ 475 w 1005"/>
              <a:gd name="T25" fmla="*/ 108 h 1077"/>
              <a:gd name="T26" fmla="*/ 440 w 1005"/>
              <a:gd name="T27" fmla="*/ 173 h 1077"/>
              <a:gd name="T28" fmla="*/ 262 w 1005"/>
              <a:gd name="T29" fmla="*/ 173 h 1077"/>
              <a:gd name="T30" fmla="*/ 171 w 1005"/>
              <a:gd name="T31" fmla="*/ 173 h 1077"/>
              <a:gd name="T32" fmla="*/ 140 w 1005"/>
              <a:gd name="T33" fmla="*/ 137 h 1077"/>
              <a:gd name="T34" fmla="*/ 7 w 1005"/>
              <a:gd name="T35" fmla="*/ 187 h 1077"/>
              <a:gd name="T36" fmla="*/ 140 w 1005"/>
              <a:gd name="T37" fmla="*/ 239 h 1077"/>
              <a:gd name="T38" fmla="*/ 171 w 1005"/>
              <a:gd name="T39" fmla="*/ 250 h 1077"/>
              <a:gd name="T40" fmla="*/ 259 w 1005"/>
              <a:gd name="T41" fmla="*/ 195 h 1077"/>
              <a:gd name="T42" fmla="*/ 308 w 1005"/>
              <a:gd name="T43" fmla="*/ 369 h 1077"/>
              <a:gd name="T44" fmla="*/ 407 w 1005"/>
              <a:gd name="T45" fmla="*/ 301 h 1077"/>
              <a:gd name="T46" fmla="*/ 425 w 1005"/>
              <a:gd name="T47" fmla="*/ 373 h 1077"/>
              <a:gd name="T48" fmla="*/ 421 w 1005"/>
              <a:gd name="T49" fmla="*/ 417 h 1077"/>
              <a:gd name="T50" fmla="*/ 416 w 1005"/>
              <a:gd name="T51" fmla="*/ 461 h 1077"/>
              <a:gd name="T52" fmla="*/ 401 w 1005"/>
              <a:gd name="T53" fmla="*/ 494 h 1077"/>
              <a:gd name="T54" fmla="*/ 385 w 1005"/>
              <a:gd name="T55" fmla="*/ 584 h 1077"/>
              <a:gd name="T56" fmla="*/ 377 w 1005"/>
              <a:gd name="T57" fmla="*/ 643 h 1077"/>
              <a:gd name="T58" fmla="*/ 386 w 1005"/>
              <a:gd name="T59" fmla="*/ 697 h 1077"/>
              <a:gd name="T60" fmla="*/ 362 w 1005"/>
              <a:gd name="T61" fmla="*/ 959 h 1077"/>
              <a:gd name="T62" fmla="*/ 333 w 1005"/>
              <a:gd name="T63" fmla="*/ 1010 h 1077"/>
              <a:gd name="T64" fmla="*/ 300 w 1005"/>
              <a:gd name="T65" fmla="*/ 1048 h 1077"/>
              <a:gd name="T66" fmla="*/ 373 w 1005"/>
              <a:gd name="T67" fmla="*/ 1048 h 1077"/>
              <a:gd name="T68" fmla="*/ 395 w 1005"/>
              <a:gd name="T69" fmla="*/ 980 h 1077"/>
              <a:gd name="T70" fmla="*/ 404 w 1005"/>
              <a:gd name="T71" fmla="*/ 924 h 1077"/>
              <a:gd name="T72" fmla="*/ 455 w 1005"/>
              <a:gd name="T73" fmla="*/ 728 h 1077"/>
              <a:gd name="T74" fmla="*/ 517 w 1005"/>
              <a:gd name="T75" fmla="*/ 612 h 1077"/>
              <a:gd name="T76" fmla="*/ 551 w 1005"/>
              <a:gd name="T77" fmla="*/ 687 h 1077"/>
              <a:gd name="T78" fmla="*/ 582 w 1005"/>
              <a:gd name="T79" fmla="*/ 741 h 1077"/>
              <a:gd name="T80" fmla="*/ 612 w 1005"/>
              <a:gd name="T81" fmla="*/ 881 h 1077"/>
              <a:gd name="T82" fmla="*/ 636 w 1005"/>
              <a:gd name="T83" fmla="*/ 1030 h 1077"/>
              <a:gd name="T84" fmla="*/ 684 w 1005"/>
              <a:gd name="T85" fmla="*/ 1059 h 1077"/>
              <a:gd name="T86" fmla="*/ 705 w 1005"/>
              <a:gd name="T87" fmla="*/ 1017 h 1077"/>
              <a:gd name="T88" fmla="*/ 686 w 1005"/>
              <a:gd name="T89" fmla="*/ 982 h 1077"/>
              <a:gd name="T90" fmla="*/ 673 w 1005"/>
              <a:gd name="T91" fmla="*/ 895 h 1077"/>
              <a:gd name="T92" fmla="*/ 646 w 1005"/>
              <a:gd name="T93" fmla="*/ 709 h 1077"/>
              <a:gd name="T94" fmla="*/ 661 w 1005"/>
              <a:gd name="T95" fmla="*/ 654 h 1077"/>
              <a:gd name="T96" fmla="*/ 648 w 1005"/>
              <a:gd name="T97" fmla="*/ 599 h 1077"/>
              <a:gd name="T98" fmla="*/ 641 w 1005"/>
              <a:gd name="T99" fmla="*/ 540 h 1077"/>
              <a:gd name="T100" fmla="*/ 633 w 1005"/>
              <a:gd name="T101" fmla="*/ 496 h 1077"/>
              <a:gd name="T102" fmla="*/ 605 w 1005"/>
              <a:gd name="T103" fmla="*/ 402 h 1077"/>
              <a:gd name="T104" fmla="*/ 617 w 1005"/>
              <a:gd name="T105" fmla="*/ 321 h 1077"/>
              <a:gd name="T106" fmla="*/ 684 w 1005"/>
              <a:gd name="T107" fmla="*/ 356 h 1077"/>
              <a:gd name="T108" fmla="*/ 773 w 1005"/>
              <a:gd name="T109" fmla="*/ 187 h 1077"/>
              <a:gd name="T110" fmla="*/ 862 w 1005"/>
              <a:gd name="T111" fmla="*/ 187 h 1077"/>
              <a:gd name="T112" fmla="*/ 893 w 1005"/>
              <a:gd name="T113" fmla="*/ 226 h 1077"/>
              <a:gd name="T114" fmla="*/ 1005 w 1005"/>
              <a:gd name="T115" fmla="*/ 180 h 1077"/>
              <a:gd name="T116" fmla="*/ 324 w 1005"/>
              <a:gd name="T117" fmla="*/ 270 h 1077"/>
              <a:gd name="T118" fmla="*/ 325 w 1005"/>
              <a:gd name="T119" fmla="*/ 194 h 1077"/>
              <a:gd name="T120" fmla="*/ 713 w 1005"/>
              <a:gd name="T121" fmla="*/ 200 h 1077"/>
              <a:gd name="T122" fmla="*/ 667 w 1005"/>
              <a:gd name="T123" fmla="*/ 232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05" h="1077">
                <a:moveTo>
                  <a:pt x="998" y="173"/>
                </a:moveTo>
                <a:cubicBezTo>
                  <a:pt x="998" y="173"/>
                  <a:pt x="973" y="173"/>
                  <a:pt x="930" y="173"/>
                </a:cubicBezTo>
                <a:cubicBezTo>
                  <a:pt x="930" y="142"/>
                  <a:pt x="930" y="142"/>
                  <a:pt x="930" y="142"/>
                </a:cubicBezTo>
                <a:cubicBezTo>
                  <a:pt x="930" y="131"/>
                  <a:pt x="921" y="122"/>
                  <a:pt x="910" y="122"/>
                </a:cubicBezTo>
                <a:cubicBezTo>
                  <a:pt x="903" y="122"/>
                  <a:pt x="896" y="126"/>
                  <a:pt x="893" y="132"/>
                </a:cubicBezTo>
                <a:cubicBezTo>
                  <a:pt x="893" y="121"/>
                  <a:pt x="893" y="121"/>
                  <a:pt x="893" y="121"/>
                </a:cubicBezTo>
                <a:cubicBezTo>
                  <a:pt x="893" y="117"/>
                  <a:pt x="889" y="113"/>
                  <a:pt x="884" y="113"/>
                </a:cubicBezTo>
                <a:cubicBezTo>
                  <a:pt x="871" y="113"/>
                  <a:pt x="871" y="113"/>
                  <a:pt x="871" y="113"/>
                </a:cubicBezTo>
                <a:cubicBezTo>
                  <a:pt x="866" y="113"/>
                  <a:pt x="863" y="117"/>
                  <a:pt x="863" y="121"/>
                </a:cubicBezTo>
                <a:cubicBezTo>
                  <a:pt x="863" y="173"/>
                  <a:pt x="863" y="173"/>
                  <a:pt x="863" y="173"/>
                </a:cubicBezTo>
                <a:cubicBezTo>
                  <a:pt x="862" y="173"/>
                  <a:pt x="862" y="173"/>
                  <a:pt x="862" y="173"/>
                </a:cubicBezTo>
                <a:cubicBezTo>
                  <a:pt x="862" y="110"/>
                  <a:pt x="862" y="110"/>
                  <a:pt x="862" y="110"/>
                </a:cubicBezTo>
                <a:cubicBezTo>
                  <a:pt x="862" y="104"/>
                  <a:pt x="858" y="100"/>
                  <a:pt x="852" y="100"/>
                </a:cubicBezTo>
                <a:cubicBezTo>
                  <a:pt x="836" y="100"/>
                  <a:pt x="836" y="100"/>
                  <a:pt x="836" y="100"/>
                </a:cubicBezTo>
                <a:cubicBezTo>
                  <a:pt x="831" y="100"/>
                  <a:pt x="826" y="104"/>
                  <a:pt x="826" y="110"/>
                </a:cubicBezTo>
                <a:cubicBezTo>
                  <a:pt x="826" y="173"/>
                  <a:pt x="826" y="173"/>
                  <a:pt x="826" y="173"/>
                </a:cubicBezTo>
                <a:cubicBezTo>
                  <a:pt x="808" y="173"/>
                  <a:pt x="789" y="173"/>
                  <a:pt x="770" y="173"/>
                </a:cubicBezTo>
                <a:cubicBezTo>
                  <a:pt x="769" y="172"/>
                  <a:pt x="769" y="171"/>
                  <a:pt x="769" y="171"/>
                </a:cubicBezTo>
                <a:cubicBezTo>
                  <a:pt x="768" y="167"/>
                  <a:pt x="763" y="166"/>
                  <a:pt x="761" y="166"/>
                </a:cubicBezTo>
                <a:cubicBezTo>
                  <a:pt x="758" y="166"/>
                  <a:pt x="756" y="167"/>
                  <a:pt x="756" y="167"/>
                </a:cubicBezTo>
                <a:cubicBezTo>
                  <a:pt x="756" y="167"/>
                  <a:pt x="753" y="161"/>
                  <a:pt x="750" y="160"/>
                </a:cubicBezTo>
                <a:cubicBezTo>
                  <a:pt x="746" y="159"/>
                  <a:pt x="743" y="162"/>
                  <a:pt x="743" y="162"/>
                </a:cubicBezTo>
                <a:cubicBezTo>
                  <a:pt x="743" y="162"/>
                  <a:pt x="742" y="159"/>
                  <a:pt x="737" y="159"/>
                </a:cubicBezTo>
                <a:cubicBezTo>
                  <a:pt x="731" y="159"/>
                  <a:pt x="731" y="162"/>
                  <a:pt x="731" y="162"/>
                </a:cubicBezTo>
                <a:cubicBezTo>
                  <a:pt x="731" y="162"/>
                  <a:pt x="727" y="160"/>
                  <a:pt x="723" y="162"/>
                </a:cubicBezTo>
                <a:cubicBezTo>
                  <a:pt x="720" y="164"/>
                  <a:pt x="719" y="166"/>
                  <a:pt x="718" y="167"/>
                </a:cubicBezTo>
                <a:cubicBezTo>
                  <a:pt x="718" y="169"/>
                  <a:pt x="717" y="172"/>
                  <a:pt x="717" y="172"/>
                </a:cubicBezTo>
                <a:cubicBezTo>
                  <a:pt x="717" y="172"/>
                  <a:pt x="715" y="171"/>
                  <a:pt x="712" y="173"/>
                </a:cubicBezTo>
                <a:cubicBezTo>
                  <a:pt x="676" y="173"/>
                  <a:pt x="637" y="173"/>
                  <a:pt x="598" y="173"/>
                </a:cubicBezTo>
                <a:cubicBezTo>
                  <a:pt x="596" y="173"/>
                  <a:pt x="594" y="173"/>
                  <a:pt x="592" y="173"/>
                </a:cubicBezTo>
                <a:cubicBezTo>
                  <a:pt x="590" y="173"/>
                  <a:pt x="588" y="174"/>
                  <a:pt x="585" y="174"/>
                </a:cubicBezTo>
                <a:cubicBezTo>
                  <a:pt x="584" y="174"/>
                  <a:pt x="583" y="174"/>
                  <a:pt x="583" y="174"/>
                </a:cubicBezTo>
                <a:cubicBezTo>
                  <a:pt x="581" y="174"/>
                  <a:pt x="580" y="173"/>
                  <a:pt x="578" y="173"/>
                </a:cubicBezTo>
                <a:cubicBezTo>
                  <a:pt x="555" y="167"/>
                  <a:pt x="540" y="143"/>
                  <a:pt x="552" y="119"/>
                </a:cubicBezTo>
                <a:cubicBezTo>
                  <a:pt x="552" y="118"/>
                  <a:pt x="552" y="118"/>
                  <a:pt x="552" y="117"/>
                </a:cubicBezTo>
                <a:cubicBezTo>
                  <a:pt x="553" y="108"/>
                  <a:pt x="569" y="104"/>
                  <a:pt x="567" y="92"/>
                </a:cubicBezTo>
                <a:cubicBezTo>
                  <a:pt x="567" y="92"/>
                  <a:pt x="567" y="91"/>
                  <a:pt x="567" y="91"/>
                </a:cubicBezTo>
                <a:cubicBezTo>
                  <a:pt x="567" y="90"/>
                  <a:pt x="568" y="88"/>
                  <a:pt x="569" y="87"/>
                </a:cubicBezTo>
                <a:cubicBezTo>
                  <a:pt x="573" y="80"/>
                  <a:pt x="573" y="72"/>
                  <a:pt x="565" y="70"/>
                </a:cubicBezTo>
                <a:cubicBezTo>
                  <a:pt x="565" y="69"/>
                  <a:pt x="565" y="68"/>
                  <a:pt x="565" y="67"/>
                </a:cubicBezTo>
                <a:cubicBezTo>
                  <a:pt x="565" y="66"/>
                  <a:pt x="565" y="65"/>
                  <a:pt x="564" y="64"/>
                </a:cubicBezTo>
                <a:cubicBezTo>
                  <a:pt x="564" y="61"/>
                  <a:pt x="563" y="55"/>
                  <a:pt x="562" y="48"/>
                </a:cubicBezTo>
                <a:cubicBezTo>
                  <a:pt x="562" y="41"/>
                  <a:pt x="561" y="40"/>
                  <a:pt x="559" y="36"/>
                </a:cubicBezTo>
                <a:cubicBezTo>
                  <a:pt x="558" y="34"/>
                  <a:pt x="556" y="32"/>
                  <a:pt x="554" y="29"/>
                </a:cubicBezTo>
                <a:cubicBezTo>
                  <a:pt x="553" y="25"/>
                  <a:pt x="551" y="21"/>
                  <a:pt x="550" y="24"/>
                </a:cubicBezTo>
                <a:cubicBezTo>
                  <a:pt x="548" y="17"/>
                  <a:pt x="547" y="23"/>
                  <a:pt x="545" y="20"/>
                </a:cubicBezTo>
                <a:cubicBezTo>
                  <a:pt x="543" y="20"/>
                  <a:pt x="541" y="28"/>
                  <a:pt x="540" y="16"/>
                </a:cubicBezTo>
                <a:cubicBezTo>
                  <a:pt x="538" y="13"/>
                  <a:pt x="536" y="8"/>
                  <a:pt x="534" y="14"/>
                </a:cubicBezTo>
                <a:cubicBezTo>
                  <a:pt x="533" y="8"/>
                  <a:pt x="531" y="8"/>
                  <a:pt x="530" y="9"/>
                </a:cubicBezTo>
                <a:cubicBezTo>
                  <a:pt x="528" y="5"/>
                  <a:pt x="527" y="8"/>
                  <a:pt x="525" y="11"/>
                </a:cubicBezTo>
                <a:cubicBezTo>
                  <a:pt x="524" y="2"/>
                  <a:pt x="522" y="10"/>
                  <a:pt x="521" y="7"/>
                </a:cubicBezTo>
                <a:cubicBezTo>
                  <a:pt x="519" y="0"/>
                  <a:pt x="518" y="4"/>
                  <a:pt x="516" y="10"/>
                </a:cubicBezTo>
                <a:cubicBezTo>
                  <a:pt x="516" y="15"/>
                  <a:pt x="516" y="18"/>
                  <a:pt x="516" y="10"/>
                </a:cubicBezTo>
                <a:cubicBezTo>
                  <a:pt x="516" y="10"/>
                  <a:pt x="516" y="14"/>
                  <a:pt x="516" y="16"/>
                </a:cubicBezTo>
                <a:cubicBezTo>
                  <a:pt x="516" y="11"/>
                  <a:pt x="516" y="14"/>
                  <a:pt x="516" y="10"/>
                </a:cubicBezTo>
                <a:cubicBezTo>
                  <a:pt x="514" y="14"/>
                  <a:pt x="513" y="12"/>
                  <a:pt x="511" y="14"/>
                </a:cubicBezTo>
                <a:cubicBezTo>
                  <a:pt x="510" y="13"/>
                  <a:pt x="508" y="23"/>
                  <a:pt x="507" y="11"/>
                </a:cubicBezTo>
                <a:cubicBezTo>
                  <a:pt x="505" y="4"/>
                  <a:pt x="504" y="9"/>
                  <a:pt x="502" y="9"/>
                </a:cubicBezTo>
                <a:cubicBezTo>
                  <a:pt x="501" y="11"/>
                  <a:pt x="499" y="15"/>
                  <a:pt x="498" y="14"/>
                </a:cubicBezTo>
                <a:cubicBezTo>
                  <a:pt x="496" y="16"/>
                  <a:pt x="494" y="14"/>
                  <a:pt x="492" y="17"/>
                </a:cubicBezTo>
                <a:cubicBezTo>
                  <a:pt x="490" y="20"/>
                  <a:pt x="489" y="23"/>
                  <a:pt x="487" y="20"/>
                </a:cubicBezTo>
                <a:cubicBezTo>
                  <a:pt x="485" y="15"/>
                  <a:pt x="484" y="16"/>
                  <a:pt x="482" y="24"/>
                </a:cubicBezTo>
                <a:cubicBezTo>
                  <a:pt x="481" y="29"/>
                  <a:pt x="481" y="27"/>
                  <a:pt x="480" y="31"/>
                </a:cubicBezTo>
                <a:cubicBezTo>
                  <a:pt x="479" y="33"/>
                  <a:pt x="479" y="29"/>
                  <a:pt x="478" y="29"/>
                </a:cubicBezTo>
                <a:cubicBezTo>
                  <a:pt x="477" y="24"/>
                  <a:pt x="476" y="28"/>
                  <a:pt x="475" y="30"/>
                </a:cubicBezTo>
                <a:cubicBezTo>
                  <a:pt x="474" y="29"/>
                  <a:pt x="473" y="31"/>
                  <a:pt x="472" y="36"/>
                </a:cubicBezTo>
                <a:cubicBezTo>
                  <a:pt x="472" y="38"/>
                  <a:pt x="471" y="33"/>
                  <a:pt x="471" y="41"/>
                </a:cubicBezTo>
                <a:cubicBezTo>
                  <a:pt x="470" y="39"/>
                  <a:pt x="470" y="46"/>
                  <a:pt x="469" y="48"/>
                </a:cubicBezTo>
                <a:cubicBezTo>
                  <a:pt x="469" y="52"/>
                  <a:pt x="469" y="56"/>
                  <a:pt x="468" y="56"/>
                </a:cubicBezTo>
                <a:cubicBezTo>
                  <a:pt x="468" y="52"/>
                  <a:pt x="468" y="62"/>
                  <a:pt x="467" y="64"/>
                </a:cubicBezTo>
                <a:cubicBezTo>
                  <a:pt x="467" y="69"/>
                  <a:pt x="466" y="73"/>
                  <a:pt x="466" y="73"/>
                </a:cubicBezTo>
                <a:cubicBezTo>
                  <a:pt x="467" y="73"/>
                  <a:pt x="466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6" y="73"/>
                  <a:pt x="466" y="73"/>
                  <a:pt x="464" y="74"/>
                </a:cubicBezTo>
                <a:cubicBezTo>
                  <a:pt x="464" y="74"/>
                  <a:pt x="463" y="75"/>
                  <a:pt x="462" y="75"/>
                </a:cubicBezTo>
                <a:cubicBezTo>
                  <a:pt x="461" y="84"/>
                  <a:pt x="461" y="88"/>
                  <a:pt x="465" y="94"/>
                </a:cubicBezTo>
                <a:cubicBezTo>
                  <a:pt x="466" y="95"/>
                  <a:pt x="466" y="96"/>
                  <a:pt x="467" y="97"/>
                </a:cubicBezTo>
                <a:cubicBezTo>
                  <a:pt x="470" y="101"/>
                  <a:pt x="473" y="105"/>
                  <a:pt x="475" y="108"/>
                </a:cubicBezTo>
                <a:cubicBezTo>
                  <a:pt x="476" y="109"/>
                  <a:pt x="476" y="111"/>
                  <a:pt x="476" y="113"/>
                </a:cubicBezTo>
                <a:cubicBezTo>
                  <a:pt x="477" y="115"/>
                  <a:pt x="477" y="116"/>
                  <a:pt x="478" y="118"/>
                </a:cubicBezTo>
                <a:cubicBezTo>
                  <a:pt x="489" y="138"/>
                  <a:pt x="477" y="166"/>
                  <a:pt x="452" y="172"/>
                </a:cubicBezTo>
                <a:cubicBezTo>
                  <a:pt x="450" y="173"/>
                  <a:pt x="447" y="173"/>
                  <a:pt x="445" y="173"/>
                </a:cubicBezTo>
                <a:cubicBezTo>
                  <a:pt x="445" y="173"/>
                  <a:pt x="444" y="173"/>
                  <a:pt x="444" y="173"/>
                </a:cubicBezTo>
                <a:cubicBezTo>
                  <a:pt x="442" y="173"/>
                  <a:pt x="441" y="173"/>
                  <a:pt x="440" y="173"/>
                </a:cubicBezTo>
                <a:cubicBezTo>
                  <a:pt x="438" y="173"/>
                  <a:pt x="436" y="173"/>
                  <a:pt x="435" y="173"/>
                </a:cubicBezTo>
                <a:cubicBezTo>
                  <a:pt x="396" y="173"/>
                  <a:pt x="359" y="173"/>
                  <a:pt x="323" y="173"/>
                </a:cubicBezTo>
                <a:cubicBezTo>
                  <a:pt x="309" y="158"/>
                  <a:pt x="293" y="154"/>
                  <a:pt x="271" y="166"/>
                </a:cubicBezTo>
                <a:cubicBezTo>
                  <a:pt x="270" y="166"/>
                  <a:pt x="268" y="166"/>
                  <a:pt x="267" y="167"/>
                </a:cubicBezTo>
                <a:cubicBezTo>
                  <a:pt x="265" y="168"/>
                  <a:pt x="263" y="169"/>
                  <a:pt x="263" y="171"/>
                </a:cubicBezTo>
                <a:cubicBezTo>
                  <a:pt x="263" y="171"/>
                  <a:pt x="262" y="172"/>
                  <a:pt x="262" y="173"/>
                </a:cubicBezTo>
                <a:cubicBezTo>
                  <a:pt x="243" y="173"/>
                  <a:pt x="225" y="173"/>
                  <a:pt x="207" y="173"/>
                </a:cubicBezTo>
                <a:cubicBezTo>
                  <a:pt x="207" y="110"/>
                  <a:pt x="207" y="110"/>
                  <a:pt x="207" y="110"/>
                </a:cubicBezTo>
                <a:cubicBezTo>
                  <a:pt x="207" y="104"/>
                  <a:pt x="202" y="100"/>
                  <a:pt x="197" y="100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75" y="100"/>
                  <a:pt x="171" y="104"/>
                  <a:pt x="171" y="110"/>
                </a:cubicBezTo>
                <a:cubicBezTo>
                  <a:pt x="171" y="173"/>
                  <a:pt x="171" y="173"/>
                  <a:pt x="171" y="173"/>
                </a:cubicBezTo>
                <a:cubicBezTo>
                  <a:pt x="171" y="173"/>
                  <a:pt x="170" y="173"/>
                  <a:pt x="170" y="173"/>
                </a:cubicBezTo>
                <a:cubicBezTo>
                  <a:pt x="170" y="121"/>
                  <a:pt x="170" y="121"/>
                  <a:pt x="170" y="121"/>
                </a:cubicBezTo>
                <a:cubicBezTo>
                  <a:pt x="170" y="117"/>
                  <a:pt x="166" y="113"/>
                  <a:pt x="162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4" y="113"/>
                  <a:pt x="140" y="117"/>
                  <a:pt x="140" y="121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37" y="130"/>
                  <a:pt x="130" y="126"/>
                  <a:pt x="122" y="126"/>
                </a:cubicBezTo>
                <a:cubicBezTo>
                  <a:pt x="111" y="126"/>
                  <a:pt x="102" y="135"/>
                  <a:pt x="102" y="146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43" y="173"/>
                  <a:pt x="7" y="173"/>
                  <a:pt x="7" y="173"/>
                </a:cubicBezTo>
                <a:cubicBezTo>
                  <a:pt x="3" y="173"/>
                  <a:pt x="0" y="176"/>
                  <a:pt x="0" y="180"/>
                </a:cubicBezTo>
                <a:cubicBezTo>
                  <a:pt x="0" y="184"/>
                  <a:pt x="3" y="187"/>
                  <a:pt x="7" y="187"/>
                </a:cubicBezTo>
                <a:cubicBezTo>
                  <a:pt x="72" y="187"/>
                  <a:pt x="72" y="187"/>
                  <a:pt x="72" y="187"/>
                </a:cubicBezTo>
                <a:cubicBezTo>
                  <a:pt x="102" y="187"/>
                  <a:pt x="102" y="187"/>
                  <a:pt x="102" y="187"/>
                </a:cubicBezTo>
                <a:cubicBezTo>
                  <a:pt x="102" y="220"/>
                  <a:pt x="102" y="220"/>
                  <a:pt x="102" y="220"/>
                </a:cubicBezTo>
                <a:cubicBezTo>
                  <a:pt x="102" y="231"/>
                  <a:pt x="111" y="240"/>
                  <a:pt x="122" y="240"/>
                </a:cubicBezTo>
                <a:cubicBezTo>
                  <a:pt x="130" y="240"/>
                  <a:pt x="137" y="236"/>
                  <a:pt x="140" y="230"/>
                </a:cubicBezTo>
                <a:cubicBezTo>
                  <a:pt x="140" y="239"/>
                  <a:pt x="140" y="239"/>
                  <a:pt x="140" y="239"/>
                </a:cubicBezTo>
                <a:cubicBezTo>
                  <a:pt x="140" y="243"/>
                  <a:pt x="144" y="247"/>
                  <a:pt x="149" y="247"/>
                </a:cubicBezTo>
                <a:cubicBezTo>
                  <a:pt x="162" y="247"/>
                  <a:pt x="162" y="247"/>
                  <a:pt x="162" y="247"/>
                </a:cubicBezTo>
                <a:cubicBezTo>
                  <a:pt x="166" y="247"/>
                  <a:pt x="170" y="243"/>
                  <a:pt x="170" y="239"/>
                </a:cubicBezTo>
                <a:cubicBezTo>
                  <a:pt x="170" y="187"/>
                  <a:pt x="170" y="187"/>
                  <a:pt x="170" y="187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1" y="250"/>
                  <a:pt x="171" y="250"/>
                  <a:pt x="171" y="250"/>
                </a:cubicBezTo>
                <a:cubicBezTo>
                  <a:pt x="171" y="256"/>
                  <a:pt x="175" y="260"/>
                  <a:pt x="181" y="260"/>
                </a:cubicBezTo>
                <a:cubicBezTo>
                  <a:pt x="197" y="260"/>
                  <a:pt x="197" y="260"/>
                  <a:pt x="197" y="260"/>
                </a:cubicBezTo>
                <a:cubicBezTo>
                  <a:pt x="202" y="260"/>
                  <a:pt x="207" y="256"/>
                  <a:pt x="207" y="250"/>
                </a:cubicBezTo>
                <a:cubicBezTo>
                  <a:pt x="207" y="187"/>
                  <a:pt x="207" y="187"/>
                  <a:pt x="207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90"/>
                  <a:pt x="258" y="193"/>
                  <a:pt x="259" y="195"/>
                </a:cubicBezTo>
                <a:cubicBezTo>
                  <a:pt x="260" y="198"/>
                  <a:pt x="261" y="202"/>
                  <a:pt x="263" y="211"/>
                </a:cubicBezTo>
                <a:cubicBezTo>
                  <a:pt x="264" y="213"/>
                  <a:pt x="265" y="216"/>
                  <a:pt x="266" y="219"/>
                </a:cubicBezTo>
                <a:cubicBezTo>
                  <a:pt x="273" y="234"/>
                  <a:pt x="269" y="258"/>
                  <a:pt x="275" y="275"/>
                </a:cubicBezTo>
                <a:cubicBezTo>
                  <a:pt x="276" y="278"/>
                  <a:pt x="276" y="281"/>
                  <a:pt x="276" y="283"/>
                </a:cubicBezTo>
                <a:cubicBezTo>
                  <a:pt x="278" y="299"/>
                  <a:pt x="280" y="313"/>
                  <a:pt x="284" y="322"/>
                </a:cubicBezTo>
                <a:cubicBezTo>
                  <a:pt x="292" y="343"/>
                  <a:pt x="302" y="366"/>
                  <a:pt x="308" y="369"/>
                </a:cubicBezTo>
                <a:cubicBezTo>
                  <a:pt x="314" y="372"/>
                  <a:pt x="324" y="369"/>
                  <a:pt x="329" y="368"/>
                </a:cubicBezTo>
                <a:cubicBezTo>
                  <a:pt x="335" y="368"/>
                  <a:pt x="342" y="362"/>
                  <a:pt x="354" y="355"/>
                </a:cubicBezTo>
                <a:cubicBezTo>
                  <a:pt x="365" y="348"/>
                  <a:pt x="387" y="328"/>
                  <a:pt x="395" y="318"/>
                </a:cubicBezTo>
                <a:cubicBezTo>
                  <a:pt x="403" y="307"/>
                  <a:pt x="405" y="293"/>
                  <a:pt x="405" y="293"/>
                </a:cubicBezTo>
                <a:cubicBezTo>
                  <a:pt x="407" y="297"/>
                  <a:pt x="407" y="297"/>
                  <a:pt x="407" y="297"/>
                </a:cubicBezTo>
                <a:cubicBezTo>
                  <a:pt x="407" y="297"/>
                  <a:pt x="407" y="300"/>
                  <a:pt x="407" y="301"/>
                </a:cubicBezTo>
                <a:cubicBezTo>
                  <a:pt x="407" y="301"/>
                  <a:pt x="412" y="308"/>
                  <a:pt x="412" y="312"/>
                </a:cubicBezTo>
                <a:cubicBezTo>
                  <a:pt x="413" y="317"/>
                  <a:pt x="413" y="318"/>
                  <a:pt x="415" y="321"/>
                </a:cubicBezTo>
                <a:cubicBezTo>
                  <a:pt x="416" y="323"/>
                  <a:pt x="417" y="323"/>
                  <a:pt x="419" y="330"/>
                </a:cubicBezTo>
                <a:cubicBezTo>
                  <a:pt x="421" y="337"/>
                  <a:pt x="423" y="349"/>
                  <a:pt x="423" y="350"/>
                </a:cubicBezTo>
                <a:cubicBezTo>
                  <a:pt x="423" y="352"/>
                  <a:pt x="424" y="356"/>
                  <a:pt x="425" y="363"/>
                </a:cubicBezTo>
                <a:cubicBezTo>
                  <a:pt x="427" y="370"/>
                  <a:pt x="425" y="369"/>
                  <a:pt x="425" y="373"/>
                </a:cubicBezTo>
                <a:cubicBezTo>
                  <a:pt x="424" y="377"/>
                  <a:pt x="425" y="380"/>
                  <a:pt x="425" y="387"/>
                </a:cubicBezTo>
                <a:cubicBezTo>
                  <a:pt x="425" y="389"/>
                  <a:pt x="425" y="390"/>
                  <a:pt x="425" y="392"/>
                </a:cubicBezTo>
                <a:cubicBezTo>
                  <a:pt x="425" y="394"/>
                  <a:pt x="425" y="396"/>
                  <a:pt x="425" y="397"/>
                </a:cubicBezTo>
                <a:cubicBezTo>
                  <a:pt x="425" y="399"/>
                  <a:pt x="423" y="402"/>
                  <a:pt x="424" y="402"/>
                </a:cubicBezTo>
                <a:cubicBezTo>
                  <a:pt x="423" y="407"/>
                  <a:pt x="418" y="412"/>
                  <a:pt x="425" y="414"/>
                </a:cubicBezTo>
                <a:cubicBezTo>
                  <a:pt x="423" y="415"/>
                  <a:pt x="422" y="416"/>
                  <a:pt x="421" y="417"/>
                </a:cubicBezTo>
                <a:cubicBezTo>
                  <a:pt x="420" y="417"/>
                  <a:pt x="420" y="418"/>
                  <a:pt x="420" y="419"/>
                </a:cubicBezTo>
                <a:cubicBezTo>
                  <a:pt x="421" y="428"/>
                  <a:pt x="413" y="436"/>
                  <a:pt x="417" y="444"/>
                </a:cubicBezTo>
                <a:cubicBezTo>
                  <a:pt x="417" y="440"/>
                  <a:pt x="417" y="440"/>
                  <a:pt x="417" y="440"/>
                </a:cubicBezTo>
                <a:cubicBezTo>
                  <a:pt x="417" y="444"/>
                  <a:pt x="417" y="448"/>
                  <a:pt x="417" y="453"/>
                </a:cubicBezTo>
                <a:cubicBezTo>
                  <a:pt x="417" y="454"/>
                  <a:pt x="416" y="455"/>
                  <a:pt x="416" y="456"/>
                </a:cubicBezTo>
                <a:cubicBezTo>
                  <a:pt x="416" y="457"/>
                  <a:pt x="416" y="459"/>
                  <a:pt x="416" y="461"/>
                </a:cubicBezTo>
                <a:cubicBezTo>
                  <a:pt x="415" y="463"/>
                  <a:pt x="415" y="465"/>
                  <a:pt x="414" y="466"/>
                </a:cubicBezTo>
                <a:cubicBezTo>
                  <a:pt x="413" y="470"/>
                  <a:pt x="412" y="473"/>
                  <a:pt x="411" y="476"/>
                </a:cubicBezTo>
                <a:cubicBezTo>
                  <a:pt x="410" y="477"/>
                  <a:pt x="410" y="478"/>
                  <a:pt x="409" y="480"/>
                </a:cubicBezTo>
                <a:cubicBezTo>
                  <a:pt x="408" y="482"/>
                  <a:pt x="407" y="484"/>
                  <a:pt x="406" y="487"/>
                </a:cubicBezTo>
                <a:cubicBezTo>
                  <a:pt x="409" y="479"/>
                  <a:pt x="407" y="483"/>
                  <a:pt x="404" y="490"/>
                </a:cubicBezTo>
                <a:cubicBezTo>
                  <a:pt x="406" y="485"/>
                  <a:pt x="403" y="490"/>
                  <a:pt x="401" y="494"/>
                </a:cubicBezTo>
                <a:cubicBezTo>
                  <a:pt x="402" y="493"/>
                  <a:pt x="399" y="497"/>
                  <a:pt x="398" y="498"/>
                </a:cubicBezTo>
                <a:cubicBezTo>
                  <a:pt x="397" y="502"/>
                  <a:pt x="396" y="506"/>
                  <a:pt x="395" y="510"/>
                </a:cubicBezTo>
                <a:cubicBezTo>
                  <a:pt x="392" y="521"/>
                  <a:pt x="392" y="542"/>
                  <a:pt x="390" y="554"/>
                </a:cubicBezTo>
                <a:cubicBezTo>
                  <a:pt x="390" y="555"/>
                  <a:pt x="390" y="556"/>
                  <a:pt x="390" y="557"/>
                </a:cubicBezTo>
                <a:cubicBezTo>
                  <a:pt x="393" y="568"/>
                  <a:pt x="381" y="576"/>
                  <a:pt x="382" y="582"/>
                </a:cubicBezTo>
                <a:cubicBezTo>
                  <a:pt x="383" y="583"/>
                  <a:pt x="384" y="583"/>
                  <a:pt x="385" y="584"/>
                </a:cubicBezTo>
                <a:cubicBezTo>
                  <a:pt x="380" y="586"/>
                  <a:pt x="382" y="590"/>
                  <a:pt x="384" y="594"/>
                </a:cubicBezTo>
                <a:cubicBezTo>
                  <a:pt x="382" y="596"/>
                  <a:pt x="383" y="600"/>
                  <a:pt x="383" y="604"/>
                </a:cubicBezTo>
                <a:cubicBezTo>
                  <a:pt x="383" y="607"/>
                  <a:pt x="383" y="610"/>
                  <a:pt x="383" y="614"/>
                </a:cubicBezTo>
                <a:cubicBezTo>
                  <a:pt x="382" y="616"/>
                  <a:pt x="382" y="618"/>
                  <a:pt x="382" y="620"/>
                </a:cubicBezTo>
                <a:cubicBezTo>
                  <a:pt x="381" y="624"/>
                  <a:pt x="380" y="628"/>
                  <a:pt x="379" y="632"/>
                </a:cubicBezTo>
                <a:cubicBezTo>
                  <a:pt x="378" y="635"/>
                  <a:pt x="371" y="643"/>
                  <a:pt x="377" y="643"/>
                </a:cubicBezTo>
                <a:cubicBezTo>
                  <a:pt x="370" y="648"/>
                  <a:pt x="366" y="651"/>
                  <a:pt x="374" y="653"/>
                </a:cubicBezTo>
                <a:cubicBezTo>
                  <a:pt x="371" y="654"/>
                  <a:pt x="370" y="654"/>
                  <a:pt x="369" y="655"/>
                </a:cubicBezTo>
                <a:cubicBezTo>
                  <a:pt x="368" y="656"/>
                  <a:pt x="368" y="657"/>
                  <a:pt x="369" y="658"/>
                </a:cubicBezTo>
                <a:cubicBezTo>
                  <a:pt x="373" y="668"/>
                  <a:pt x="369" y="680"/>
                  <a:pt x="374" y="688"/>
                </a:cubicBezTo>
                <a:cubicBezTo>
                  <a:pt x="374" y="689"/>
                  <a:pt x="375" y="689"/>
                  <a:pt x="375" y="690"/>
                </a:cubicBezTo>
                <a:cubicBezTo>
                  <a:pt x="381" y="697"/>
                  <a:pt x="386" y="697"/>
                  <a:pt x="386" y="697"/>
                </a:cubicBezTo>
                <a:cubicBezTo>
                  <a:pt x="386" y="697"/>
                  <a:pt x="386" y="700"/>
                  <a:pt x="387" y="710"/>
                </a:cubicBezTo>
                <a:cubicBezTo>
                  <a:pt x="388" y="720"/>
                  <a:pt x="387" y="756"/>
                  <a:pt x="382" y="774"/>
                </a:cubicBezTo>
                <a:cubicBezTo>
                  <a:pt x="377" y="792"/>
                  <a:pt x="364" y="818"/>
                  <a:pt x="361" y="848"/>
                </a:cubicBezTo>
                <a:cubicBezTo>
                  <a:pt x="358" y="878"/>
                  <a:pt x="364" y="956"/>
                  <a:pt x="364" y="956"/>
                </a:cubicBezTo>
                <a:cubicBezTo>
                  <a:pt x="364" y="956"/>
                  <a:pt x="363" y="956"/>
                  <a:pt x="362" y="956"/>
                </a:cubicBezTo>
                <a:cubicBezTo>
                  <a:pt x="362" y="957"/>
                  <a:pt x="362" y="957"/>
                  <a:pt x="362" y="959"/>
                </a:cubicBezTo>
                <a:cubicBezTo>
                  <a:pt x="361" y="961"/>
                  <a:pt x="360" y="973"/>
                  <a:pt x="360" y="973"/>
                </a:cubicBezTo>
                <a:cubicBezTo>
                  <a:pt x="360" y="973"/>
                  <a:pt x="355" y="972"/>
                  <a:pt x="351" y="976"/>
                </a:cubicBezTo>
                <a:cubicBezTo>
                  <a:pt x="348" y="980"/>
                  <a:pt x="349" y="982"/>
                  <a:pt x="347" y="983"/>
                </a:cubicBezTo>
                <a:cubicBezTo>
                  <a:pt x="345" y="985"/>
                  <a:pt x="342" y="987"/>
                  <a:pt x="340" y="992"/>
                </a:cubicBezTo>
                <a:cubicBezTo>
                  <a:pt x="339" y="994"/>
                  <a:pt x="337" y="1000"/>
                  <a:pt x="335" y="1005"/>
                </a:cubicBezTo>
                <a:cubicBezTo>
                  <a:pt x="334" y="1007"/>
                  <a:pt x="334" y="1009"/>
                  <a:pt x="333" y="1010"/>
                </a:cubicBezTo>
                <a:cubicBezTo>
                  <a:pt x="332" y="1012"/>
                  <a:pt x="332" y="1014"/>
                  <a:pt x="331" y="1016"/>
                </a:cubicBezTo>
                <a:cubicBezTo>
                  <a:pt x="330" y="1018"/>
                  <a:pt x="328" y="1020"/>
                  <a:pt x="327" y="1021"/>
                </a:cubicBezTo>
                <a:cubicBezTo>
                  <a:pt x="325" y="1023"/>
                  <a:pt x="323" y="1024"/>
                  <a:pt x="321" y="1025"/>
                </a:cubicBezTo>
                <a:cubicBezTo>
                  <a:pt x="315" y="1028"/>
                  <a:pt x="310" y="1032"/>
                  <a:pt x="306" y="1037"/>
                </a:cubicBezTo>
                <a:cubicBezTo>
                  <a:pt x="305" y="1038"/>
                  <a:pt x="304" y="1040"/>
                  <a:pt x="303" y="1042"/>
                </a:cubicBezTo>
                <a:cubicBezTo>
                  <a:pt x="301" y="1044"/>
                  <a:pt x="300" y="1046"/>
                  <a:pt x="300" y="1048"/>
                </a:cubicBezTo>
                <a:cubicBezTo>
                  <a:pt x="299" y="1050"/>
                  <a:pt x="299" y="1052"/>
                  <a:pt x="299" y="1054"/>
                </a:cubicBezTo>
                <a:cubicBezTo>
                  <a:pt x="299" y="1077"/>
                  <a:pt x="327" y="1073"/>
                  <a:pt x="341" y="1068"/>
                </a:cubicBezTo>
                <a:cubicBezTo>
                  <a:pt x="343" y="1068"/>
                  <a:pt x="345" y="1067"/>
                  <a:pt x="347" y="1066"/>
                </a:cubicBezTo>
                <a:cubicBezTo>
                  <a:pt x="349" y="1065"/>
                  <a:pt x="351" y="1064"/>
                  <a:pt x="353" y="1063"/>
                </a:cubicBezTo>
                <a:cubicBezTo>
                  <a:pt x="358" y="1059"/>
                  <a:pt x="363" y="1055"/>
                  <a:pt x="368" y="1050"/>
                </a:cubicBezTo>
                <a:cubicBezTo>
                  <a:pt x="370" y="1050"/>
                  <a:pt x="371" y="1049"/>
                  <a:pt x="373" y="1048"/>
                </a:cubicBezTo>
                <a:cubicBezTo>
                  <a:pt x="380" y="1045"/>
                  <a:pt x="387" y="1042"/>
                  <a:pt x="395" y="1038"/>
                </a:cubicBezTo>
                <a:cubicBezTo>
                  <a:pt x="397" y="1038"/>
                  <a:pt x="399" y="1037"/>
                  <a:pt x="400" y="1036"/>
                </a:cubicBezTo>
                <a:cubicBezTo>
                  <a:pt x="412" y="1024"/>
                  <a:pt x="397" y="1011"/>
                  <a:pt x="397" y="997"/>
                </a:cubicBezTo>
                <a:cubicBezTo>
                  <a:pt x="397" y="995"/>
                  <a:pt x="396" y="994"/>
                  <a:pt x="396" y="992"/>
                </a:cubicBezTo>
                <a:cubicBezTo>
                  <a:pt x="396" y="990"/>
                  <a:pt x="396" y="988"/>
                  <a:pt x="396" y="986"/>
                </a:cubicBezTo>
                <a:cubicBezTo>
                  <a:pt x="396" y="984"/>
                  <a:pt x="396" y="982"/>
                  <a:pt x="395" y="980"/>
                </a:cubicBezTo>
                <a:cubicBezTo>
                  <a:pt x="395" y="978"/>
                  <a:pt x="396" y="977"/>
                  <a:pt x="396" y="975"/>
                </a:cubicBezTo>
                <a:cubicBezTo>
                  <a:pt x="396" y="973"/>
                  <a:pt x="396" y="971"/>
                  <a:pt x="396" y="969"/>
                </a:cubicBezTo>
                <a:cubicBezTo>
                  <a:pt x="397" y="966"/>
                  <a:pt x="397" y="963"/>
                  <a:pt x="397" y="962"/>
                </a:cubicBezTo>
                <a:cubicBezTo>
                  <a:pt x="396" y="961"/>
                  <a:pt x="396" y="961"/>
                  <a:pt x="396" y="961"/>
                </a:cubicBezTo>
                <a:cubicBezTo>
                  <a:pt x="396" y="961"/>
                  <a:pt x="399" y="944"/>
                  <a:pt x="403" y="928"/>
                </a:cubicBezTo>
                <a:cubicBezTo>
                  <a:pt x="403" y="926"/>
                  <a:pt x="403" y="925"/>
                  <a:pt x="404" y="924"/>
                </a:cubicBezTo>
                <a:cubicBezTo>
                  <a:pt x="416" y="900"/>
                  <a:pt x="428" y="880"/>
                  <a:pt x="429" y="852"/>
                </a:cubicBezTo>
                <a:cubicBezTo>
                  <a:pt x="429" y="850"/>
                  <a:pt x="430" y="848"/>
                  <a:pt x="430" y="845"/>
                </a:cubicBezTo>
                <a:cubicBezTo>
                  <a:pt x="431" y="826"/>
                  <a:pt x="430" y="802"/>
                  <a:pt x="432" y="797"/>
                </a:cubicBezTo>
                <a:cubicBezTo>
                  <a:pt x="434" y="790"/>
                  <a:pt x="437" y="788"/>
                  <a:pt x="444" y="776"/>
                </a:cubicBezTo>
                <a:cubicBezTo>
                  <a:pt x="448" y="768"/>
                  <a:pt x="452" y="746"/>
                  <a:pt x="455" y="730"/>
                </a:cubicBezTo>
                <a:cubicBezTo>
                  <a:pt x="455" y="730"/>
                  <a:pt x="455" y="729"/>
                  <a:pt x="455" y="728"/>
                </a:cubicBezTo>
                <a:cubicBezTo>
                  <a:pt x="457" y="720"/>
                  <a:pt x="457" y="712"/>
                  <a:pt x="468" y="710"/>
                </a:cubicBezTo>
                <a:cubicBezTo>
                  <a:pt x="468" y="710"/>
                  <a:pt x="469" y="710"/>
                  <a:pt x="470" y="710"/>
                </a:cubicBezTo>
                <a:cubicBezTo>
                  <a:pt x="484" y="708"/>
                  <a:pt x="478" y="688"/>
                  <a:pt x="485" y="682"/>
                </a:cubicBezTo>
                <a:cubicBezTo>
                  <a:pt x="486" y="680"/>
                  <a:pt x="486" y="679"/>
                  <a:pt x="487" y="677"/>
                </a:cubicBezTo>
                <a:cubicBezTo>
                  <a:pt x="488" y="675"/>
                  <a:pt x="489" y="674"/>
                  <a:pt x="490" y="672"/>
                </a:cubicBezTo>
                <a:cubicBezTo>
                  <a:pt x="502" y="653"/>
                  <a:pt x="509" y="632"/>
                  <a:pt x="517" y="612"/>
                </a:cubicBezTo>
                <a:cubicBezTo>
                  <a:pt x="533" y="624"/>
                  <a:pt x="528" y="644"/>
                  <a:pt x="536" y="657"/>
                </a:cubicBezTo>
                <a:cubicBezTo>
                  <a:pt x="537" y="659"/>
                  <a:pt x="537" y="661"/>
                  <a:pt x="538" y="663"/>
                </a:cubicBezTo>
                <a:cubicBezTo>
                  <a:pt x="539" y="664"/>
                  <a:pt x="540" y="666"/>
                  <a:pt x="541" y="668"/>
                </a:cubicBezTo>
                <a:cubicBezTo>
                  <a:pt x="541" y="669"/>
                  <a:pt x="542" y="671"/>
                  <a:pt x="543" y="672"/>
                </a:cubicBezTo>
                <a:cubicBezTo>
                  <a:pt x="546" y="675"/>
                  <a:pt x="548" y="679"/>
                  <a:pt x="549" y="683"/>
                </a:cubicBezTo>
                <a:cubicBezTo>
                  <a:pt x="550" y="685"/>
                  <a:pt x="550" y="686"/>
                  <a:pt x="551" y="687"/>
                </a:cubicBezTo>
                <a:cubicBezTo>
                  <a:pt x="550" y="692"/>
                  <a:pt x="551" y="695"/>
                  <a:pt x="553" y="698"/>
                </a:cubicBezTo>
                <a:cubicBezTo>
                  <a:pt x="553" y="699"/>
                  <a:pt x="554" y="700"/>
                  <a:pt x="554" y="701"/>
                </a:cubicBezTo>
                <a:cubicBezTo>
                  <a:pt x="557" y="703"/>
                  <a:pt x="561" y="705"/>
                  <a:pt x="564" y="707"/>
                </a:cubicBezTo>
                <a:cubicBezTo>
                  <a:pt x="565" y="707"/>
                  <a:pt x="566" y="708"/>
                  <a:pt x="567" y="708"/>
                </a:cubicBezTo>
                <a:cubicBezTo>
                  <a:pt x="581" y="712"/>
                  <a:pt x="577" y="728"/>
                  <a:pt x="582" y="740"/>
                </a:cubicBezTo>
                <a:cubicBezTo>
                  <a:pt x="582" y="740"/>
                  <a:pt x="582" y="741"/>
                  <a:pt x="582" y="741"/>
                </a:cubicBezTo>
                <a:cubicBezTo>
                  <a:pt x="584" y="754"/>
                  <a:pt x="587" y="771"/>
                  <a:pt x="589" y="775"/>
                </a:cubicBezTo>
                <a:cubicBezTo>
                  <a:pt x="596" y="788"/>
                  <a:pt x="599" y="789"/>
                  <a:pt x="601" y="796"/>
                </a:cubicBezTo>
                <a:cubicBezTo>
                  <a:pt x="603" y="802"/>
                  <a:pt x="601" y="832"/>
                  <a:pt x="604" y="852"/>
                </a:cubicBezTo>
                <a:cubicBezTo>
                  <a:pt x="604" y="854"/>
                  <a:pt x="605" y="856"/>
                  <a:pt x="605" y="858"/>
                </a:cubicBezTo>
                <a:cubicBezTo>
                  <a:pt x="606" y="864"/>
                  <a:pt x="607" y="870"/>
                  <a:pt x="609" y="875"/>
                </a:cubicBezTo>
                <a:cubicBezTo>
                  <a:pt x="610" y="877"/>
                  <a:pt x="611" y="879"/>
                  <a:pt x="612" y="881"/>
                </a:cubicBezTo>
                <a:cubicBezTo>
                  <a:pt x="616" y="895"/>
                  <a:pt x="632" y="907"/>
                  <a:pt x="630" y="927"/>
                </a:cubicBezTo>
                <a:cubicBezTo>
                  <a:pt x="631" y="928"/>
                  <a:pt x="631" y="930"/>
                  <a:pt x="631" y="931"/>
                </a:cubicBezTo>
                <a:cubicBezTo>
                  <a:pt x="635" y="946"/>
                  <a:pt x="637" y="960"/>
                  <a:pt x="637" y="960"/>
                </a:cubicBezTo>
                <a:cubicBezTo>
                  <a:pt x="637" y="960"/>
                  <a:pt x="637" y="960"/>
                  <a:pt x="636" y="962"/>
                </a:cubicBezTo>
                <a:cubicBezTo>
                  <a:pt x="636" y="962"/>
                  <a:pt x="636" y="965"/>
                  <a:pt x="637" y="969"/>
                </a:cubicBezTo>
                <a:cubicBezTo>
                  <a:pt x="642" y="990"/>
                  <a:pt x="635" y="1011"/>
                  <a:pt x="636" y="1030"/>
                </a:cubicBezTo>
                <a:cubicBezTo>
                  <a:pt x="637" y="1034"/>
                  <a:pt x="638" y="1037"/>
                  <a:pt x="642" y="1039"/>
                </a:cubicBezTo>
                <a:cubicBezTo>
                  <a:pt x="645" y="1041"/>
                  <a:pt x="649" y="1042"/>
                  <a:pt x="655" y="1042"/>
                </a:cubicBezTo>
                <a:cubicBezTo>
                  <a:pt x="657" y="1042"/>
                  <a:pt x="659" y="1043"/>
                  <a:pt x="659" y="1044"/>
                </a:cubicBezTo>
                <a:cubicBezTo>
                  <a:pt x="660" y="1045"/>
                  <a:pt x="661" y="1048"/>
                  <a:pt x="664" y="1051"/>
                </a:cubicBezTo>
                <a:cubicBezTo>
                  <a:pt x="665" y="1052"/>
                  <a:pt x="668" y="1053"/>
                  <a:pt x="670" y="1054"/>
                </a:cubicBezTo>
                <a:cubicBezTo>
                  <a:pt x="675" y="1056"/>
                  <a:pt x="680" y="1057"/>
                  <a:pt x="684" y="1059"/>
                </a:cubicBezTo>
                <a:cubicBezTo>
                  <a:pt x="686" y="1060"/>
                  <a:pt x="689" y="1060"/>
                  <a:pt x="691" y="1061"/>
                </a:cubicBezTo>
                <a:cubicBezTo>
                  <a:pt x="693" y="1062"/>
                  <a:pt x="695" y="1063"/>
                  <a:pt x="697" y="1063"/>
                </a:cubicBezTo>
                <a:cubicBezTo>
                  <a:pt x="699" y="1064"/>
                  <a:pt x="701" y="1064"/>
                  <a:pt x="704" y="1064"/>
                </a:cubicBezTo>
                <a:cubicBezTo>
                  <a:pt x="716" y="1064"/>
                  <a:pt x="732" y="1064"/>
                  <a:pt x="736" y="1052"/>
                </a:cubicBezTo>
                <a:cubicBezTo>
                  <a:pt x="736" y="1036"/>
                  <a:pt x="719" y="1028"/>
                  <a:pt x="709" y="1021"/>
                </a:cubicBezTo>
                <a:cubicBezTo>
                  <a:pt x="708" y="1020"/>
                  <a:pt x="706" y="1018"/>
                  <a:pt x="705" y="1017"/>
                </a:cubicBezTo>
                <a:cubicBezTo>
                  <a:pt x="704" y="1016"/>
                  <a:pt x="704" y="1014"/>
                  <a:pt x="703" y="1013"/>
                </a:cubicBezTo>
                <a:cubicBezTo>
                  <a:pt x="702" y="1011"/>
                  <a:pt x="702" y="1010"/>
                  <a:pt x="701" y="1008"/>
                </a:cubicBezTo>
                <a:cubicBezTo>
                  <a:pt x="699" y="1006"/>
                  <a:pt x="698" y="1003"/>
                  <a:pt x="696" y="1000"/>
                </a:cubicBezTo>
                <a:cubicBezTo>
                  <a:pt x="696" y="999"/>
                  <a:pt x="695" y="998"/>
                  <a:pt x="695" y="996"/>
                </a:cubicBezTo>
                <a:cubicBezTo>
                  <a:pt x="694" y="994"/>
                  <a:pt x="693" y="992"/>
                  <a:pt x="693" y="991"/>
                </a:cubicBezTo>
                <a:cubicBezTo>
                  <a:pt x="691" y="986"/>
                  <a:pt x="688" y="984"/>
                  <a:pt x="686" y="982"/>
                </a:cubicBezTo>
                <a:cubicBezTo>
                  <a:pt x="684" y="981"/>
                  <a:pt x="685" y="980"/>
                  <a:pt x="682" y="975"/>
                </a:cubicBezTo>
                <a:cubicBezTo>
                  <a:pt x="679" y="971"/>
                  <a:pt x="673" y="972"/>
                  <a:pt x="673" y="972"/>
                </a:cubicBezTo>
                <a:cubicBezTo>
                  <a:pt x="673" y="972"/>
                  <a:pt x="672" y="960"/>
                  <a:pt x="672" y="958"/>
                </a:cubicBezTo>
                <a:cubicBezTo>
                  <a:pt x="671" y="956"/>
                  <a:pt x="671" y="956"/>
                  <a:pt x="671" y="956"/>
                </a:cubicBezTo>
                <a:cubicBezTo>
                  <a:pt x="671" y="955"/>
                  <a:pt x="670" y="956"/>
                  <a:pt x="670" y="956"/>
                </a:cubicBezTo>
                <a:cubicBezTo>
                  <a:pt x="670" y="956"/>
                  <a:pt x="672" y="925"/>
                  <a:pt x="673" y="895"/>
                </a:cubicBezTo>
                <a:cubicBezTo>
                  <a:pt x="673" y="893"/>
                  <a:pt x="673" y="891"/>
                  <a:pt x="673" y="890"/>
                </a:cubicBezTo>
                <a:cubicBezTo>
                  <a:pt x="671" y="885"/>
                  <a:pt x="671" y="881"/>
                  <a:pt x="673" y="877"/>
                </a:cubicBezTo>
                <a:cubicBezTo>
                  <a:pt x="673" y="875"/>
                  <a:pt x="673" y="874"/>
                  <a:pt x="673" y="872"/>
                </a:cubicBezTo>
                <a:cubicBezTo>
                  <a:pt x="673" y="862"/>
                  <a:pt x="673" y="854"/>
                  <a:pt x="672" y="847"/>
                </a:cubicBezTo>
                <a:cubicBezTo>
                  <a:pt x="669" y="817"/>
                  <a:pt x="655" y="791"/>
                  <a:pt x="651" y="773"/>
                </a:cubicBezTo>
                <a:cubicBezTo>
                  <a:pt x="646" y="755"/>
                  <a:pt x="645" y="720"/>
                  <a:pt x="646" y="709"/>
                </a:cubicBezTo>
                <a:cubicBezTo>
                  <a:pt x="647" y="699"/>
                  <a:pt x="646" y="697"/>
                  <a:pt x="646" y="697"/>
                </a:cubicBezTo>
                <a:cubicBezTo>
                  <a:pt x="646" y="697"/>
                  <a:pt x="653" y="697"/>
                  <a:pt x="659" y="687"/>
                </a:cubicBezTo>
                <a:cubicBezTo>
                  <a:pt x="660" y="685"/>
                  <a:pt x="661" y="683"/>
                  <a:pt x="662" y="681"/>
                </a:cubicBezTo>
                <a:cubicBezTo>
                  <a:pt x="663" y="679"/>
                  <a:pt x="664" y="677"/>
                  <a:pt x="664" y="675"/>
                </a:cubicBezTo>
                <a:cubicBezTo>
                  <a:pt x="665" y="672"/>
                  <a:pt x="665" y="668"/>
                  <a:pt x="664" y="664"/>
                </a:cubicBezTo>
                <a:cubicBezTo>
                  <a:pt x="663" y="661"/>
                  <a:pt x="662" y="657"/>
                  <a:pt x="661" y="654"/>
                </a:cubicBezTo>
                <a:cubicBezTo>
                  <a:pt x="659" y="650"/>
                  <a:pt x="661" y="642"/>
                  <a:pt x="656" y="643"/>
                </a:cubicBezTo>
                <a:cubicBezTo>
                  <a:pt x="658" y="637"/>
                  <a:pt x="659" y="633"/>
                  <a:pt x="651" y="632"/>
                </a:cubicBezTo>
                <a:cubicBezTo>
                  <a:pt x="653" y="631"/>
                  <a:pt x="655" y="629"/>
                  <a:pt x="655" y="628"/>
                </a:cubicBezTo>
                <a:cubicBezTo>
                  <a:pt x="655" y="628"/>
                  <a:pt x="655" y="627"/>
                  <a:pt x="655" y="626"/>
                </a:cubicBezTo>
                <a:cubicBezTo>
                  <a:pt x="649" y="620"/>
                  <a:pt x="649" y="608"/>
                  <a:pt x="648" y="601"/>
                </a:cubicBezTo>
                <a:cubicBezTo>
                  <a:pt x="648" y="600"/>
                  <a:pt x="648" y="600"/>
                  <a:pt x="648" y="599"/>
                </a:cubicBezTo>
                <a:cubicBezTo>
                  <a:pt x="648" y="598"/>
                  <a:pt x="648" y="597"/>
                  <a:pt x="648" y="597"/>
                </a:cubicBezTo>
                <a:cubicBezTo>
                  <a:pt x="648" y="595"/>
                  <a:pt x="648" y="593"/>
                  <a:pt x="648" y="591"/>
                </a:cubicBezTo>
                <a:cubicBezTo>
                  <a:pt x="648" y="587"/>
                  <a:pt x="647" y="584"/>
                  <a:pt x="646" y="580"/>
                </a:cubicBezTo>
                <a:cubicBezTo>
                  <a:pt x="646" y="577"/>
                  <a:pt x="647" y="571"/>
                  <a:pt x="644" y="570"/>
                </a:cubicBezTo>
                <a:cubicBezTo>
                  <a:pt x="644" y="568"/>
                  <a:pt x="645" y="566"/>
                  <a:pt x="645" y="565"/>
                </a:cubicBezTo>
                <a:cubicBezTo>
                  <a:pt x="645" y="556"/>
                  <a:pt x="641" y="548"/>
                  <a:pt x="641" y="540"/>
                </a:cubicBezTo>
                <a:cubicBezTo>
                  <a:pt x="641" y="537"/>
                  <a:pt x="641" y="535"/>
                  <a:pt x="641" y="533"/>
                </a:cubicBezTo>
                <a:cubicBezTo>
                  <a:pt x="640" y="528"/>
                  <a:pt x="639" y="524"/>
                  <a:pt x="639" y="522"/>
                </a:cubicBezTo>
                <a:cubicBezTo>
                  <a:pt x="640" y="521"/>
                  <a:pt x="639" y="519"/>
                  <a:pt x="638" y="517"/>
                </a:cubicBezTo>
                <a:cubicBezTo>
                  <a:pt x="638" y="514"/>
                  <a:pt x="638" y="512"/>
                  <a:pt x="637" y="509"/>
                </a:cubicBezTo>
                <a:cubicBezTo>
                  <a:pt x="637" y="506"/>
                  <a:pt x="637" y="504"/>
                  <a:pt x="636" y="501"/>
                </a:cubicBezTo>
                <a:cubicBezTo>
                  <a:pt x="635" y="499"/>
                  <a:pt x="634" y="498"/>
                  <a:pt x="633" y="496"/>
                </a:cubicBezTo>
                <a:cubicBezTo>
                  <a:pt x="609" y="488"/>
                  <a:pt x="625" y="460"/>
                  <a:pt x="612" y="443"/>
                </a:cubicBezTo>
                <a:cubicBezTo>
                  <a:pt x="611" y="441"/>
                  <a:pt x="610" y="439"/>
                  <a:pt x="609" y="437"/>
                </a:cubicBezTo>
                <a:cubicBezTo>
                  <a:pt x="607" y="431"/>
                  <a:pt x="606" y="426"/>
                  <a:pt x="609" y="420"/>
                </a:cubicBezTo>
                <a:cubicBezTo>
                  <a:pt x="608" y="418"/>
                  <a:pt x="607" y="416"/>
                  <a:pt x="606" y="414"/>
                </a:cubicBezTo>
                <a:cubicBezTo>
                  <a:pt x="606" y="413"/>
                  <a:pt x="606" y="411"/>
                  <a:pt x="606" y="409"/>
                </a:cubicBezTo>
                <a:cubicBezTo>
                  <a:pt x="606" y="407"/>
                  <a:pt x="605" y="404"/>
                  <a:pt x="605" y="402"/>
                </a:cubicBezTo>
                <a:cubicBezTo>
                  <a:pt x="605" y="394"/>
                  <a:pt x="605" y="387"/>
                  <a:pt x="607" y="379"/>
                </a:cubicBezTo>
                <a:cubicBezTo>
                  <a:pt x="607" y="377"/>
                  <a:pt x="607" y="375"/>
                  <a:pt x="607" y="373"/>
                </a:cubicBezTo>
                <a:cubicBezTo>
                  <a:pt x="607" y="369"/>
                  <a:pt x="605" y="370"/>
                  <a:pt x="607" y="363"/>
                </a:cubicBezTo>
                <a:cubicBezTo>
                  <a:pt x="608" y="356"/>
                  <a:pt x="609" y="352"/>
                  <a:pt x="608" y="350"/>
                </a:cubicBezTo>
                <a:cubicBezTo>
                  <a:pt x="608" y="349"/>
                  <a:pt x="611" y="337"/>
                  <a:pt x="613" y="330"/>
                </a:cubicBezTo>
                <a:cubicBezTo>
                  <a:pt x="615" y="323"/>
                  <a:pt x="615" y="323"/>
                  <a:pt x="617" y="321"/>
                </a:cubicBezTo>
                <a:cubicBezTo>
                  <a:pt x="618" y="318"/>
                  <a:pt x="619" y="317"/>
                  <a:pt x="619" y="312"/>
                </a:cubicBezTo>
                <a:cubicBezTo>
                  <a:pt x="620" y="308"/>
                  <a:pt x="625" y="301"/>
                  <a:pt x="625" y="301"/>
                </a:cubicBezTo>
                <a:cubicBezTo>
                  <a:pt x="625" y="300"/>
                  <a:pt x="624" y="297"/>
                  <a:pt x="624" y="297"/>
                </a:cubicBezTo>
                <a:cubicBezTo>
                  <a:pt x="627" y="293"/>
                  <a:pt x="627" y="293"/>
                  <a:pt x="627" y="293"/>
                </a:cubicBezTo>
                <a:cubicBezTo>
                  <a:pt x="627" y="293"/>
                  <a:pt x="629" y="307"/>
                  <a:pt x="637" y="318"/>
                </a:cubicBezTo>
                <a:cubicBezTo>
                  <a:pt x="645" y="328"/>
                  <a:pt x="672" y="349"/>
                  <a:pt x="684" y="356"/>
                </a:cubicBezTo>
                <a:cubicBezTo>
                  <a:pt x="695" y="364"/>
                  <a:pt x="702" y="369"/>
                  <a:pt x="708" y="370"/>
                </a:cubicBezTo>
                <a:cubicBezTo>
                  <a:pt x="714" y="370"/>
                  <a:pt x="724" y="374"/>
                  <a:pt x="730" y="370"/>
                </a:cubicBezTo>
                <a:cubicBezTo>
                  <a:pt x="736" y="367"/>
                  <a:pt x="746" y="344"/>
                  <a:pt x="754" y="323"/>
                </a:cubicBezTo>
                <a:cubicBezTo>
                  <a:pt x="762" y="303"/>
                  <a:pt x="757" y="249"/>
                  <a:pt x="763" y="228"/>
                </a:cubicBezTo>
                <a:cubicBezTo>
                  <a:pt x="769" y="207"/>
                  <a:pt x="772" y="200"/>
                  <a:pt x="773" y="195"/>
                </a:cubicBezTo>
                <a:cubicBezTo>
                  <a:pt x="774" y="193"/>
                  <a:pt x="773" y="190"/>
                  <a:pt x="773" y="187"/>
                </a:cubicBezTo>
                <a:cubicBezTo>
                  <a:pt x="826" y="187"/>
                  <a:pt x="826" y="187"/>
                  <a:pt x="826" y="187"/>
                </a:cubicBezTo>
                <a:cubicBezTo>
                  <a:pt x="826" y="250"/>
                  <a:pt x="826" y="250"/>
                  <a:pt x="826" y="250"/>
                </a:cubicBezTo>
                <a:cubicBezTo>
                  <a:pt x="826" y="256"/>
                  <a:pt x="831" y="260"/>
                  <a:pt x="836" y="260"/>
                </a:cubicBezTo>
                <a:cubicBezTo>
                  <a:pt x="852" y="260"/>
                  <a:pt x="852" y="260"/>
                  <a:pt x="852" y="260"/>
                </a:cubicBezTo>
                <a:cubicBezTo>
                  <a:pt x="858" y="260"/>
                  <a:pt x="862" y="256"/>
                  <a:pt x="862" y="250"/>
                </a:cubicBezTo>
                <a:cubicBezTo>
                  <a:pt x="862" y="187"/>
                  <a:pt x="862" y="187"/>
                  <a:pt x="862" y="187"/>
                </a:cubicBezTo>
                <a:cubicBezTo>
                  <a:pt x="863" y="187"/>
                  <a:pt x="863" y="187"/>
                  <a:pt x="863" y="187"/>
                </a:cubicBezTo>
                <a:cubicBezTo>
                  <a:pt x="863" y="239"/>
                  <a:pt x="863" y="239"/>
                  <a:pt x="863" y="239"/>
                </a:cubicBezTo>
                <a:cubicBezTo>
                  <a:pt x="863" y="243"/>
                  <a:pt x="866" y="247"/>
                  <a:pt x="871" y="247"/>
                </a:cubicBezTo>
                <a:cubicBezTo>
                  <a:pt x="884" y="247"/>
                  <a:pt x="884" y="247"/>
                  <a:pt x="884" y="247"/>
                </a:cubicBezTo>
                <a:cubicBezTo>
                  <a:pt x="889" y="247"/>
                  <a:pt x="893" y="243"/>
                  <a:pt x="893" y="239"/>
                </a:cubicBezTo>
                <a:cubicBezTo>
                  <a:pt x="893" y="226"/>
                  <a:pt x="893" y="226"/>
                  <a:pt x="893" y="226"/>
                </a:cubicBezTo>
                <a:cubicBezTo>
                  <a:pt x="896" y="232"/>
                  <a:pt x="903" y="236"/>
                  <a:pt x="910" y="236"/>
                </a:cubicBezTo>
                <a:cubicBezTo>
                  <a:pt x="921" y="236"/>
                  <a:pt x="930" y="227"/>
                  <a:pt x="930" y="216"/>
                </a:cubicBezTo>
                <a:cubicBezTo>
                  <a:pt x="930" y="187"/>
                  <a:pt x="930" y="187"/>
                  <a:pt x="930" y="187"/>
                </a:cubicBezTo>
                <a:cubicBezTo>
                  <a:pt x="961" y="187"/>
                  <a:pt x="961" y="187"/>
                  <a:pt x="961" y="187"/>
                </a:cubicBezTo>
                <a:cubicBezTo>
                  <a:pt x="998" y="187"/>
                  <a:pt x="998" y="187"/>
                  <a:pt x="998" y="187"/>
                </a:cubicBezTo>
                <a:cubicBezTo>
                  <a:pt x="1002" y="187"/>
                  <a:pt x="1005" y="184"/>
                  <a:pt x="1005" y="180"/>
                </a:cubicBezTo>
                <a:cubicBezTo>
                  <a:pt x="1005" y="176"/>
                  <a:pt x="1002" y="173"/>
                  <a:pt x="998" y="173"/>
                </a:cubicBezTo>
                <a:close/>
                <a:moveTo>
                  <a:pt x="390" y="192"/>
                </a:moveTo>
                <a:cubicBezTo>
                  <a:pt x="378" y="203"/>
                  <a:pt x="367" y="229"/>
                  <a:pt x="365" y="232"/>
                </a:cubicBezTo>
                <a:cubicBezTo>
                  <a:pt x="363" y="234"/>
                  <a:pt x="346" y="243"/>
                  <a:pt x="340" y="253"/>
                </a:cubicBezTo>
                <a:cubicBezTo>
                  <a:pt x="334" y="262"/>
                  <a:pt x="330" y="281"/>
                  <a:pt x="330" y="281"/>
                </a:cubicBezTo>
                <a:cubicBezTo>
                  <a:pt x="330" y="281"/>
                  <a:pt x="330" y="282"/>
                  <a:pt x="324" y="270"/>
                </a:cubicBezTo>
                <a:cubicBezTo>
                  <a:pt x="320" y="265"/>
                  <a:pt x="317" y="262"/>
                  <a:pt x="314" y="258"/>
                </a:cubicBezTo>
                <a:cubicBezTo>
                  <a:pt x="313" y="256"/>
                  <a:pt x="311" y="253"/>
                  <a:pt x="310" y="250"/>
                </a:cubicBezTo>
                <a:cubicBezTo>
                  <a:pt x="309" y="238"/>
                  <a:pt x="301" y="230"/>
                  <a:pt x="301" y="219"/>
                </a:cubicBezTo>
                <a:cubicBezTo>
                  <a:pt x="300" y="215"/>
                  <a:pt x="300" y="213"/>
                  <a:pt x="300" y="211"/>
                </a:cubicBezTo>
                <a:cubicBezTo>
                  <a:pt x="309" y="206"/>
                  <a:pt x="313" y="202"/>
                  <a:pt x="318" y="200"/>
                </a:cubicBezTo>
                <a:cubicBezTo>
                  <a:pt x="322" y="198"/>
                  <a:pt x="324" y="196"/>
                  <a:pt x="325" y="194"/>
                </a:cubicBezTo>
                <a:cubicBezTo>
                  <a:pt x="326" y="192"/>
                  <a:pt x="327" y="189"/>
                  <a:pt x="328" y="187"/>
                </a:cubicBezTo>
                <a:cubicBezTo>
                  <a:pt x="328" y="187"/>
                  <a:pt x="328" y="187"/>
                  <a:pt x="328" y="187"/>
                </a:cubicBezTo>
                <a:cubicBezTo>
                  <a:pt x="396" y="187"/>
                  <a:pt x="396" y="187"/>
                  <a:pt x="396" y="187"/>
                </a:cubicBezTo>
                <a:cubicBezTo>
                  <a:pt x="394" y="188"/>
                  <a:pt x="392" y="190"/>
                  <a:pt x="390" y="192"/>
                </a:cubicBezTo>
                <a:close/>
                <a:moveTo>
                  <a:pt x="704" y="187"/>
                </a:moveTo>
                <a:cubicBezTo>
                  <a:pt x="705" y="191"/>
                  <a:pt x="707" y="197"/>
                  <a:pt x="713" y="200"/>
                </a:cubicBezTo>
                <a:cubicBezTo>
                  <a:pt x="720" y="203"/>
                  <a:pt x="730" y="207"/>
                  <a:pt x="731" y="209"/>
                </a:cubicBezTo>
                <a:cubicBezTo>
                  <a:pt x="732" y="211"/>
                  <a:pt x="733" y="212"/>
                  <a:pt x="726" y="236"/>
                </a:cubicBezTo>
                <a:cubicBezTo>
                  <a:pt x="720" y="260"/>
                  <a:pt x="715" y="259"/>
                  <a:pt x="708" y="270"/>
                </a:cubicBezTo>
                <a:cubicBezTo>
                  <a:pt x="702" y="282"/>
                  <a:pt x="702" y="281"/>
                  <a:pt x="702" y="281"/>
                </a:cubicBezTo>
                <a:cubicBezTo>
                  <a:pt x="702" y="281"/>
                  <a:pt x="698" y="262"/>
                  <a:pt x="692" y="253"/>
                </a:cubicBezTo>
                <a:cubicBezTo>
                  <a:pt x="686" y="243"/>
                  <a:pt x="669" y="234"/>
                  <a:pt x="667" y="232"/>
                </a:cubicBezTo>
                <a:cubicBezTo>
                  <a:pt x="665" y="229"/>
                  <a:pt x="654" y="203"/>
                  <a:pt x="642" y="192"/>
                </a:cubicBezTo>
                <a:cubicBezTo>
                  <a:pt x="640" y="190"/>
                  <a:pt x="638" y="188"/>
                  <a:pt x="636" y="187"/>
                </a:cubicBezTo>
                <a:cubicBezTo>
                  <a:pt x="704" y="187"/>
                  <a:pt x="704" y="187"/>
                  <a:pt x="704" y="187"/>
                </a:cubicBezTo>
                <a:cubicBezTo>
                  <a:pt x="704" y="187"/>
                  <a:pt x="704" y="187"/>
                  <a:pt x="704" y="1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Parallelogram 31">
            <a:extLst>
              <a:ext uri="{FF2B5EF4-FFF2-40B4-BE49-F238E27FC236}">
                <a16:creationId xmlns:a16="http://schemas.microsoft.com/office/drawing/2014/main" id="{1F7C6A3A-AE9E-45F9-80E2-167B39EC0CCC}"/>
              </a:ext>
            </a:extLst>
          </p:cNvPr>
          <p:cNvSpPr/>
          <p:nvPr/>
        </p:nvSpPr>
        <p:spPr>
          <a:xfrm rot="16200000" flipH="1">
            <a:off x="5089172" y="3293385"/>
            <a:ext cx="2074198" cy="1611075"/>
          </a:xfrm>
          <a:custGeom>
            <a:avLst/>
            <a:gdLst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0 w 2160038"/>
              <a:gd name="connsiteY4" fmla="*/ 1598104 h 1598104"/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196602 w 2160038"/>
              <a:gd name="connsiteY4" fmla="*/ 1593944 h 1598104"/>
              <a:gd name="connsiteX5" fmla="*/ 0 w 2160038"/>
              <a:gd name="connsiteY5" fmla="*/ 1598104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89280"/>
              <a:gd name="connsiteY0" fmla="*/ 1478366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8366 h 1598104"/>
              <a:gd name="connsiteX0" fmla="*/ 0 w 2089280"/>
              <a:gd name="connsiteY0" fmla="*/ 1470201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020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29230"/>
              <a:gd name="connsiteY0" fmla="*/ 1459075 h 1598104"/>
              <a:gd name="connsiteX1" fmla="*/ 1174386 w 2129230"/>
              <a:gd name="connsiteY1" fmla="*/ 0 h 1598104"/>
              <a:gd name="connsiteX2" fmla="*/ 2129230 w 2129230"/>
              <a:gd name="connsiteY2" fmla="*/ 0 h 1598104"/>
              <a:gd name="connsiteX3" fmla="*/ 924036 w 2129230"/>
              <a:gd name="connsiteY3" fmla="*/ 1598104 h 1598104"/>
              <a:gd name="connsiteX4" fmla="*/ 165794 w 2129230"/>
              <a:gd name="connsiteY4" fmla="*/ 1593944 h 1598104"/>
              <a:gd name="connsiteX5" fmla="*/ 1 w 2129230"/>
              <a:gd name="connsiteY5" fmla="*/ 1459075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6 w 2126830"/>
              <a:gd name="connsiteY0" fmla="*/ 1428168 h 1598104"/>
              <a:gd name="connsiteX1" fmla="*/ 1171986 w 2126830"/>
              <a:gd name="connsiteY1" fmla="*/ 0 h 1598104"/>
              <a:gd name="connsiteX2" fmla="*/ 2126830 w 2126830"/>
              <a:gd name="connsiteY2" fmla="*/ 0 h 1598104"/>
              <a:gd name="connsiteX3" fmla="*/ 921636 w 2126830"/>
              <a:gd name="connsiteY3" fmla="*/ 1598104 h 1598104"/>
              <a:gd name="connsiteX4" fmla="*/ 163394 w 2126830"/>
              <a:gd name="connsiteY4" fmla="*/ 1593944 h 1598104"/>
              <a:gd name="connsiteX5" fmla="*/ 176 w 2126830"/>
              <a:gd name="connsiteY5" fmla="*/ 1428168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136 w 2136658"/>
              <a:gd name="connsiteY0" fmla="*/ 1421590 h 1598104"/>
              <a:gd name="connsiteX1" fmla="*/ 1181814 w 2136658"/>
              <a:gd name="connsiteY1" fmla="*/ 0 h 1598104"/>
              <a:gd name="connsiteX2" fmla="*/ 2136658 w 2136658"/>
              <a:gd name="connsiteY2" fmla="*/ 0 h 1598104"/>
              <a:gd name="connsiteX3" fmla="*/ 931464 w 2136658"/>
              <a:gd name="connsiteY3" fmla="*/ 1598104 h 1598104"/>
              <a:gd name="connsiteX4" fmla="*/ 173222 w 2136658"/>
              <a:gd name="connsiteY4" fmla="*/ 1593944 h 1598104"/>
              <a:gd name="connsiteX5" fmla="*/ 136 w 2136658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605886"/>
              <a:gd name="connsiteX1" fmla="*/ 1181678 w 2136522"/>
              <a:gd name="connsiteY1" fmla="*/ 0 h 1605886"/>
              <a:gd name="connsiteX2" fmla="*/ 2136522 w 2136522"/>
              <a:gd name="connsiteY2" fmla="*/ 0 h 1605886"/>
              <a:gd name="connsiteX3" fmla="*/ 931328 w 2136522"/>
              <a:gd name="connsiteY3" fmla="*/ 1598104 h 1605886"/>
              <a:gd name="connsiteX4" fmla="*/ 173086 w 2136522"/>
              <a:gd name="connsiteY4" fmla="*/ 1593944 h 1605886"/>
              <a:gd name="connsiteX5" fmla="*/ 0 w 2136522"/>
              <a:gd name="connsiteY5" fmla="*/ 1421590 h 1605886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624516"/>
              <a:gd name="connsiteX1" fmla="*/ 1181853 w 2136697"/>
              <a:gd name="connsiteY1" fmla="*/ 0 h 1624516"/>
              <a:gd name="connsiteX2" fmla="*/ 2136697 w 2136697"/>
              <a:gd name="connsiteY2" fmla="*/ 0 h 1624516"/>
              <a:gd name="connsiteX3" fmla="*/ 931503 w 2136697"/>
              <a:gd name="connsiteY3" fmla="*/ 1598104 h 1624516"/>
              <a:gd name="connsiteX4" fmla="*/ 173261 w 2136697"/>
              <a:gd name="connsiteY4" fmla="*/ 1593944 h 1624516"/>
              <a:gd name="connsiteX5" fmla="*/ 175 w 2136697"/>
              <a:gd name="connsiteY5" fmla="*/ 1421590 h 1624516"/>
              <a:gd name="connsiteX0" fmla="*/ 175 w 2136697"/>
              <a:gd name="connsiteY0" fmla="*/ 1421590 h 1615756"/>
              <a:gd name="connsiteX1" fmla="*/ 1181853 w 2136697"/>
              <a:gd name="connsiteY1" fmla="*/ 0 h 1615756"/>
              <a:gd name="connsiteX2" fmla="*/ 2136697 w 2136697"/>
              <a:gd name="connsiteY2" fmla="*/ 0 h 1615756"/>
              <a:gd name="connsiteX3" fmla="*/ 931503 w 2136697"/>
              <a:gd name="connsiteY3" fmla="*/ 1598104 h 1615756"/>
              <a:gd name="connsiteX4" fmla="*/ 173261 w 2136697"/>
              <a:gd name="connsiteY4" fmla="*/ 1593944 h 1615756"/>
              <a:gd name="connsiteX5" fmla="*/ 175 w 2136697"/>
              <a:gd name="connsiteY5" fmla="*/ 1421590 h 1615756"/>
              <a:gd name="connsiteX0" fmla="*/ 175 w 2136697"/>
              <a:gd name="connsiteY0" fmla="*/ 1421590 h 1604305"/>
              <a:gd name="connsiteX1" fmla="*/ 1181853 w 2136697"/>
              <a:gd name="connsiteY1" fmla="*/ 0 h 1604305"/>
              <a:gd name="connsiteX2" fmla="*/ 2136697 w 2136697"/>
              <a:gd name="connsiteY2" fmla="*/ 0 h 1604305"/>
              <a:gd name="connsiteX3" fmla="*/ 934795 w 2136697"/>
              <a:gd name="connsiteY3" fmla="*/ 1581660 h 1604305"/>
              <a:gd name="connsiteX4" fmla="*/ 173261 w 2136697"/>
              <a:gd name="connsiteY4" fmla="*/ 1593944 h 1604305"/>
              <a:gd name="connsiteX5" fmla="*/ 175 w 2136697"/>
              <a:gd name="connsiteY5" fmla="*/ 1421590 h 1604305"/>
              <a:gd name="connsiteX0" fmla="*/ 175 w 2136697"/>
              <a:gd name="connsiteY0" fmla="*/ 1421590 h 1608521"/>
              <a:gd name="connsiteX1" fmla="*/ 1181853 w 2136697"/>
              <a:gd name="connsiteY1" fmla="*/ 0 h 1608521"/>
              <a:gd name="connsiteX2" fmla="*/ 2136697 w 2136697"/>
              <a:gd name="connsiteY2" fmla="*/ 0 h 1608521"/>
              <a:gd name="connsiteX3" fmla="*/ 934795 w 2136697"/>
              <a:gd name="connsiteY3" fmla="*/ 1581660 h 1608521"/>
              <a:gd name="connsiteX4" fmla="*/ 173261 w 2136697"/>
              <a:gd name="connsiteY4" fmla="*/ 1593944 h 1608521"/>
              <a:gd name="connsiteX5" fmla="*/ 175 w 2136697"/>
              <a:gd name="connsiteY5" fmla="*/ 1421590 h 1608521"/>
              <a:gd name="connsiteX0" fmla="*/ 175 w 2136697"/>
              <a:gd name="connsiteY0" fmla="*/ 1421590 h 1595941"/>
              <a:gd name="connsiteX1" fmla="*/ 1181853 w 2136697"/>
              <a:gd name="connsiteY1" fmla="*/ 0 h 1595941"/>
              <a:gd name="connsiteX2" fmla="*/ 2136697 w 2136697"/>
              <a:gd name="connsiteY2" fmla="*/ 0 h 1595941"/>
              <a:gd name="connsiteX3" fmla="*/ 951241 w 2136697"/>
              <a:gd name="connsiteY3" fmla="*/ 1555346 h 1595941"/>
              <a:gd name="connsiteX4" fmla="*/ 173261 w 2136697"/>
              <a:gd name="connsiteY4" fmla="*/ 1593944 h 1595941"/>
              <a:gd name="connsiteX5" fmla="*/ 175 w 2136697"/>
              <a:gd name="connsiteY5" fmla="*/ 1421590 h 1595941"/>
              <a:gd name="connsiteX0" fmla="*/ 175 w 2136697"/>
              <a:gd name="connsiteY0" fmla="*/ 1421590 h 1610638"/>
              <a:gd name="connsiteX1" fmla="*/ 1181853 w 2136697"/>
              <a:gd name="connsiteY1" fmla="*/ 0 h 1610638"/>
              <a:gd name="connsiteX2" fmla="*/ 2136697 w 2136697"/>
              <a:gd name="connsiteY2" fmla="*/ 0 h 1610638"/>
              <a:gd name="connsiteX3" fmla="*/ 951241 w 2136697"/>
              <a:gd name="connsiteY3" fmla="*/ 1555346 h 1610638"/>
              <a:gd name="connsiteX4" fmla="*/ 173261 w 2136697"/>
              <a:gd name="connsiteY4" fmla="*/ 1593944 h 1610638"/>
              <a:gd name="connsiteX5" fmla="*/ 175 w 2136697"/>
              <a:gd name="connsiteY5" fmla="*/ 1421590 h 1610638"/>
              <a:gd name="connsiteX0" fmla="*/ 175 w 2136697"/>
              <a:gd name="connsiteY0" fmla="*/ 1421590 h 1616000"/>
              <a:gd name="connsiteX1" fmla="*/ 1181853 w 2136697"/>
              <a:gd name="connsiteY1" fmla="*/ 0 h 1616000"/>
              <a:gd name="connsiteX2" fmla="*/ 2136697 w 2136697"/>
              <a:gd name="connsiteY2" fmla="*/ 0 h 1616000"/>
              <a:gd name="connsiteX3" fmla="*/ 951241 w 2136697"/>
              <a:gd name="connsiteY3" fmla="*/ 1555346 h 1616000"/>
              <a:gd name="connsiteX4" fmla="*/ 173261 w 2136697"/>
              <a:gd name="connsiteY4" fmla="*/ 1593944 h 1616000"/>
              <a:gd name="connsiteX5" fmla="*/ 175 w 2136697"/>
              <a:gd name="connsiteY5" fmla="*/ 1421590 h 1616000"/>
              <a:gd name="connsiteX0" fmla="*/ 175 w 2136697"/>
              <a:gd name="connsiteY0" fmla="*/ 1421590 h 1621935"/>
              <a:gd name="connsiteX1" fmla="*/ 1181853 w 2136697"/>
              <a:gd name="connsiteY1" fmla="*/ 0 h 1621935"/>
              <a:gd name="connsiteX2" fmla="*/ 2136697 w 2136697"/>
              <a:gd name="connsiteY2" fmla="*/ 0 h 1621935"/>
              <a:gd name="connsiteX3" fmla="*/ 951241 w 2136697"/>
              <a:gd name="connsiteY3" fmla="*/ 1555346 h 1621935"/>
              <a:gd name="connsiteX4" fmla="*/ 176550 w 2136697"/>
              <a:gd name="connsiteY4" fmla="*/ 1607103 h 1621935"/>
              <a:gd name="connsiteX5" fmla="*/ 175 w 2136697"/>
              <a:gd name="connsiteY5" fmla="*/ 1421590 h 1621935"/>
              <a:gd name="connsiteX0" fmla="*/ 175 w 2136697"/>
              <a:gd name="connsiteY0" fmla="*/ 1421590 h 1612307"/>
              <a:gd name="connsiteX1" fmla="*/ 1181853 w 2136697"/>
              <a:gd name="connsiteY1" fmla="*/ 0 h 1612307"/>
              <a:gd name="connsiteX2" fmla="*/ 2136697 w 2136697"/>
              <a:gd name="connsiteY2" fmla="*/ 0 h 1612307"/>
              <a:gd name="connsiteX3" fmla="*/ 964398 w 2136697"/>
              <a:gd name="connsiteY3" fmla="*/ 1532321 h 1612307"/>
              <a:gd name="connsiteX4" fmla="*/ 176550 w 2136697"/>
              <a:gd name="connsiteY4" fmla="*/ 1607103 h 1612307"/>
              <a:gd name="connsiteX5" fmla="*/ 175 w 2136697"/>
              <a:gd name="connsiteY5" fmla="*/ 1421590 h 1612307"/>
              <a:gd name="connsiteX0" fmla="*/ 175 w 2136697"/>
              <a:gd name="connsiteY0" fmla="*/ 1421590 h 1620507"/>
              <a:gd name="connsiteX1" fmla="*/ 1181853 w 2136697"/>
              <a:gd name="connsiteY1" fmla="*/ 0 h 1620507"/>
              <a:gd name="connsiteX2" fmla="*/ 2136697 w 2136697"/>
              <a:gd name="connsiteY2" fmla="*/ 0 h 1620507"/>
              <a:gd name="connsiteX3" fmla="*/ 964398 w 2136697"/>
              <a:gd name="connsiteY3" fmla="*/ 1532321 h 1620507"/>
              <a:gd name="connsiteX4" fmla="*/ 176550 w 2136697"/>
              <a:gd name="connsiteY4" fmla="*/ 1607103 h 1620507"/>
              <a:gd name="connsiteX5" fmla="*/ 175 w 2136697"/>
              <a:gd name="connsiteY5" fmla="*/ 1421590 h 1620507"/>
              <a:gd name="connsiteX0" fmla="*/ 175 w 2136697"/>
              <a:gd name="connsiteY0" fmla="*/ 1422384 h 1621301"/>
              <a:gd name="connsiteX1" fmla="*/ 1181853 w 2136697"/>
              <a:gd name="connsiteY1" fmla="*/ 794 h 1621301"/>
              <a:gd name="connsiteX2" fmla="*/ 1893612 w 2136697"/>
              <a:gd name="connsiteY2" fmla="*/ 0 h 1621301"/>
              <a:gd name="connsiteX3" fmla="*/ 2136697 w 2136697"/>
              <a:gd name="connsiteY3" fmla="*/ 794 h 1621301"/>
              <a:gd name="connsiteX4" fmla="*/ 964398 w 2136697"/>
              <a:gd name="connsiteY4" fmla="*/ 1533115 h 1621301"/>
              <a:gd name="connsiteX5" fmla="*/ 176550 w 2136697"/>
              <a:gd name="connsiteY5" fmla="*/ 1607897 h 1621301"/>
              <a:gd name="connsiteX6" fmla="*/ 175 w 2136697"/>
              <a:gd name="connsiteY6" fmla="*/ 1422384 h 1621301"/>
              <a:gd name="connsiteX0" fmla="*/ 175 w 2067623"/>
              <a:gd name="connsiteY0" fmla="*/ 1422384 h 1621301"/>
              <a:gd name="connsiteX1" fmla="*/ 1181853 w 2067623"/>
              <a:gd name="connsiteY1" fmla="*/ 794 h 1621301"/>
              <a:gd name="connsiteX2" fmla="*/ 1893612 w 2067623"/>
              <a:gd name="connsiteY2" fmla="*/ 0 h 1621301"/>
              <a:gd name="connsiteX3" fmla="*/ 2067623 w 2067623"/>
              <a:gd name="connsiteY3" fmla="*/ 115917 h 1621301"/>
              <a:gd name="connsiteX4" fmla="*/ 964398 w 2067623"/>
              <a:gd name="connsiteY4" fmla="*/ 1533115 h 1621301"/>
              <a:gd name="connsiteX5" fmla="*/ 176550 w 2067623"/>
              <a:gd name="connsiteY5" fmla="*/ 1607897 h 1621301"/>
              <a:gd name="connsiteX6" fmla="*/ 175 w 2067623"/>
              <a:gd name="connsiteY6" fmla="*/ 1422384 h 1621301"/>
              <a:gd name="connsiteX0" fmla="*/ 175 w 2073421"/>
              <a:gd name="connsiteY0" fmla="*/ 1422384 h 1621301"/>
              <a:gd name="connsiteX1" fmla="*/ 1181853 w 2073421"/>
              <a:gd name="connsiteY1" fmla="*/ 794 h 1621301"/>
              <a:gd name="connsiteX2" fmla="*/ 1893612 w 2073421"/>
              <a:gd name="connsiteY2" fmla="*/ 0 h 1621301"/>
              <a:gd name="connsiteX3" fmla="*/ 2067623 w 2073421"/>
              <a:gd name="connsiteY3" fmla="*/ 115917 h 1621301"/>
              <a:gd name="connsiteX4" fmla="*/ 964398 w 2073421"/>
              <a:gd name="connsiteY4" fmla="*/ 1533115 h 1621301"/>
              <a:gd name="connsiteX5" fmla="*/ 176550 w 2073421"/>
              <a:gd name="connsiteY5" fmla="*/ 1607897 h 1621301"/>
              <a:gd name="connsiteX6" fmla="*/ 175 w 2073421"/>
              <a:gd name="connsiteY6" fmla="*/ 1422384 h 1621301"/>
              <a:gd name="connsiteX0" fmla="*/ 175 w 2079798"/>
              <a:gd name="connsiteY0" fmla="*/ 1422384 h 1621301"/>
              <a:gd name="connsiteX1" fmla="*/ 1181853 w 2079798"/>
              <a:gd name="connsiteY1" fmla="*/ 794 h 1621301"/>
              <a:gd name="connsiteX2" fmla="*/ 1893612 w 2079798"/>
              <a:gd name="connsiteY2" fmla="*/ 0 h 1621301"/>
              <a:gd name="connsiteX3" fmla="*/ 2074201 w 2079798"/>
              <a:gd name="connsiteY3" fmla="*/ 155388 h 1621301"/>
              <a:gd name="connsiteX4" fmla="*/ 964398 w 2079798"/>
              <a:gd name="connsiteY4" fmla="*/ 1533115 h 1621301"/>
              <a:gd name="connsiteX5" fmla="*/ 176550 w 2079798"/>
              <a:gd name="connsiteY5" fmla="*/ 1607897 h 1621301"/>
              <a:gd name="connsiteX6" fmla="*/ 175 w 2079798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8520"/>
              <a:gd name="connsiteY0" fmla="*/ 1422384 h 1621301"/>
              <a:gd name="connsiteX1" fmla="*/ 1181853 w 2088520"/>
              <a:gd name="connsiteY1" fmla="*/ 794 h 1621301"/>
              <a:gd name="connsiteX2" fmla="*/ 1893612 w 2088520"/>
              <a:gd name="connsiteY2" fmla="*/ 0 h 1621301"/>
              <a:gd name="connsiteX3" fmla="*/ 2074201 w 2088520"/>
              <a:gd name="connsiteY3" fmla="*/ 155388 h 1621301"/>
              <a:gd name="connsiteX4" fmla="*/ 964398 w 2088520"/>
              <a:gd name="connsiteY4" fmla="*/ 1533115 h 1621301"/>
              <a:gd name="connsiteX5" fmla="*/ 176550 w 2088520"/>
              <a:gd name="connsiteY5" fmla="*/ 1607897 h 1621301"/>
              <a:gd name="connsiteX6" fmla="*/ 175 w 2088520"/>
              <a:gd name="connsiteY6" fmla="*/ 1422384 h 1621301"/>
              <a:gd name="connsiteX0" fmla="*/ 175 w 2075561"/>
              <a:gd name="connsiteY0" fmla="*/ 1422384 h 1621301"/>
              <a:gd name="connsiteX1" fmla="*/ 1181853 w 2075561"/>
              <a:gd name="connsiteY1" fmla="*/ 794 h 1621301"/>
              <a:gd name="connsiteX2" fmla="*/ 1893612 w 2075561"/>
              <a:gd name="connsiteY2" fmla="*/ 0 h 1621301"/>
              <a:gd name="connsiteX3" fmla="*/ 2061048 w 2075561"/>
              <a:gd name="connsiteY3" fmla="*/ 145520 h 1621301"/>
              <a:gd name="connsiteX4" fmla="*/ 964398 w 2075561"/>
              <a:gd name="connsiteY4" fmla="*/ 1533115 h 1621301"/>
              <a:gd name="connsiteX5" fmla="*/ 176550 w 2075561"/>
              <a:gd name="connsiteY5" fmla="*/ 1607897 h 1621301"/>
              <a:gd name="connsiteX6" fmla="*/ 175 w 2075561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74539"/>
              <a:gd name="connsiteY0" fmla="*/ 1422384 h 1621301"/>
              <a:gd name="connsiteX1" fmla="*/ 1181853 w 2074539"/>
              <a:gd name="connsiteY1" fmla="*/ 794 h 1621301"/>
              <a:gd name="connsiteX2" fmla="*/ 1893612 w 2074539"/>
              <a:gd name="connsiteY2" fmla="*/ 0 h 1621301"/>
              <a:gd name="connsiteX3" fmla="*/ 2074205 w 2074539"/>
              <a:gd name="connsiteY3" fmla="*/ 214594 h 1621301"/>
              <a:gd name="connsiteX4" fmla="*/ 964398 w 2074539"/>
              <a:gd name="connsiteY4" fmla="*/ 1533115 h 1621301"/>
              <a:gd name="connsiteX5" fmla="*/ 176550 w 2074539"/>
              <a:gd name="connsiteY5" fmla="*/ 1607897 h 1621301"/>
              <a:gd name="connsiteX6" fmla="*/ 175 w 2074539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3822 h 1622739"/>
              <a:gd name="connsiteX1" fmla="*/ 1181853 w 2074205"/>
              <a:gd name="connsiteY1" fmla="*/ 2232 h 1622739"/>
              <a:gd name="connsiteX2" fmla="*/ 1893612 w 2074205"/>
              <a:gd name="connsiteY2" fmla="*/ 1438 h 1622739"/>
              <a:gd name="connsiteX3" fmla="*/ 2074205 w 2074205"/>
              <a:gd name="connsiteY3" fmla="*/ 216032 h 1622739"/>
              <a:gd name="connsiteX4" fmla="*/ 964398 w 2074205"/>
              <a:gd name="connsiteY4" fmla="*/ 1534553 h 1622739"/>
              <a:gd name="connsiteX5" fmla="*/ 176550 w 2074205"/>
              <a:gd name="connsiteY5" fmla="*/ 1609335 h 1622739"/>
              <a:gd name="connsiteX6" fmla="*/ 175 w 2074205"/>
              <a:gd name="connsiteY6" fmla="*/ 1423822 h 1622739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5 w 2074165"/>
              <a:gd name="connsiteY0" fmla="*/ 1424365 h 1623282"/>
              <a:gd name="connsiteX1" fmla="*/ 1181813 w 2074165"/>
              <a:gd name="connsiteY1" fmla="*/ 2775 h 1623282"/>
              <a:gd name="connsiteX2" fmla="*/ 1893572 w 2074165"/>
              <a:gd name="connsiteY2" fmla="*/ 1981 h 1623282"/>
              <a:gd name="connsiteX3" fmla="*/ 2074165 w 2074165"/>
              <a:gd name="connsiteY3" fmla="*/ 216575 h 1623282"/>
              <a:gd name="connsiteX4" fmla="*/ 964358 w 2074165"/>
              <a:gd name="connsiteY4" fmla="*/ 1535096 h 1623282"/>
              <a:gd name="connsiteX5" fmla="*/ 176510 w 2074165"/>
              <a:gd name="connsiteY5" fmla="*/ 1609878 h 1623282"/>
              <a:gd name="connsiteX6" fmla="*/ 135 w 2074165"/>
              <a:gd name="connsiteY6" fmla="*/ 1424365 h 1623282"/>
              <a:gd name="connsiteX0" fmla="*/ 140 w 2074170"/>
              <a:gd name="connsiteY0" fmla="*/ 1424365 h 1623282"/>
              <a:gd name="connsiteX1" fmla="*/ 1181818 w 2074170"/>
              <a:gd name="connsiteY1" fmla="*/ 2775 h 1623282"/>
              <a:gd name="connsiteX2" fmla="*/ 1893577 w 2074170"/>
              <a:gd name="connsiteY2" fmla="*/ 1981 h 1623282"/>
              <a:gd name="connsiteX3" fmla="*/ 2074170 w 2074170"/>
              <a:gd name="connsiteY3" fmla="*/ 216575 h 1623282"/>
              <a:gd name="connsiteX4" fmla="*/ 964363 w 2074170"/>
              <a:gd name="connsiteY4" fmla="*/ 1535096 h 1623282"/>
              <a:gd name="connsiteX5" fmla="*/ 176515 w 2074170"/>
              <a:gd name="connsiteY5" fmla="*/ 1609878 h 1623282"/>
              <a:gd name="connsiteX6" fmla="*/ 140 w 2074170"/>
              <a:gd name="connsiteY6" fmla="*/ 1424365 h 1623282"/>
              <a:gd name="connsiteX0" fmla="*/ 143 w 2074173"/>
              <a:gd name="connsiteY0" fmla="*/ 1424365 h 1623282"/>
              <a:gd name="connsiteX1" fmla="*/ 1181821 w 2074173"/>
              <a:gd name="connsiteY1" fmla="*/ 2775 h 1623282"/>
              <a:gd name="connsiteX2" fmla="*/ 1893580 w 2074173"/>
              <a:gd name="connsiteY2" fmla="*/ 1981 h 1623282"/>
              <a:gd name="connsiteX3" fmla="*/ 2074173 w 2074173"/>
              <a:gd name="connsiteY3" fmla="*/ 216575 h 1623282"/>
              <a:gd name="connsiteX4" fmla="*/ 964366 w 2074173"/>
              <a:gd name="connsiteY4" fmla="*/ 1535096 h 1623282"/>
              <a:gd name="connsiteX5" fmla="*/ 176518 w 2074173"/>
              <a:gd name="connsiteY5" fmla="*/ 1609878 h 1623282"/>
              <a:gd name="connsiteX6" fmla="*/ 143 w 2074173"/>
              <a:gd name="connsiteY6" fmla="*/ 1424365 h 1623282"/>
              <a:gd name="connsiteX0" fmla="*/ 143 w 2074173"/>
              <a:gd name="connsiteY0" fmla="*/ 1424365 h 1630465"/>
              <a:gd name="connsiteX1" fmla="*/ 1181821 w 2074173"/>
              <a:gd name="connsiteY1" fmla="*/ 2775 h 1630465"/>
              <a:gd name="connsiteX2" fmla="*/ 1893580 w 2074173"/>
              <a:gd name="connsiteY2" fmla="*/ 1981 h 1630465"/>
              <a:gd name="connsiteX3" fmla="*/ 2074173 w 2074173"/>
              <a:gd name="connsiteY3" fmla="*/ 216575 h 1630465"/>
              <a:gd name="connsiteX4" fmla="*/ 964366 w 2074173"/>
              <a:gd name="connsiteY4" fmla="*/ 1535096 h 1630465"/>
              <a:gd name="connsiteX5" fmla="*/ 176518 w 2074173"/>
              <a:gd name="connsiteY5" fmla="*/ 1609878 h 1630465"/>
              <a:gd name="connsiteX6" fmla="*/ 143 w 2074173"/>
              <a:gd name="connsiteY6" fmla="*/ 1424365 h 1630465"/>
              <a:gd name="connsiteX0" fmla="*/ 143 w 2074173"/>
              <a:gd name="connsiteY0" fmla="*/ 1424365 h 1676501"/>
              <a:gd name="connsiteX1" fmla="*/ 1181821 w 2074173"/>
              <a:gd name="connsiteY1" fmla="*/ 2775 h 1676501"/>
              <a:gd name="connsiteX2" fmla="*/ 1893580 w 2074173"/>
              <a:gd name="connsiteY2" fmla="*/ 1981 h 1676501"/>
              <a:gd name="connsiteX3" fmla="*/ 2074173 w 2074173"/>
              <a:gd name="connsiteY3" fmla="*/ 216575 h 1676501"/>
              <a:gd name="connsiteX4" fmla="*/ 915028 w 2074173"/>
              <a:gd name="connsiteY4" fmla="*/ 1607459 h 1676501"/>
              <a:gd name="connsiteX5" fmla="*/ 176518 w 2074173"/>
              <a:gd name="connsiteY5" fmla="*/ 1609878 h 1676501"/>
              <a:gd name="connsiteX6" fmla="*/ 143 w 2074173"/>
              <a:gd name="connsiteY6" fmla="*/ 1424365 h 1676501"/>
              <a:gd name="connsiteX0" fmla="*/ 143 w 2074173"/>
              <a:gd name="connsiteY0" fmla="*/ 1424365 h 1612418"/>
              <a:gd name="connsiteX1" fmla="*/ 1181821 w 2074173"/>
              <a:gd name="connsiteY1" fmla="*/ 2775 h 1612418"/>
              <a:gd name="connsiteX2" fmla="*/ 1893580 w 2074173"/>
              <a:gd name="connsiteY2" fmla="*/ 1981 h 1612418"/>
              <a:gd name="connsiteX3" fmla="*/ 2074173 w 2074173"/>
              <a:gd name="connsiteY3" fmla="*/ 216575 h 1612418"/>
              <a:gd name="connsiteX4" fmla="*/ 915028 w 2074173"/>
              <a:gd name="connsiteY4" fmla="*/ 1607459 h 1612418"/>
              <a:gd name="connsiteX5" fmla="*/ 176518 w 2074173"/>
              <a:gd name="connsiteY5" fmla="*/ 1609878 h 1612418"/>
              <a:gd name="connsiteX6" fmla="*/ 143 w 2074173"/>
              <a:gd name="connsiteY6" fmla="*/ 1424365 h 1612418"/>
              <a:gd name="connsiteX0" fmla="*/ 143 w 2074173"/>
              <a:gd name="connsiteY0" fmla="*/ 1424365 h 1609996"/>
              <a:gd name="connsiteX1" fmla="*/ 1181821 w 2074173"/>
              <a:gd name="connsiteY1" fmla="*/ 2775 h 1609996"/>
              <a:gd name="connsiteX2" fmla="*/ 1893580 w 2074173"/>
              <a:gd name="connsiteY2" fmla="*/ 1981 h 1609996"/>
              <a:gd name="connsiteX3" fmla="*/ 2074173 w 2074173"/>
              <a:gd name="connsiteY3" fmla="*/ 216575 h 1609996"/>
              <a:gd name="connsiteX4" fmla="*/ 915028 w 2074173"/>
              <a:gd name="connsiteY4" fmla="*/ 1607459 h 1609996"/>
              <a:gd name="connsiteX5" fmla="*/ 176518 w 2074173"/>
              <a:gd name="connsiteY5" fmla="*/ 1609878 h 1609996"/>
              <a:gd name="connsiteX6" fmla="*/ 143 w 2074173"/>
              <a:gd name="connsiteY6" fmla="*/ 1424365 h 1609996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4198" h="1611075">
                <a:moveTo>
                  <a:pt x="168" y="1425562"/>
                </a:moveTo>
                <a:cubicBezTo>
                  <a:pt x="-13747" y="2036916"/>
                  <a:pt x="948780" y="3379"/>
                  <a:pt x="1181846" y="3972"/>
                </a:cubicBezTo>
                <a:lnTo>
                  <a:pt x="1893605" y="3178"/>
                </a:lnTo>
                <a:cubicBezTo>
                  <a:pt x="1974634" y="8924"/>
                  <a:pt x="2072119" y="-57691"/>
                  <a:pt x="2074198" y="217772"/>
                </a:cubicBezTo>
                <a:cubicBezTo>
                  <a:pt x="2066085" y="-563017"/>
                  <a:pt x="1202760" y="1596748"/>
                  <a:pt x="915053" y="1608656"/>
                </a:cubicBezTo>
                <a:lnTo>
                  <a:pt x="176543" y="1611075"/>
                </a:lnTo>
                <a:cubicBezTo>
                  <a:pt x="87416" y="1598403"/>
                  <a:pt x="-4473" y="1617577"/>
                  <a:pt x="168" y="1425562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50418">
                <a:schemeClr val="accent1"/>
              </a:gs>
              <a:gs pos="100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10</cp:revision>
  <dcterms:created xsi:type="dcterms:W3CDTF">2018-02-18T19:39:47Z</dcterms:created>
  <dcterms:modified xsi:type="dcterms:W3CDTF">2018-12-27T04:53:50Z</dcterms:modified>
</cp:coreProperties>
</file>