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47" name="자유형: 도형 146">
            <a:extLst>
              <a:ext uri="{FF2B5EF4-FFF2-40B4-BE49-F238E27FC236}">
                <a16:creationId xmlns:a16="http://schemas.microsoft.com/office/drawing/2014/main" id="{1882B428-B477-4FA7-9B59-A437ED97D697}"/>
              </a:ext>
            </a:extLst>
          </p:cNvPr>
          <p:cNvSpPr/>
          <p:nvPr/>
        </p:nvSpPr>
        <p:spPr>
          <a:xfrm flipH="1">
            <a:off x="0" y="1913237"/>
            <a:ext cx="12192000" cy="4045772"/>
          </a:xfrm>
          <a:custGeom>
            <a:avLst/>
            <a:gdLst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958440 w 12192000"/>
              <a:gd name="connsiteY2" fmla="*/ 441275 h 4045772"/>
              <a:gd name="connsiteX3" fmla="*/ 958440 w 12192000"/>
              <a:gd name="connsiteY3" fmla="*/ 447419 h 4045772"/>
              <a:gd name="connsiteX4" fmla="*/ 0 w 12192000"/>
              <a:gd name="connsiteY4" fmla="*/ 447419 h 4045772"/>
              <a:gd name="connsiteX5" fmla="*/ 0 w 12192000"/>
              <a:gd name="connsiteY5" fmla="*/ 1161916 h 4045772"/>
              <a:gd name="connsiteX6" fmla="*/ 958440 w 12192000"/>
              <a:gd name="connsiteY6" fmla="*/ 1161916 h 4045772"/>
              <a:gd name="connsiteX7" fmla="*/ 958440 w 12192000"/>
              <a:gd name="connsiteY7" fmla="*/ 1169514 h 4045772"/>
              <a:gd name="connsiteX8" fmla="*/ 2367197 w 12192000"/>
              <a:gd name="connsiteY8" fmla="*/ 1169514 h 4045772"/>
              <a:gd name="connsiteX9" fmla="*/ 2367197 w 12192000"/>
              <a:gd name="connsiteY9" fmla="*/ 1496936 h 4045772"/>
              <a:gd name="connsiteX10" fmla="*/ 2893147 w 12192000"/>
              <a:gd name="connsiteY10" fmla="*/ 2022886 h 4045772"/>
              <a:gd name="connsiteX11" fmla="*/ 3390630 w 12192000"/>
              <a:gd name="connsiteY11" fmla="*/ 1660220 h 4045772"/>
              <a:gd name="connsiteX12" fmla="*/ 3963891 w 12192000"/>
              <a:gd name="connsiteY12" fmla="*/ 1660220 h 4045772"/>
              <a:gd name="connsiteX13" fmla="*/ 3963891 w 12192000"/>
              <a:gd name="connsiteY13" fmla="*/ 2002657 h 4045772"/>
              <a:gd name="connsiteX14" fmla="*/ 4489842 w 12192000"/>
              <a:gd name="connsiteY14" fmla="*/ 2528608 h 4045772"/>
              <a:gd name="connsiteX15" fmla="*/ 4991985 w 12192000"/>
              <a:gd name="connsiteY15" fmla="*/ 2150925 h 4045772"/>
              <a:gd name="connsiteX16" fmla="*/ 5560587 w 12192000"/>
              <a:gd name="connsiteY16" fmla="*/ 2150925 h 4045772"/>
              <a:gd name="connsiteX17" fmla="*/ 5560587 w 12192000"/>
              <a:gd name="connsiteY17" fmla="*/ 2508379 h 4045772"/>
              <a:gd name="connsiteX18" fmla="*/ 6086538 w 12192000"/>
              <a:gd name="connsiteY18" fmla="*/ 3034329 h 4045772"/>
              <a:gd name="connsiteX19" fmla="*/ 6593342 w 12192000"/>
              <a:gd name="connsiteY19" fmla="*/ 2641631 h 4045772"/>
              <a:gd name="connsiteX20" fmla="*/ 7157282 w 12192000"/>
              <a:gd name="connsiteY20" fmla="*/ 2641631 h 4045772"/>
              <a:gd name="connsiteX21" fmla="*/ 7157282 w 12192000"/>
              <a:gd name="connsiteY21" fmla="*/ 3014100 h 4045772"/>
              <a:gd name="connsiteX22" fmla="*/ 7683232 w 12192000"/>
              <a:gd name="connsiteY22" fmla="*/ 3540051 h 4045772"/>
              <a:gd name="connsiteX23" fmla="*/ 8194698 w 12192000"/>
              <a:gd name="connsiteY23" fmla="*/ 3132336 h 4045772"/>
              <a:gd name="connsiteX24" fmla="*/ 8753977 w 12192000"/>
              <a:gd name="connsiteY24" fmla="*/ 3132336 h 4045772"/>
              <a:gd name="connsiteX25" fmla="*/ 8753977 w 12192000"/>
              <a:gd name="connsiteY25" fmla="*/ 3519822 h 4045772"/>
              <a:gd name="connsiteX26" fmla="*/ 9279927 w 12192000"/>
              <a:gd name="connsiteY26" fmla="*/ 4045772 h 4045772"/>
              <a:gd name="connsiteX27" fmla="*/ 9795662 w 12192000"/>
              <a:gd name="connsiteY27" fmla="*/ 3621163 h 4045772"/>
              <a:gd name="connsiteX28" fmla="*/ 11233560 w 12192000"/>
              <a:gd name="connsiteY28" fmla="*/ 3621163 h 4045772"/>
              <a:gd name="connsiteX29" fmla="*/ 11233560 w 12192000"/>
              <a:gd name="connsiteY29" fmla="*/ 3598319 h 4045772"/>
              <a:gd name="connsiteX30" fmla="*/ 12192000 w 12192000"/>
              <a:gd name="connsiteY30" fmla="*/ 3598319 h 4045772"/>
              <a:gd name="connsiteX31" fmla="*/ 12192000 w 12192000"/>
              <a:gd name="connsiteY31" fmla="*/ 2883822 h 4045772"/>
              <a:gd name="connsiteX32" fmla="*/ 10931703 w 12192000"/>
              <a:gd name="connsiteY32" fmla="*/ 2883822 h 4045772"/>
              <a:gd name="connsiteX33" fmla="*/ 10931703 w 12192000"/>
              <a:gd name="connsiteY33" fmla="*/ 2892924 h 4045772"/>
              <a:gd name="connsiteX34" fmla="*/ 9805878 w 12192000"/>
              <a:gd name="connsiteY34" fmla="*/ 2892924 h 4045772"/>
              <a:gd name="connsiteX35" fmla="*/ 9805878 w 12192000"/>
              <a:gd name="connsiteY35" fmla="*/ 2548836 h 4045772"/>
              <a:gd name="connsiteX36" fmla="*/ 9279927 w 12192000"/>
              <a:gd name="connsiteY36" fmla="*/ 2022886 h 4045772"/>
              <a:gd name="connsiteX37" fmla="*/ 8776689 w 12192000"/>
              <a:gd name="connsiteY37" fmla="*/ 2404097 h 4045772"/>
              <a:gd name="connsiteX38" fmla="*/ 8209182 w 12192000"/>
              <a:gd name="connsiteY38" fmla="*/ 2404097 h 4045772"/>
              <a:gd name="connsiteX39" fmla="*/ 8209182 w 12192000"/>
              <a:gd name="connsiteY39" fmla="*/ 2043115 h 4045772"/>
              <a:gd name="connsiteX40" fmla="*/ 7683232 w 12192000"/>
              <a:gd name="connsiteY40" fmla="*/ 1517165 h 4045772"/>
              <a:gd name="connsiteX41" fmla="*/ 7175333 w 12192000"/>
              <a:gd name="connsiteY41" fmla="*/ 1913392 h 4045772"/>
              <a:gd name="connsiteX42" fmla="*/ 6612488 w 12192000"/>
              <a:gd name="connsiteY42" fmla="*/ 1913392 h 4045772"/>
              <a:gd name="connsiteX43" fmla="*/ 6612488 w 12192000"/>
              <a:gd name="connsiteY43" fmla="*/ 1537394 h 4045772"/>
              <a:gd name="connsiteX44" fmla="*/ 6086538 w 12192000"/>
              <a:gd name="connsiteY44" fmla="*/ 1011443 h 4045772"/>
              <a:gd name="connsiteX45" fmla="*/ 5573976 w 12192000"/>
              <a:gd name="connsiteY45" fmla="*/ 1422686 h 4045772"/>
              <a:gd name="connsiteX46" fmla="*/ 5015792 w 12192000"/>
              <a:gd name="connsiteY46" fmla="*/ 1422686 h 4045772"/>
              <a:gd name="connsiteX47" fmla="*/ 5015792 w 12192000"/>
              <a:gd name="connsiteY47" fmla="*/ 1031672 h 4045772"/>
              <a:gd name="connsiteX48" fmla="*/ 4489842 w 12192000"/>
              <a:gd name="connsiteY48" fmla="*/ 505722 h 4045772"/>
              <a:gd name="connsiteX49" fmla="*/ 3973942 w 12192000"/>
              <a:gd name="connsiteY49" fmla="*/ 931981 h 4045772"/>
              <a:gd name="connsiteX50" fmla="*/ 3419098 w 12192000"/>
              <a:gd name="connsiteY50" fmla="*/ 931981 h 4045772"/>
              <a:gd name="connsiteX51" fmla="*/ 3419098 w 12192000"/>
              <a:gd name="connsiteY51" fmla="*/ 525951 h 4045772"/>
              <a:gd name="connsiteX52" fmla="*/ 2893147 w 12192000"/>
              <a:gd name="connsiteY52" fmla="*/ 0 h 4045772"/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958440 w 12192000"/>
              <a:gd name="connsiteY2" fmla="*/ 441275 h 4045772"/>
              <a:gd name="connsiteX3" fmla="*/ 0 w 12192000"/>
              <a:gd name="connsiteY3" fmla="*/ 447419 h 4045772"/>
              <a:gd name="connsiteX4" fmla="*/ 0 w 12192000"/>
              <a:gd name="connsiteY4" fmla="*/ 1161916 h 4045772"/>
              <a:gd name="connsiteX5" fmla="*/ 958440 w 12192000"/>
              <a:gd name="connsiteY5" fmla="*/ 1161916 h 4045772"/>
              <a:gd name="connsiteX6" fmla="*/ 958440 w 12192000"/>
              <a:gd name="connsiteY6" fmla="*/ 1169514 h 4045772"/>
              <a:gd name="connsiteX7" fmla="*/ 2367197 w 12192000"/>
              <a:gd name="connsiteY7" fmla="*/ 1169514 h 4045772"/>
              <a:gd name="connsiteX8" fmla="*/ 2367197 w 12192000"/>
              <a:gd name="connsiteY8" fmla="*/ 1496936 h 4045772"/>
              <a:gd name="connsiteX9" fmla="*/ 2893147 w 12192000"/>
              <a:gd name="connsiteY9" fmla="*/ 2022886 h 4045772"/>
              <a:gd name="connsiteX10" fmla="*/ 3390630 w 12192000"/>
              <a:gd name="connsiteY10" fmla="*/ 1660220 h 4045772"/>
              <a:gd name="connsiteX11" fmla="*/ 3963891 w 12192000"/>
              <a:gd name="connsiteY11" fmla="*/ 1660220 h 4045772"/>
              <a:gd name="connsiteX12" fmla="*/ 3963891 w 12192000"/>
              <a:gd name="connsiteY12" fmla="*/ 2002657 h 4045772"/>
              <a:gd name="connsiteX13" fmla="*/ 4489842 w 12192000"/>
              <a:gd name="connsiteY13" fmla="*/ 2528608 h 4045772"/>
              <a:gd name="connsiteX14" fmla="*/ 4991985 w 12192000"/>
              <a:gd name="connsiteY14" fmla="*/ 2150925 h 4045772"/>
              <a:gd name="connsiteX15" fmla="*/ 5560587 w 12192000"/>
              <a:gd name="connsiteY15" fmla="*/ 2150925 h 4045772"/>
              <a:gd name="connsiteX16" fmla="*/ 5560587 w 12192000"/>
              <a:gd name="connsiteY16" fmla="*/ 2508379 h 4045772"/>
              <a:gd name="connsiteX17" fmla="*/ 6086538 w 12192000"/>
              <a:gd name="connsiteY17" fmla="*/ 3034329 h 4045772"/>
              <a:gd name="connsiteX18" fmla="*/ 6593342 w 12192000"/>
              <a:gd name="connsiteY18" fmla="*/ 2641631 h 4045772"/>
              <a:gd name="connsiteX19" fmla="*/ 7157282 w 12192000"/>
              <a:gd name="connsiteY19" fmla="*/ 2641631 h 4045772"/>
              <a:gd name="connsiteX20" fmla="*/ 7157282 w 12192000"/>
              <a:gd name="connsiteY20" fmla="*/ 3014100 h 4045772"/>
              <a:gd name="connsiteX21" fmla="*/ 7683232 w 12192000"/>
              <a:gd name="connsiteY21" fmla="*/ 3540051 h 4045772"/>
              <a:gd name="connsiteX22" fmla="*/ 8194698 w 12192000"/>
              <a:gd name="connsiteY22" fmla="*/ 3132336 h 4045772"/>
              <a:gd name="connsiteX23" fmla="*/ 8753977 w 12192000"/>
              <a:gd name="connsiteY23" fmla="*/ 3132336 h 4045772"/>
              <a:gd name="connsiteX24" fmla="*/ 8753977 w 12192000"/>
              <a:gd name="connsiteY24" fmla="*/ 3519822 h 4045772"/>
              <a:gd name="connsiteX25" fmla="*/ 9279927 w 12192000"/>
              <a:gd name="connsiteY25" fmla="*/ 4045772 h 4045772"/>
              <a:gd name="connsiteX26" fmla="*/ 9795662 w 12192000"/>
              <a:gd name="connsiteY26" fmla="*/ 3621163 h 4045772"/>
              <a:gd name="connsiteX27" fmla="*/ 11233560 w 12192000"/>
              <a:gd name="connsiteY27" fmla="*/ 3621163 h 4045772"/>
              <a:gd name="connsiteX28" fmla="*/ 11233560 w 12192000"/>
              <a:gd name="connsiteY28" fmla="*/ 3598319 h 4045772"/>
              <a:gd name="connsiteX29" fmla="*/ 12192000 w 12192000"/>
              <a:gd name="connsiteY29" fmla="*/ 3598319 h 4045772"/>
              <a:gd name="connsiteX30" fmla="*/ 12192000 w 12192000"/>
              <a:gd name="connsiteY30" fmla="*/ 2883822 h 4045772"/>
              <a:gd name="connsiteX31" fmla="*/ 10931703 w 12192000"/>
              <a:gd name="connsiteY31" fmla="*/ 2883822 h 4045772"/>
              <a:gd name="connsiteX32" fmla="*/ 10931703 w 12192000"/>
              <a:gd name="connsiteY32" fmla="*/ 2892924 h 4045772"/>
              <a:gd name="connsiteX33" fmla="*/ 9805878 w 12192000"/>
              <a:gd name="connsiteY33" fmla="*/ 2892924 h 4045772"/>
              <a:gd name="connsiteX34" fmla="*/ 9805878 w 12192000"/>
              <a:gd name="connsiteY34" fmla="*/ 2548836 h 4045772"/>
              <a:gd name="connsiteX35" fmla="*/ 9279927 w 12192000"/>
              <a:gd name="connsiteY35" fmla="*/ 2022886 h 4045772"/>
              <a:gd name="connsiteX36" fmla="*/ 8776689 w 12192000"/>
              <a:gd name="connsiteY36" fmla="*/ 2404097 h 4045772"/>
              <a:gd name="connsiteX37" fmla="*/ 8209182 w 12192000"/>
              <a:gd name="connsiteY37" fmla="*/ 2404097 h 4045772"/>
              <a:gd name="connsiteX38" fmla="*/ 8209182 w 12192000"/>
              <a:gd name="connsiteY38" fmla="*/ 2043115 h 4045772"/>
              <a:gd name="connsiteX39" fmla="*/ 7683232 w 12192000"/>
              <a:gd name="connsiteY39" fmla="*/ 1517165 h 4045772"/>
              <a:gd name="connsiteX40" fmla="*/ 7175333 w 12192000"/>
              <a:gd name="connsiteY40" fmla="*/ 1913392 h 4045772"/>
              <a:gd name="connsiteX41" fmla="*/ 6612488 w 12192000"/>
              <a:gd name="connsiteY41" fmla="*/ 1913392 h 4045772"/>
              <a:gd name="connsiteX42" fmla="*/ 6612488 w 12192000"/>
              <a:gd name="connsiteY42" fmla="*/ 1537394 h 4045772"/>
              <a:gd name="connsiteX43" fmla="*/ 6086538 w 12192000"/>
              <a:gd name="connsiteY43" fmla="*/ 1011443 h 4045772"/>
              <a:gd name="connsiteX44" fmla="*/ 5573976 w 12192000"/>
              <a:gd name="connsiteY44" fmla="*/ 1422686 h 4045772"/>
              <a:gd name="connsiteX45" fmla="*/ 5015792 w 12192000"/>
              <a:gd name="connsiteY45" fmla="*/ 1422686 h 4045772"/>
              <a:gd name="connsiteX46" fmla="*/ 5015792 w 12192000"/>
              <a:gd name="connsiteY46" fmla="*/ 1031672 h 4045772"/>
              <a:gd name="connsiteX47" fmla="*/ 4489842 w 12192000"/>
              <a:gd name="connsiteY47" fmla="*/ 505722 h 4045772"/>
              <a:gd name="connsiteX48" fmla="*/ 3973942 w 12192000"/>
              <a:gd name="connsiteY48" fmla="*/ 931981 h 4045772"/>
              <a:gd name="connsiteX49" fmla="*/ 3419098 w 12192000"/>
              <a:gd name="connsiteY49" fmla="*/ 931981 h 4045772"/>
              <a:gd name="connsiteX50" fmla="*/ 3419098 w 12192000"/>
              <a:gd name="connsiteY50" fmla="*/ 525951 h 4045772"/>
              <a:gd name="connsiteX51" fmla="*/ 2893147 w 12192000"/>
              <a:gd name="connsiteY51" fmla="*/ 0 h 4045772"/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958440 w 12192000"/>
              <a:gd name="connsiteY2" fmla="*/ 441275 h 4045772"/>
              <a:gd name="connsiteX3" fmla="*/ 0 w 12192000"/>
              <a:gd name="connsiteY3" fmla="*/ 447419 h 4045772"/>
              <a:gd name="connsiteX4" fmla="*/ 0 w 12192000"/>
              <a:gd name="connsiteY4" fmla="*/ 1161916 h 4045772"/>
              <a:gd name="connsiteX5" fmla="*/ 958440 w 12192000"/>
              <a:gd name="connsiteY5" fmla="*/ 1161916 h 4045772"/>
              <a:gd name="connsiteX6" fmla="*/ 2367197 w 12192000"/>
              <a:gd name="connsiteY6" fmla="*/ 1169514 h 4045772"/>
              <a:gd name="connsiteX7" fmla="*/ 2367197 w 12192000"/>
              <a:gd name="connsiteY7" fmla="*/ 1496936 h 4045772"/>
              <a:gd name="connsiteX8" fmla="*/ 2893147 w 12192000"/>
              <a:gd name="connsiteY8" fmla="*/ 2022886 h 4045772"/>
              <a:gd name="connsiteX9" fmla="*/ 3390630 w 12192000"/>
              <a:gd name="connsiteY9" fmla="*/ 1660220 h 4045772"/>
              <a:gd name="connsiteX10" fmla="*/ 3963891 w 12192000"/>
              <a:gd name="connsiteY10" fmla="*/ 1660220 h 4045772"/>
              <a:gd name="connsiteX11" fmla="*/ 3963891 w 12192000"/>
              <a:gd name="connsiteY11" fmla="*/ 2002657 h 4045772"/>
              <a:gd name="connsiteX12" fmla="*/ 4489842 w 12192000"/>
              <a:gd name="connsiteY12" fmla="*/ 2528608 h 4045772"/>
              <a:gd name="connsiteX13" fmla="*/ 4991985 w 12192000"/>
              <a:gd name="connsiteY13" fmla="*/ 2150925 h 4045772"/>
              <a:gd name="connsiteX14" fmla="*/ 5560587 w 12192000"/>
              <a:gd name="connsiteY14" fmla="*/ 2150925 h 4045772"/>
              <a:gd name="connsiteX15" fmla="*/ 5560587 w 12192000"/>
              <a:gd name="connsiteY15" fmla="*/ 2508379 h 4045772"/>
              <a:gd name="connsiteX16" fmla="*/ 6086538 w 12192000"/>
              <a:gd name="connsiteY16" fmla="*/ 3034329 h 4045772"/>
              <a:gd name="connsiteX17" fmla="*/ 6593342 w 12192000"/>
              <a:gd name="connsiteY17" fmla="*/ 2641631 h 4045772"/>
              <a:gd name="connsiteX18" fmla="*/ 7157282 w 12192000"/>
              <a:gd name="connsiteY18" fmla="*/ 2641631 h 4045772"/>
              <a:gd name="connsiteX19" fmla="*/ 7157282 w 12192000"/>
              <a:gd name="connsiteY19" fmla="*/ 3014100 h 4045772"/>
              <a:gd name="connsiteX20" fmla="*/ 7683232 w 12192000"/>
              <a:gd name="connsiteY20" fmla="*/ 3540051 h 4045772"/>
              <a:gd name="connsiteX21" fmla="*/ 8194698 w 12192000"/>
              <a:gd name="connsiteY21" fmla="*/ 3132336 h 4045772"/>
              <a:gd name="connsiteX22" fmla="*/ 8753977 w 12192000"/>
              <a:gd name="connsiteY22" fmla="*/ 3132336 h 4045772"/>
              <a:gd name="connsiteX23" fmla="*/ 8753977 w 12192000"/>
              <a:gd name="connsiteY23" fmla="*/ 3519822 h 4045772"/>
              <a:gd name="connsiteX24" fmla="*/ 9279927 w 12192000"/>
              <a:gd name="connsiteY24" fmla="*/ 4045772 h 4045772"/>
              <a:gd name="connsiteX25" fmla="*/ 9795662 w 12192000"/>
              <a:gd name="connsiteY25" fmla="*/ 3621163 h 4045772"/>
              <a:gd name="connsiteX26" fmla="*/ 11233560 w 12192000"/>
              <a:gd name="connsiteY26" fmla="*/ 3621163 h 4045772"/>
              <a:gd name="connsiteX27" fmla="*/ 11233560 w 12192000"/>
              <a:gd name="connsiteY27" fmla="*/ 3598319 h 4045772"/>
              <a:gd name="connsiteX28" fmla="*/ 12192000 w 12192000"/>
              <a:gd name="connsiteY28" fmla="*/ 3598319 h 4045772"/>
              <a:gd name="connsiteX29" fmla="*/ 12192000 w 12192000"/>
              <a:gd name="connsiteY29" fmla="*/ 2883822 h 4045772"/>
              <a:gd name="connsiteX30" fmla="*/ 10931703 w 12192000"/>
              <a:gd name="connsiteY30" fmla="*/ 2883822 h 4045772"/>
              <a:gd name="connsiteX31" fmla="*/ 10931703 w 12192000"/>
              <a:gd name="connsiteY31" fmla="*/ 2892924 h 4045772"/>
              <a:gd name="connsiteX32" fmla="*/ 9805878 w 12192000"/>
              <a:gd name="connsiteY32" fmla="*/ 2892924 h 4045772"/>
              <a:gd name="connsiteX33" fmla="*/ 9805878 w 12192000"/>
              <a:gd name="connsiteY33" fmla="*/ 2548836 h 4045772"/>
              <a:gd name="connsiteX34" fmla="*/ 9279927 w 12192000"/>
              <a:gd name="connsiteY34" fmla="*/ 2022886 h 4045772"/>
              <a:gd name="connsiteX35" fmla="*/ 8776689 w 12192000"/>
              <a:gd name="connsiteY35" fmla="*/ 2404097 h 4045772"/>
              <a:gd name="connsiteX36" fmla="*/ 8209182 w 12192000"/>
              <a:gd name="connsiteY36" fmla="*/ 2404097 h 4045772"/>
              <a:gd name="connsiteX37" fmla="*/ 8209182 w 12192000"/>
              <a:gd name="connsiteY37" fmla="*/ 2043115 h 4045772"/>
              <a:gd name="connsiteX38" fmla="*/ 7683232 w 12192000"/>
              <a:gd name="connsiteY38" fmla="*/ 1517165 h 4045772"/>
              <a:gd name="connsiteX39" fmla="*/ 7175333 w 12192000"/>
              <a:gd name="connsiteY39" fmla="*/ 1913392 h 4045772"/>
              <a:gd name="connsiteX40" fmla="*/ 6612488 w 12192000"/>
              <a:gd name="connsiteY40" fmla="*/ 1913392 h 4045772"/>
              <a:gd name="connsiteX41" fmla="*/ 6612488 w 12192000"/>
              <a:gd name="connsiteY41" fmla="*/ 1537394 h 4045772"/>
              <a:gd name="connsiteX42" fmla="*/ 6086538 w 12192000"/>
              <a:gd name="connsiteY42" fmla="*/ 1011443 h 4045772"/>
              <a:gd name="connsiteX43" fmla="*/ 5573976 w 12192000"/>
              <a:gd name="connsiteY43" fmla="*/ 1422686 h 4045772"/>
              <a:gd name="connsiteX44" fmla="*/ 5015792 w 12192000"/>
              <a:gd name="connsiteY44" fmla="*/ 1422686 h 4045772"/>
              <a:gd name="connsiteX45" fmla="*/ 5015792 w 12192000"/>
              <a:gd name="connsiteY45" fmla="*/ 1031672 h 4045772"/>
              <a:gd name="connsiteX46" fmla="*/ 4489842 w 12192000"/>
              <a:gd name="connsiteY46" fmla="*/ 505722 h 4045772"/>
              <a:gd name="connsiteX47" fmla="*/ 3973942 w 12192000"/>
              <a:gd name="connsiteY47" fmla="*/ 931981 h 4045772"/>
              <a:gd name="connsiteX48" fmla="*/ 3419098 w 12192000"/>
              <a:gd name="connsiteY48" fmla="*/ 931981 h 4045772"/>
              <a:gd name="connsiteX49" fmla="*/ 3419098 w 12192000"/>
              <a:gd name="connsiteY49" fmla="*/ 525951 h 4045772"/>
              <a:gd name="connsiteX50" fmla="*/ 2893147 w 12192000"/>
              <a:gd name="connsiteY50" fmla="*/ 0 h 4045772"/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958440 w 12192000"/>
              <a:gd name="connsiteY2" fmla="*/ 441275 h 4045772"/>
              <a:gd name="connsiteX3" fmla="*/ 0 w 12192000"/>
              <a:gd name="connsiteY3" fmla="*/ 447419 h 4045772"/>
              <a:gd name="connsiteX4" fmla="*/ 0 w 12192000"/>
              <a:gd name="connsiteY4" fmla="*/ 1161916 h 4045772"/>
              <a:gd name="connsiteX5" fmla="*/ 2367197 w 12192000"/>
              <a:gd name="connsiteY5" fmla="*/ 1169514 h 4045772"/>
              <a:gd name="connsiteX6" fmla="*/ 2367197 w 12192000"/>
              <a:gd name="connsiteY6" fmla="*/ 1496936 h 4045772"/>
              <a:gd name="connsiteX7" fmla="*/ 2893147 w 12192000"/>
              <a:gd name="connsiteY7" fmla="*/ 2022886 h 4045772"/>
              <a:gd name="connsiteX8" fmla="*/ 3390630 w 12192000"/>
              <a:gd name="connsiteY8" fmla="*/ 1660220 h 4045772"/>
              <a:gd name="connsiteX9" fmla="*/ 3963891 w 12192000"/>
              <a:gd name="connsiteY9" fmla="*/ 1660220 h 4045772"/>
              <a:gd name="connsiteX10" fmla="*/ 3963891 w 12192000"/>
              <a:gd name="connsiteY10" fmla="*/ 2002657 h 4045772"/>
              <a:gd name="connsiteX11" fmla="*/ 4489842 w 12192000"/>
              <a:gd name="connsiteY11" fmla="*/ 2528608 h 4045772"/>
              <a:gd name="connsiteX12" fmla="*/ 4991985 w 12192000"/>
              <a:gd name="connsiteY12" fmla="*/ 2150925 h 4045772"/>
              <a:gd name="connsiteX13" fmla="*/ 5560587 w 12192000"/>
              <a:gd name="connsiteY13" fmla="*/ 2150925 h 4045772"/>
              <a:gd name="connsiteX14" fmla="*/ 5560587 w 12192000"/>
              <a:gd name="connsiteY14" fmla="*/ 2508379 h 4045772"/>
              <a:gd name="connsiteX15" fmla="*/ 6086538 w 12192000"/>
              <a:gd name="connsiteY15" fmla="*/ 3034329 h 4045772"/>
              <a:gd name="connsiteX16" fmla="*/ 6593342 w 12192000"/>
              <a:gd name="connsiteY16" fmla="*/ 2641631 h 4045772"/>
              <a:gd name="connsiteX17" fmla="*/ 7157282 w 12192000"/>
              <a:gd name="connsiteY17" fmla="*/ 2641631 h 4045772"/>
              <a:gd name="connsiteX18" fmla="*/ 7157282 w 12192000"/>
              <a:gd name="connsiteY18" fmla="*/ 3014100 h 4045772"/>
              <a:gd name="connsiteX19" fmla="*/ 7683232 w 12192000"/>
              <a:gd name="connsiteY19" fmla="*/ 3540051 h 4045772"/>
              <a:gd name="connsiteX20" fmla="*/ 8194698 w 12192000"/>
              <a:gd name="connsiteY20" fmla="*/ 3132336 h 4045772"/>
              <a:gd name="connsiteX21" fmla="*/ 8753977 w 12192000"/>
              <a:gd name="connsiteY21" fmla="*/ 3132336 h 4045772"/>
              <a:gd name="connsiteX22" fmla="*/ 8753977 w 12192000"/>
              <a:gd name="connsiteY22" fmla="*/ 3519822 h 4045772"/>
              <a:gd name="connsiteX23" fmla="*/ 9279927 w 12192000"/>
              <a:gd name="connsiteY23" fmla="*/ 4045772 h 4045772"/>
              <a:gd name="connsiteX24" fmla="*/ 9795662 w 12192000"/>
              <a:gd name="connsiteY24" fmla="*/ 3621163 h 4045772"/>
              <a:gd name="connsiteX25" fmla="*/ 11233560 w 12192000"/>
              <a:gd name="connsiteY25" fmla="*/ 3621163 h 4045772"/>
              <a:gd name="connsiteX26" fmla="*/ 11233560 w 12192000"/>
              <a:gd name="connsiteY26" fmla="*/ 3598319 h 4045772"/>
              <a:gd name="connsiteX27" fmla="*/ 12192000 w 12192000"/>
              <a:gd name="connsiteY27" fmla="*/ 3598319 h 4045772"/>
              <a:gd name="connsiteX28" fmla="*/ 12192000 w 12192000"/>
              <a:gd name="connsiteY28" fmla="*/ 2883822 h 4045772"/>
              <a:gd name="connsiteX29" fmla="*/ 10931703 w 12192000"/>
              <a:gd name="connsiteY29" fmla="*/ 2883822 h 4045772"/>
              <a:gd name="connsiteX30" fmla="*/ 10931703 w 12192000"/>
              <a:gd name="connsiteY30" fmla="*/ 2892924 h 4045772"/>
              <a:gd name="connsiteX31" fmla="*/ 9805878 w 12192000"/>
              <a:gd name="connsiteY31" fmla="*/ 2892924 h 4045772"/>
              <a:gd name="connsiteX32" fmla="*/ 9805878 w 12192000"/>
              <a:gd name="connsiteY32" fmla="*/ 2548836 h 4045772"/>
              <a:gd name="connsiteX33" fmla="*/ 9279927 w 12192000"/>
              <a:gd name="connsiteY33" fmla="*/ 2022886 h 4045772"/>
              <a:gd name="connsiteX34" fmla="*/ 8776689 w 12192000"/>
              <a:gd name="connsiteY34" fmla="*/ 2404097 h 4045772"/>
              <a:gd name="connsiteX35" fmla="*/ 8209182 w 12192000"/>
              <a:gd name="connsiteY35" fmla="*/ 2404097 h 4045772"/>
              <a:gd name="connsiteX36" fmla="*/ 8209182 w 12192000"/>
              <a:gd name="connsiteY36" fmla="*/ 2043115 h 4045772"/>
              <a:gd name="connsiteX37" fmla="*/ 7683232 w 12192000"/>
              <a:gd name="connsiteY37" fmla="*/ 1517165 h 4045772"/>
              <a:gd name="connsiteX38" fmla="*/ 7175333 w 12192000"/>
              <a:gd name="connsiteY38" fmla="*/ 1913392 h 4045772"/>
              <a:gd name="connsiteX39" fmla="*/ 6612488 w 12192000"/>
              <a:gd name="connsiteY39" fmla="*/ 1913392 h 4045772"/>
              <a:gd name="connsiteX40" fmla="*/ 6612488 w 12192000"/>
              <a:gd name="connsiteY40" fmla="*/ 1537394 h 4045772"/>
              <a:gd name="connsiteX41" fmla="*/ 6086538 w 12192000"/>
              <a:gd name="connsiteY41" fmla="*/ 1011443 h 4045772"/>
              <a:gd name="connsiteX42" fmla="*/ 5573976 w 12192000"/>
              <a:gd name="connsiteY42" fmla="*/ 1422686 h 4045772"/>
              <a:gd name="connsiteX43" fmla="*/ 5015792 w 12192000"/>
              <a:gd name="connsiteY43" fmla="*/ 1422686 h 4045772"/>
              <a:gd name="connsiteX44" fmla="*/ 5015792 w 12192000"/>
              <a:gd name="connsiteY44" fmla="*/ 1031672 h 4045772"/>
              <a:gd name="connsiteX45" fmla="*/ 4489842 w 12192000"/>
              <a:gd name="connsiteY45" fmla="*/ 505722 h 4045772"/>
              <a:gd name="connsiteX46" fmla="*/ 3973942 w 12192000"/>
              <a:gd name="connsiteY46" fmla="*/ 931981 h 4045772"/>
              <a:gd name="connsiteX47" fmla="*/ 3419098 w 12192000"/>
              <a:gd name="connsiteY47" fmla="*/ 931981 h 4045772"/>
              <a:gd name="connsiteX48" fmla="*/ 3419098 w 12192000"/>
              <a:gd name="connsiteY48" fmla="*/ 525951 h 4045772"/>
              <a:gd name="connsiteX49" fmla="*/ 2893147 w 12192000"/>
              <a:gd name="connsiteY49" fmla="*/ 0 h 4045772"/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0 w 12192000"/>
              <a:gd name="connsiteY2" fmla="*/ 447419 h 4045772"/>
              <a:gd name="connsiteX3" fmla="*/ 0 w 12192000"/>
              <a:gd name="connsiteY3" fmla="*/ 1161916 h 4045772"/>
              <a:gd name="connsiteX4" fmla="*/ 2367197 w 12192000"/>
              <a:gd name="connsiteY4" fmla="*/ 1169514 h 4045772"/>
              <a:gd name="connsiteX5" fmla="*/ 2367197 w 12192000"/>
              <a:gd name="connsiteY5" fmla="*/ 1496936 h 4045772"/>
              <a:gd name="connsiteX6" fmla="*/ 2893147 w 12192000"/>
              <a:gd name="connsiteY6" fmla="*/ 2022886 h 4045772"/>
              <a:gd name="connsiteX7" fmla="*/ 3390630 w 12192000"/>
              <a:gd name="connsiteY7" fmla="*/ 1660220 h 4045772"/>
              <a:gd name="connsiteX8" fmla="*/ 3963891 w 12192000"/>
              <a:gd name="connsiteY8" fmla="*/ 1660220 h 4045772"/>
              <a:gd name="connsiteX9" fmla="*/ 3963891 w 12192000"/>
              <a:gd name="connsiteY9" fmla="*/ 2002657 h 4045772"/>
              <a:gd name="connsiteX10" fmla="*/ 4489842 w 12192000"/>
              <a:gd name="connsiteY10" fmla="*/ 2528608 h 4045772"/>
              <a:gd name="connsiteX11" fmla="*/ 4991985 w 12192000"/>
              <a:gd name="connsiteY11" fmla="*/ 2150925 h 4045772"/>
              <a:gd name="connsiteX12" fmla="*/ 5560587 w 12192000"/>
              <a:gd name="connsiteY12" fmla="*/ 2150925 h 4045772"/>
              <a:gd name="connsiteX13" fmla="*/ 5560587 w 12192000"/>
              <a:gd name="connsiteY13" fmla="*/ 2508379 h 4045772"/>
              <a:gd name="connsiteX14" fmla="*/ 6086538 w 12192000"/>
              <a:gd name="connsiteY14" fmla="*/ 3034329 h 4045772"/>
              <a:gd name="connsiteX15" fmla="*/ 6593342 w 12192000"/>
              <a:gd name="connsiteY15" fmla="*/ 2641631 h 4045772"/>
              <a:gd name="connsiteX16" fmla="*/ 7157282 w 12192000"/>
              <a:gd name="connsiteY16" fmla="*/ 2641631 h 4045772"/>
              <a:gd name="connsiteX17" fmla="*/ 7157282 w 12192000"/>
              <a:gd name="connsiteY17" fmla="*/ 3014100 h 4045772"/>
              <a:gd name="connsiteX18" fmla="*/ 7683232 w 12192000"/>
              <a:gd name="connsiteY18" fmla="*/ 3540051 h 4045772"/>
              <a:gd name="connsiteX19" fmla="*/ 8194698 w 12192000"/>
              <a:gd name="connsiteY19" fmla="*/ 3132336 h 4045772"/>
              <a:gd name="connsiteX20" fmla="*/ 8753977 w 12192000"/>
              <a:gd name="connsiteY20" fmla="*/ 3132336 h 4045772"/>
              <a:gd name="connsiteX21" fmla="*/ 8753977 w 12192000"/>
              <a:gd name="connsiteY21" fmla="*/ 3519822 h 4045772"/>
              <a:gd name="connsiteX22" fmla="*/ 9279927 w 12192000"/>
              <a:gd name="connsiteY22" fmla="*/ 4045772 h 4045772"/>
              <a:gd name="connsiteX23" fmla="*/ 9795662 w 12192000"/>
              <a:gd name="connsiteY23" fmla="*/ 3621163 h 4045772"/>
              <a:gd name="connsiteX24" fmla="*/ 11233560 w 12192000"/>
              <a:gd name="connsiteY24" fmla="*/ 3621163 h 4045772"/>
              <a:gd name="connsiteX25" fmla="*/ 11233560 w 12192000"/>
              <a:gd name="connsiteY25" fmla="*/ 3598319 h 4045772"/>
              <a:gd name="connsiteX26" fmla="*/ 12192000 w 12192000"/>
              <a:gd name="connsiteY26" fmla="*/ 3598319 h 4045772"/>
              <a:gd name="connsiteX27" fmla="*/ 12192000 w 12192000"/>
              <a:gd name="connsiteY27" fmla="*/ 2883822 h 4045772"/>
              <a:gd name="connsiteX28" fmla="*/ 10931703 w 12192000"/>
              <a:gd name="connsiteY28" fmla="*/ 2883822 h 4045772"/>
              <a:gd name="connsiteX29" fmla="*/ 10931703 w 12192000"/>
              <a:gd name="connsiteY29" fmla="*/ 2892924 h 4045772"/>
              <a:gd name="connsiteX30" fmla="*/ 9805878 w 12192000"/>
              <a:gd name="connsiteY30" fmla="*/ 2892924 h 4045772"/>
              <a:gd name="connsiteX31" fmla="*/ 9805878 w 12192000"/>
              <a:gd name="connsiteY31" fmla="*/ 2548836 h 4045772"/>
              <a:gd name="connsiteX32" fmla="*/ 9279927 w 12192000"/>
              <a:gd name="connsiteY32" fmla="*/ 2022886 h 4045772"/>
              <a:gd name="connsiteX33" fmla="*/ 8776689 w 12192000"/>
              <a:gd name="connsiteY33" fmla="*/ 2404097 h 4045772"/>
              <a:gd name="connsiteX34" fmla="*/ 8209182 w 12192000"/>
              <a:gd name="connsiteY34" fmla="*/ 2404097 h 4045772"/>
              <a:gd name="connsiteX35" fmla="*/ 8209182 w 12192000"/>
              <a:gd name="connsiteY35" fmla="*/ 2043115 h 4045772"/>
              <a:gd name="connsiteX36" fmla="*/ 7683232 w 12192000"/>
              <a:gd name="connsiteY36" fmla="*/ 1517165 h 4045772"/>
              <a:gd name="connsiteX37" fmla="*/ 7175333 w 12192000"/>
              <a:gd name="connsiteY37" fmla="*/ 1913392 h 4045772"/>
              <a:gd name="connsiteX38" fmla="*/ 6612488 w 12192000"/>
              <a:gd name="connsiteY38" fmla="*/ 1913392 h 4045772"/>
              <a:gd name="connsiteX39" fmla="*/ 6612488 w 12192000"/>
              <a:gd name="connsiteY39" fmla="*/ 1537394 h 4045772"/>
              <a:gd name="connsiteX40" fmla="*/ 6086538 w 12192000"/>
              <a:gd name="connsiteY40" fmla="*/ 1011443 h 4045772"/>
              <a:gd name="connsiteX41" fmla="*/ 5573976 w 12192000"/>
              <a:gd name="connsiteY41" fmla="*/ 1422686 h 4045772"/>
              <a:gd name="connsiteX42" fmla="*/ 5015792 w 12192000"/>
              <a:gd name="connsiteY42" fmla="*/ 1422686 h 4045772"/>
              <a:gd name="connsiteX43" fmla="*/ 5015792 w 12192000"/>
              <a:gd name="connsiteY43" fmla="*/ 1031672 h 4045772"/>
              <a:gd name="connsiteX44" fmla="*/ 4489842 w 12192000"/>
              <a:gd name="connsiteY44" fmla="*/ 505722 h 4045772"/>
              <a:gd name="connsiteX45" fmla="*/ 3973942 w 12192000"/>
              <a:gd name="connsiteY45" fmla="*/ 931981 h 4045772"/>
              <a:gd name="connsiteX46" fmla="*/ 3419098 w 12192000"/>
              <a:gd name="connsiteY46" fmla="*/ 931981 h 4045772"/>
              <a:gd name="connsiteX47" fmla="*/ 3419098 w 12192000"/>
              <a:gd name="connsiteY47" fmla="*/ 525951 h 4045772"/>
              <a:gd name="connsiteX48" fmla="*/ 2893147 w 12192000"/>
              <a:gd name="connsiteY48" fmla="*/ 0 h 4045772"/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0 w 12192000"/>
              <a:gd name="connsiteY2" fmla="*/ 447419 h 4045772"/>
              <a:gd name="connsiteX3" fmla="*/ 0 w 12192000"/>
              <a:gd name="connsiteY3" fmla="*/ 1161916 h 4045772"/>
              <a:gd name="connsiteX4" fmla="*/ 2367197 w 12192000"/>
              <a:gd name="connsiteY4" fmla="*/ 1169514 h 4045772"/>
              <a:gd name="connsiteX5" fmla="*/ 2367197 w 12192000"/>
              <a:gd name="connsiteY5" fmla="*/ 1496936 h 4045772"/>
              <a:gd name="connsiteX6" fmla="*/ 2893147 w 12192000"/>
              <a:gd name="connsiteY6" fmla="*/ 2022886 h 4045772"/>
              <a:gd name="connsiteX7" fmla="*/ 3390630 w 12192000"/>
              <a:gd name="connsiteY7" fmla="*/ 1660220 h 4045772"/>
              <a:gd name="connsiteX8" fmla="*/ 3963891 w 12192000"/>
              <a:gd name="connsiteY8" fmla="*/ 1660220 h 4045772"/>
              <a:gd name="connsiteX9" fmla="*/ 3963891 w 12192000"/>
              <a:gd name="connsiteY9" fmla="*/ 2002657 h 4045772"/>
              <a:gd name="connsiteX10" fmla="*/ 4489842 w 12192000"/>
              <a:gd name="connsiteY10" fmla="*/ 2528608 h 4045772"/>
              <a:gd name="connsiteX11" fmla="*/ 4991985 w 12192000"/>
              <a:gd name="connsiteY11" fmla="*/ 2150925 h 4045772"/>
              <a:gd name="connsiteX12" fmla="*/ 5560587 w 12192000"/>
              <a:gd name="connsiteY12" fmla="*/ 2150925 h 4045772"/>
              <a:gd name="connsiteX13" fmla="*/ 5560587 w 12192000"/>
              <a:gd name="connsiteY13" fmla="*/ 2508379 h 4045772"/>
              <a:gd name="connsiteX14" fmla="*/ 6086538 w 12192000"/>
              <a:gd name="connsiteY14" fmla="*/ 3034329 h 4045772"/>
              <a:gd name="connsiteX15" fmla="*/ 6593342 w 12192000"/>
              <a:gd name="connsiteY15" fmla="*/ 2641631 h 4045772"/>
              <a:gd name="connsiteX16" fmla="*/ 7157282 w 12192000"/>
              <a:gd name="connsiteY16" fmla="*/ 2641631 h 4045772"/>
              <a:gd name="connsiteX17" fmla="*/ 7157282 w 12192000"/>
              <a:gd name="connsiteY17" fmla="*/ 3014100 h 4045772"/>
              <a:gd name="connsiteX18" fmla="*/ 7683232 w 12192000"/>
              <a:gd name="connsiteY18" fmla="*/ 3540051 h 4045772"/>
              <a:gd name="connsiteX19" fmla="*/ 8194698 w 12192000"/>
              <a:gd name="connsiteY19" fmla="*/ 3132336 h 4045772"/>
              <a:gd name="connsiteX20" fmla="*/ 8753977 w 12192000"/>
              <a:gd name="connsiteY20" fmla="*/ 3132336 h 4045772"/>
              <a:gd name="connsiteX21" fmla="*/ 8753977 w 12192000"/>
              <a:gd name="connsiteY21" fmla="*/ 3519822 h 4045772"/>
              <a:gd name="connsiteX22" fmla="*/ 9279927 w 12192000"/>
              <a:gd name="connsiteY22" fmla="*/ 4045772 h 4045772"/>
              <a:gd name="connsiteX23" fmla="*/ 9795662 w 12192000"/>
              <a:gd name="connsiteY23" fmla="*/ 3621163 h 4045772"/>
              <a:gd name="connsiteX24" fmla="*/ 11233560 w 12192000"/>
              <a:gd name="connsiteY24" fmla="*/ 3621163 h 4045772"/>
              <a:gd name="connsiteX25" fmla="*/ 11233560 w 12192000"/>
              <a:gd name="connsiteY25" fmla="*/ 3598319 h 4045772"/>
              <a:gd name="connsiteX26" fmla="*/ 12192000 w 12192000"/>
              <a:gd name="connsiteY26" fmla="*/ 3598319 h 4045772"/>
              <a:gd name="connsiteX27" fmla="*/ 12192000 w 12192000"/>
              <a:gd name="connsiteY27" fmla="*/ 2883822 h 4045772"/>
              <a:gd name="connsiteX28" fmla="*/ 10931703 w 12192000"/>
              <a:gd name="connsiteY28" fmla="*/ 2883822 h 4045772"/>
              <a:gd name="connsiteX29" fmla="*/ 9805878 w 12192000"/>
              <a:gd name="connsiteY29" fmla="*/ 2892924 h 4045772"/>
              <a:gd name="connsiteX30" fmla="*/ 9805878 w 12192000"/>
              <a:gd name="connsiteY30" fmla="*/ 2548836 h 4045772"/>
              <a:gd name="connsiteX31" fmla="*/ 9279927 w 12192000"/>
              <a:gd name="connsiteY31" fmla="*/ 2022886 h 4045772"/>
              <a:gd name="connsiteX32" fmla="*/ 8776689 w 12192000"/>
              <a:gd name="connsiteY32" fmla="*/ 2404097 h 4045772"/>
              <a:gd name="connsiteX33" fmla="*/ 8209182 w 12192000"/>
              <a:gd name="connsiteY33" fmla="*/ 2404097 h 4045772"/>
              <a:gd name="connsiteX34" fmla="*/ 8209182 w 12192000"/>
              <a:gd name="connsiteY34" fmla="*/ 2043115 h 4045772"/>
              <a:gd name="connsiteX35" fmla="*/ 7683232 w 12192000"/>
              <a:gd name="connsiteY35" fmla="*/ 1517165 h 4045772"/>
              <a:gd name="connsiteX36" fmla="*/ 7175333 w 12192000"/>
              <a:gd name="connsiteY36" fmla="*/ 1913392 h 4045772"/>
              <a:gd name="connsiteX37" fmla="*/ 6612488 w 12192000"/>
              <a:gd name="connsiteY37" fmla="*/ 1913392 h 4045772"/>
              <a:gd name="connsiteX38" fmla="*/ 6612488 w 12192000"/>
              <a:gd name="connsiteY38" fmla="*/ 1537394 h 4045772"/>
              <a:gd name="connsiteX39" fmla="*/ 6086538 w 12192000"/>
              <a:gd name="connsiteY39" fmla="*/ 1011443 h 4045772"/>
              <a:gd name="connsiteX40" fmla="*/ 5573976 w 12192000"/>
              <a:gd name="connsiteY40" fmla="*/ 1422686 h 4045772"/>
              <a:gd name="connsiteX41" fmla="*/ 5015792 w 12192000"/>
              <a:gd name="connsiteY41" fmla="*/ 1422686 h 4045772"/>
              <a:gd name="connsiteX42" fmla="*/ 5015792 w 12192000"/>
              <a:gd name="connsiteY42" fmla="*/ 1031672 h 4045772"/>
              <a:gd name="connsiteX43" fmla="*/ 4489842 w 12192000"/>
              <a:gd name="connsiteY43" fmla="*/ 505722 h 4045772"/>
              <a:gd name="connsiteX44" fmla="*/ 3973942 w 12192000"/>
              <a:gd name="connsiteY44" fmla="*/ 931981 h 4045772"/>
              <a:gd name="connsiteX45" fmla="*/ 3419098 w 12192000"/>
              <a:gd name="connsiteY45" fmla="*/ 931981 h 4045772"/>
              <a:gd name="connsiteX46" fmla="*/ 3419098 w 12192000"/>
              <a:gd name="connsiteY46" fmla="*/ 525951 h 4045772"/>
              <a:gd name="connsiteX47" fmla="*/ 2893147 w 12192000"/>
              <a:gd name="connsiteY47" fmla="*/ 0 h 4045772"/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0 w 12192000"/>
              <a:gd name="connsiteY2" fmla="*/ 447419 h 4045772"/>
              <a:gd name="connsiteX3" fmla="*/ 0 w 12192000"/>
              <a:gd name="connsiteY3" fmla="*/ 1161916 h 4045772"/>
              <a:gd name="connsiteX4" fmla="*/ 2367197 w 12192000"/>
              <a:gd name="connsiteY4" fmla="*/ 1169514 h 4045772"/>
              <a:gd name="connsiteX5" fmla="*/ 2367197 w 12192000"/>
              <a:gd name="connsiteY5" fmla="*/ 1496936 h 4045772"/>
              <a:gd name="connsiteX6" fmla="*/ 2893147 w 12192000"/>
              <a:gd name="connsiteY6" fmla="*/ 2022886 h 4045772"/>
              <a:gd name="connsiteX7" fmla="*/ 3390630 w 12192000"/>
              <a:gd name="connsiteY7" fmla="*/ 1660220 h 4045772"/>
              <a:gd name="connsiteX8" fmla="*/ 3963891 w 12192000"/>
              <a:gd name="connsiteY8" fmla="*/ 1660220 h 4045772"/>
              <a:gd name="connsiteX9" fmla="*/ 3963891 w 12192000"/>
              <a:gd name="connsiteY9" fmla="*/ 2002657 h 4045772"/>
              <a:gd name="connsiteX10" fmla="*/ 4489842 w 12192000"/>
              <a:gd name="connsiteY10" fmla="*/ 2528608 h 4045772"/>
              <a:gd name="connsiteX11" fmla="*/ 4991985 w 12192000"/>
              <a:gd name="connsiteY11" fmla="*/ 2150925 h 4045772"/>
              <a:gd name="connsiteX12" fmla="*/ 5560587 w 12192000"/>
              <a:gd name="connsiteY12" fmla="*/ 2150925 h 4045772"/>
              <a:gd name="connsiteX13" fmla="*/ 5560587 w 12192000"/>
              <a:gd name="connsiteY13" fmla="*/ 2508379 h 4045772"/>
              <a:gd name="connsiteX14" fmla="*/ 6086538 w 12192000"/>
              <a:gd name="connsiteY14" fmla="*/ 3034329 h 4045772"/>
              <a:gd name="connsiteX15" fmla="*/ 6593342 w 12192000"/>
              <a:gd name="connsiteY15" fmla="*/ 2641631 h 4045772"/>
              <a:gd name="connsiteX16" fmla="*/ 7157282 w 12192000"/>
              <a:gd name="connsiteY16" fmla="*/ 2641631 h 4045772"/>
              <a:gd name="connsiteX17" fmla="*/ 7157282 w 12192000"/>
              <a:gd name="connsiteY17" fmla="*/ 3014100 h 4045772"/>
              <a:gd name="connsiteX18" fmla="*/ 7683232 w 12192000"/>
              <a:gd name="connsiteY18" fmla="*/ 3540051 h 4045772"/>
              <a:gd name="connsiteX19" fmla="*/ 8194698 w 12192000"/>
              <a:gd name="connsiteY19" fmla="*/ 3132336 h 4045772"/>
              <a:gd name="connsiteX20" fmla="*/ 8753977 w 12192000"/>
              <a:gd name="connsiteY20" fmla="*/ 3132336 h 4045772"/>
              <a:gd name="connsiteX21" fmla="*/ 8753977 w 12192000"/>
              <a:gd name="connsiteY21" fmla="*/ 3519822 h 4045772"/>
              <a:gd name="connsiteX22" fmla="*/ 9279927 w 12192000"/>
              <a:gd name="connsiteY22" fmla="*/ 4045772 h 4045772"/>
              <a:gd name="connsiteX23" fmla="*/ 9795662 w 12192000"/>
              <a:gd name="connsiteY23" fmla="*/ 3621163 h 4045772"/>
              <a:gd name="connsiteX24" fmla="*/ 11233560 w 12192000"/>
              <a:gd name="connsiteY24" fmla="*/ 3621163 h 4045772"/>
              <a:gd name="connsiteX25" fmla="*/ 11233560 w 12192000"/>
              <a:gd name="connsiteY25" fmla="*/ 3598319 h 4045772"/>
              <a:gd name="connsiteX26" fmla="*/ 12192000 w 12192000"/>
              <a:gd name="connsiteY26" fmla="*/ 3598319 h 4045772"/>
              <a:gd name="connsiteX27" fmla="*/ 12192000 w 12192000"/>
              <a:gd name="connsiteY27" fmla="*/ 2883822 h 4045772"/>
              <a:gd name="connsiteX28" fmla="*/ 9805878 w 12192000"/>
              <a:gd name="connsiteY28" fmla="*/ 2892924 h 4045772"/>
              <a:gd name="connsiteX29" fmla="*/ 9805878 w 12192000"/>
              <a:gd name="connsiteY29" fmla="*/ 2548836 h 4045772"/>
              <a:gd name="connsiteX30" fmla="*/ 9279927 w 12192000"/>
              <a:gd name="connsiteY30" fmla="*/ 2022886 h 4045772"/>
              <a:gd name="connsiteX31" fmla="*/ 8776689 w 12192000"/>
              <a:gd name="connsiteY31" fmla="*/ 2404097 h 4045772"/>
              <a:gd name="connsiteX32" fmla="*/ 8209182 w 12192000"/>
              <a:gd name="connsiteY32" fmla="*/ 2404097 h 4045772"/>
              <a:gd name="connsiteX33" fmla="*/ 8209182 w 12192000"/>
              <a:gd name="connsiteY33" fmla="*/ 2043115 h 4045772"/>
              <a:gd name="connsiteX34" fmla="*/ 7683232 w 12192000"/>
              <a:gd name="connsiteY34" fmla="*/ 1517165 h 4045772"/>
              <a:gd name="connsiteX35" fmla="*/ 7175333 w 12192000"/>
              <a:gd name="connsiteY35" fmla="*/ 1913392 h 4045772"/>
              <a:gd name="connsiteX36" fmla="*/ 6612488 w 12192000"/>
              <a:gd name="connsiteY36" fmla="*/ 1913392 h 4045772"/>
              <a:gd name="connsiteX37" fmla="*/ 6612488 w 12192000"/>
              <a:gd name="connsiteY37" fmla="*/ 1537394 h 4045772"/>
              <a:gd name="connsiteX38" fmla="*/ 6086538 w 12192000"/>
              <a:gd name="connsiteY38" fmla="*/ 1011443 h 4045772"/>
              <a:gd name="connsiteX39" fmla="*/ 5573976 w 12192000"/>
              <a:gd name="connsiteY39" fmla="*/ 1422686 h 4045772"/>
              <a:gd name="connsiteX40" fmla="*/ 5015792 w 12192000"/>
              <a:gd name="connsiteY40" fmla="*/ 1422686 h 4045772"/>
              <a:gd name="connsiteX41" fmla="*/ 5015792 w 12192000"/>
              <a:gd name="connsiteY41" fmla="*/ 1031672 h 4045772"/>
              <a:gd name="connsiteX42" fmla="*/ 4489842 w 12192000"/>
              <a:gd name="connsiteY42" fmla="*/ 505722 h 4045772"/>
              <a:gd name="connsiteX43" fmla="*/ 3973942 w 12192000"/>
              <a:gd name="connsiteY43" fmla="*/ 931981 h 4045772"/>
              <a:gd name="connsiteX44" fmla="*/ 3419098 w 12192000"/>
              <a:gd name="connsiteY44" fmla="*/ 931981 h 4045772"/>
              <a:gd name="connsiteX45" fmla="*/ 3419098 w 12192000"/>
              <a:gd name="connsiteY45" fmla="*/ 525951 h 4045772"/>
              <a:gd name="connsiteX46" fmla="*/ 2893147 w 12192000"/>
              <a:gd name="connsiteY46" fmla="*/ 0 h 4045772"/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0 w 12192000"/>
              <a:gd name="connsiteY2" fmla="*/ 447419 h 4045772"/>
              <a:gd name="connsiteX3" fmla="*/ 0 w 12192000"/>
              <a:gd name="connsiteY3" fmla="*/ 1161916 h 4045772"/>
              <a:gd name="connsiteX4" fmla="*/ 2367197 w 12192000"/>
              <a:gd name="connsiteY4" fmla="*/ 1169514 h 4045772"/>
              <a:gd name="connsiteX5" fmla="*/ 2367197 w 12192000"/>
              <a:gd name="connsiteY5" fmla="*/ 1496936 h 4045772"/>
              <a:gd name="connsiteX6" fmla="*/ 2893147 w 12192000"/>
              <a:gd name="connsiteY6" fmla="*/ 2022886 h 4045772"/>
              <a:gd name="connsiteX7" fmla="*/ 3390630 w 12192000"/>
              <a:gd name="connsiteY7" fmla="*/ 1660220 h 4045772"/>
              <a:gd name="connsiteX8" fmla="*/ 3963891 w 12192000"/>
              <a:gd name="connsiteY8" fmla="*/ 1660220 h 4045772"/>
              <a:gd name="connsiteX9" fmla="*/ 3963891 w 12192000"/>
              <a:gd name="connsiteY9" fmla="*/ 2002657 h 4045772"/>
              <a:gd name="connsiteX10" fmla="*/ 4489842 w 12192000"/>
              <a:gd name="connsiteY10" fmla="*/ 2528608 h 4045772"/>
              <a:gd name="connsiteX11" fmla="*/ 4991985 w 12192000"/>
              <a:gd name="connsiteY11" fmla="*/ 2150925 h 4045772"/>
              <a:gd name="connsiteX12" fmla="*/ 5560587 w 12192000"/>
              <a:gd name="connsiteY12" fmla="*/ 2150925 h 4045772"/>
              <a:gd name="connsiteX13" fmla="*/ 5560587 w 12192000"/>
              <a:gd name="connsiteY13" fmla="*/ 2508379 h 4045772"/>
              <a:gd name="connsiteX14" fmla="*/ 6086538 w 12192000"/>
              <a:gd name="connsiteY14" fmla="*/ 3034329 h 4045772"/>
              <a:gd name="connsiteX15" fmla="*/ 6593342 w 12192000"/>
              <a:gd name="connsiteY15" fmla="*/ 2641631 h 4045772"/>
              <a:gd name="connsiteX16" fmla="*/ 7157282 w 12192000"/>
              <a:gd name="connsiteY16" fmla="*/ 2641631 h 4045772"/>
              <a:gd name="connsiteX17" fmla="*/ 7157282 w 12192000"/>
              <a:gd name="connsiteY17" fmla="*/ 3014100 h 4045772"/>
              <a:gd name="connsiteX18" fmla="*/ 7683232 w 12192000"/>
              <a:gd name="connsiteY18" fmla="*/ 3540051 h 4045772"/>
              <a:gd name="connsiteX19" fmla="*/ 8194698 w 12192000"/>
              <a:gd name="connsiteY19" fmla="*/ 3132336 h 4045772"/>
              <a:gd name="connsiteX20" fmla="*/ 8753977 w 12192000"/>
              <a:gd name="connsiteY20" fmla="*/ 3132336 h 4045772"/>
              <a:gd name="connsiteX21" fmla="*/ 8753977 w 12192000"/>
              <a:gd name="connsiteY21" fmla="*/ 3519822 h 4045772"/>
              <a:gd name="connsiteX22" fmla="*/ 9279927 w 12192000"/>
              <a:gd name="connsiteY22" fmla="*/ 4045772 h 4045772"/>
              <a:gd name="connsiteX23" fmla="*/ 9795662 w 12192000"/>
              <a:gd name="connsiteY23" fmla="*/ 3621163 h 4045772"/>
              <a:gd name="connsiteX24" fmla="*/ 11233560 w 12192000"/>
              <a:gd name="connsiteY24" fmla="*/ 3621163 h 4045772"/>
              <a:gd name="connsiteX25" fmla="*/ 12192000 w 12192000"/>
              <a:gd name="connsiteY25" fmla="*/ 3598319 h 4045772"/>
              <a:gd name="connsiteX26" fmla="*/ 12192000 w 12192000"/>
              <a:gd name="connsiteY26" fmla="*/ 2883822 h 4045772"/>
              <a:gd name="connsiteX27" fmla="*/ 9805878 w 12192000"/>
              <a:gd name="connsiteY27" fmla="*/ 2892924 h 4045772"/>
              <a:gd name="connsiteX28" fmla="*/ 9805878 w 12192000"/>
              <a:gd name="connsiteY28" fmla="*/ 2548836 h 4045772"/>
              <a:gd name="connsiteX29" fmla="*/ 9279927 w 12192000"/>
              <a:gd name="connsiteY29" fmla="*/ 2022886 h 4045772"/>
              <a:gd name="connsiteX30" fmla="*/ 8776689 w 12192000"/>
              <a:gd name="connsiteY30" fmla="*/ 2404097 h 4045772"/>
              <a:gd name="connsiteX31" fmla="*/ 8209182 w 12192000"/>
              <a:gd name="connsiteY31" fmla="*/ 2404097 h 4045772"/>
              <a:gd name="connsiteX32" fmla="*/ 8209182 w 12192000"/>
              <a:gd name="connsiteY32" fmla="*/ 2043115 h 4045772"/>
              <a:gd name="connsiteX33" fmla="*/ 7683232 w 12192000"/>
              <a:gd name="connsiteY33" fmla="*/ 1517165 h 4045772"/>
              <a:gd name="connsiteX34" fmla="*/ 7175333 w 12192000"/>
              <a:gd name="connsiteY34" fmla="*/ 1913392 h 4045772"/>
              <a:gd name="connsiteX35" fmla="*/ 6612488 w 12192000"/>
              <a:gd name="connsiteY35" fmla="*/ 1913392 h 4045772"/>
              <a:gd name="connsiteX36" fmla="*/ 6612488 w 12192000"/>
              <a:gd name="connsiteY36" fmla="*/ 1537394 h 4045772"/>
              <a:gd name="connsiteX37" fmla="*/ 6086538 w 12192000"/>
              <a:gd name="connsiteY37" fmla="*/ 1011443 h 4045772"/>
              <a:gd name="connsiteX38" fmla="*/ 5573976 w 12192000"/>
              <a:gd name="connsiteY38" fmla="*/ 1422686 h 4045772"/>
              <a:gd name="connsiteX39" fmla="*/ 5015792 w 12192000"/>
              <a:gd name="connsiteY39" fmla="*/ 1422686 h 4045772"/>
              <a:gd name="connsiteX40" fmla="*/ 5015792 w 12192000"/>
              <a:gd name="connsiteY40" fmla="*/ 1031672 h 4045772"/>
              <a:gd name="connsiteX41" fmla="*/ 4489842 w 12192000"/>
              <a:gd name="connsiteY41" fmla="*/ 505722 h 4045772"/>
              <a:gd name="connsiteX42" fmla="*/ 3973942 w 12192000"/>
              <a:gd name="connsiteY42" fmla="*/ 931981 h 4045772"/>
              <a:gd name="connsiteX43" fmla="*/ 3419098 w 12192000"/>
              <a:gd name="connsiteY43" fmla="*/ 931981 h 4045772"/>
              <a:gd name="connsiteX44" fmla="*/ 3419098 w 12192000"/>
              <a:gd name="connsiteY44" fmla="*/ 525951 h 4045772"/>
              <a:gd name="connsiteX45" fmla="*/ 2893147 w 12192000"/>
              <a:gd name="connsiteY45" fmla="*/ 0 h 4045772"/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0 w 12192000"/>
              <a:gd name="connsiteY2" fmla="*/ 447419 h 4045772"/>
              <a:gd name="connsiteX3" fmla="*/ 0 w 12192000"/>
              <a:gd name="connsiteY3" fmla="*/ 1161916 h 4045772"/>
              <a:gd name="connsiteX4" fmla="*/ 2367197 w 12192000"/>
              <a:gd name="connsiteY4" fmla="*/ 1169514 h 4045772"/>
              <a:gd name="connsiteX5" fmla="*/ 2367197 w 12192000"/>
              <a:gd name="connsiteY5" fmla="*/ 1496936 h 4045772"/>
              <a:gd name="connsiteX6" fmla="*/ 2893147 w 12192000"/>
              <a:gd name="connsiteY6" fmla="*/ 2022886 h 4045772"/>
              <a:gd name="connsiteX7" fmla="*/ 3390630 w 12192000"/>
              <a:gd name="connsiteY7" fmla="*/ 1660220 h 4045772"/>
              <a:gd name="connsiteX8" fmla="*/ 3963891 w 12192000"/>
              <a:gd name="connsiteY8" fmla="*/ 1660220 h 4045772"/>
              <a:gd name="connsiteX9" fmla="*/ 3963891 w 12192000"/>
              <a:gd name="connsiteY9" fmla="*/ 2002657 h 4045772"/>
              <a:gd name="connsiteX10" fmla="*/ 4489842 w 12192000"/>
              <a:gd name="connsiteY10" fmla="*/ 2528608 h 4045772"/>
              <a:gd name="connsiteX11" fmla="*/ 4991985 w 12192000"/>
              <a:gd name="connsiteY11" fmla="*/ 2150925 h 4045772"/>
              <a:gd name="connsiteX12" fmla="*/ 5560587 w 12192000"/>
              <a:gd name="connsiteY12" fmla="*/ 2150925 h 4045772"/>
              <a:gd name="connsiteX13" fmla="*/ 5560587 w 12192000"/>
              <a:gd name="connsiteY13" fmla="*/ 2508379 h 4045772"/>
              <a:gd name="connsiteX14" fmla="*/ 6086538 w 12192000"/>
              <a:gd name="connsiteY14" fmla="*/ 3034329 h 4045772"/>
              <a:gd name="connsiteX15" fmla="*/ 6593342 w 12192000"/>
              <a:gd name="connsiteY15" fmla="*/ 2641631 h 4045772"/>
              <a:gd name="connsiteX16" fmla="*/ 7157282 w 12192000"/>
              <a:gd name="connsiteY16" fmla="*/ 2641631 h 4045772"/>
              <a:gd name="connsiteX17" fmla="*/ 7157282 w 12192000"/>
              <a:gd name="connsiteY17" fmla="*/ 3014100 h 4045772"/>
              <a:gd name="connsiteX18" fmla="*/ 7683232 w 12192000"/>
              <a:gd name="connsiteY18" fmla="*/ 3540051 h 4045772"/>
              <a:gd name="connsiteX19" fmla="*/ 8194698 w 12192000"/>
              <a:gd name="connsiteY19" fmla="*/ 3132336 h 4045772"/>
              <a:gd name="connsiteX20" fmla="*/ 8753977 w 12192000"/>
              <a:gd name="connsiteY20" fmla="*/ 3132336 h 4045772"/>
              <a:gd name="connsiteX21" fmla="*/ 8753977 w 12192000"/>
              <a:gd name="connsiteY21" fmla="*/ 3519822 h 4045772"/>
              <a:gd name="connsiteX22" fmla="*/ 9279927 w 12192000"/>
              <a:gd name="connsiteY22" fmla="*/ 4045772 h 4045772"/>
              <a:gd name="connsiteX23" fmla="*/ 9795662 w 12192000"/>
              <a:gd name="connsiteY23" fmla="*/ 3621163 h 4045772"/>
              <a:gd name="connsiteX24" fmla="*/ 12192000 w 12192000"/>
              <a:gd name="connsiteY24" fmla="*/ 3598319 h 4045772"/>
              <a:gd name="connsiteX25" fmla="*/ 12192000 w 12192000"/>
              <a:gd name="connsiteY25" fmla="*/ 2883822 h 4045772"/>
              <a:gd name="connsiteX26" fmla="*/ 9805878 w 12192000"/>
              <a:gd name="connsiteY26" fmla="*/ 2892924 h 4045772"/>
              <a:gd name="connsiteX27" fmla="*/ 9805878 w 12192000"/>
              <a:gd name="connsiteY27" fmla="*/ 2548836 h 4045772"/>
              <a:gd name="connsiteX28" fmla="*/ 9279927 w 12192000"/>
              <a:gd name="connsiteY28" fmla="*/ 2022886 h 4045772"/>
              <a:gd name="connsiteX29" fmla="*/ 8776689 w 12192000"/>
              <a:gd name="connsiteY29" fmla="*/ 2404097 h 4045772"/>
              <a:gd name="connsiteX30" fmla="*/ 8209182 w 12192000"/>
              <a:gd name="connsiteY30" fmla="*/ 2404097 h 4045772"/>
              <a:gd name="connsiteX31" fmla="*/ 8209182 w 12192000"/>
              <a:gd name="connsiteY31" fmla="*/ 2043115 h 4045772"/>
              <a:gd name="connsiteX32" fmla="*/ 7683232 w 12192000"/>
              <a:gd name="connsiteY32" fmla="*/ 1517165 h 4045772"/>
              <a:gd name="connsiteX33" fmla="*/ 7175333 w 12192000"/>
              <a:gd name="connsiteY33" fmla="*/ 1913392 h 4045772"/>
              <a:gd name="connsiteX34" fmla="*/ 6612488 w 12192000"/>
              <a:gd name="connsiteY34" fmla="*/ 1913392 h 4045772"/>
              <a:gd name="connsiteX35" fmla="*/ 6612488 w 12192000"/>
              <a:gd name="connsiteY35" fmla="*/ 1537394 h 4045772"/>
              <a:gd name="connsiteX36" fmla="*/ 6086538 w 12192000"/>
              <a:gd name="connsiteY36" fmla="*/ 1011443 h 4045772"/>
              <a:gd name="connsiteX37" fmla="*/ 5573976 w 12192000"/>
              <a:gd name="connsiteY37" fmla="*/ 1422686 h 4045772"/>
              <a:gd name="connsiteX38" fmla="*/ 5015792 w 12192000"/>
              <a:gd name="connsiteY38" fmla="*/ 1422686 h 4045772"/>
              <a:gd name="connsiteX39" fmla="*/ 5015792 w 12192000"/>
              <a:gd name="connsiteY39" fmla="*/ 1031672 h 4045772"/>
              <a:gd name="connsiteX40" fmla="*/ 4489842 w 12192000"/>
              <a:gd name="connsiteY40" fmla="*/ 505722 h 4045772"/>
              <a:gd name="connsiteX41" fmla="*/ 3973942 w 12192000"/>
              <a:gd name="connsiteY41" fmla="*/ 931981 h 4045772"/>
              <a:gd name="connsiteX42" fmla="*/ 3419098 w 12192000"/>
              <a:gd name="connsiteY42" fmla="*/ 931981 h 4045772"/>
              <a:gd name="connsiteX43" fmla="*/ 3419098 w 12192000"/>
              <a:gd name="connsiteY43" fmla="*/ 525951 h 4045772"/>
              <a:gd name="connsiteX44" fmla="*/ 2893147 w 12192000"/>
              <a:gd name="connsiteY44" fmla="*/ 0 h 404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2192000" h="4045772">
                <a:moveTo>
                  <a:pt x="2893147" y="0"/>
                </a:moveTo>
                <a:cubicBezTo>
                  <a:pt x="2631596" y="0"/>
                  <a:pt x="2414635" y="190918"/>
                  <a:pt x="2375734" y="441275"/>
                </a:cubicBezTo>
                <a:lnTo>
                  <a:pt x="0" y="447419"/>
                </a:lnTo>
                <a:lnTo>
                  <a:pt x="0" y="1161916"/>
                </a:lnTo>
                <a:lnTo>
                  <a:pt x="2367197" y="1169514"/>
                </a:lnTo>
                <a:lnTo>
                  <a:pt x="2367197" y="1496936"/>
                </a:lnTo>
                <a:cubicBezTo>
                  <a:pt x="2367197" y="1787410"/>
                  <a:pt x="2602673" y="2022886"/>
                  <a:pt x="2893147" y="2022886"/>
                </a:cubicBezTo>
                <a:cubicBezTo>
                  <a:pt x="3126333" y="2022886"/>
                  <a:pt x="3324075" y="1871134"/>
                  <a:pt x="3390630" y="1660220"/>
                </a:cubicBezTo>
                <a:lnTo>
                  <a:pt x="3963891" y="1660220"/>
                </a:lnTo>
                <a:lnTo>
                  <a:pt x="3963891" y="2002657"/>
                </a:lnTo>
                <a:cubicBezTo>
                  <a:pt x="3963891" y="2293132"/>
                  <a:pt x="4199367" y="2528608"/>
                  <a:pt x="4489842" y="2528608"/>
                </a:cubicBezTo>
                <a:cubicBezTo>
                  <a:pt x="4728572" y="2528608"/>
                  <a:pt x="4930153" y="2369555"/>
                  <a:pt x="4991985" y="2150925"/>
                </a:cubicBezTo>
                <a:lnTo>
                  <a:pt x="5560587" y="2150925"/>
                </a:lnTo>
                <a:lnTo>
                  <a:pt x="5560587" y="2508379"/>
                </a:lnTo>
                <a:cubicBezTo>
                  <a:pt x="5560587" y="2798853"/>
                  <a:pt x="5796063" y="3034329"/>
                  <a:pt x="6086538" y="3034329"/>
                </a:cubicBezTo>
                <a:cubicBezTo>
                  <a:pt x="6330786" y="3034329"/>
                  <a:pt x="6536148" y="2867837"/>
                  <a:pt x="6593342" y="2641631"/>
                </a:cubicBezTo>
                <a:lnTo>
                  <a:pt x="7157282" y="2641631"/>
                </a:lnTo>
                <a:lnTo>
                  <a:pt x="7157282" y="3014100"/>
                </a:lnTo>
                <a:cubicBezTo>
                  <a:pt x="7157282" y="3304575"/>
                  <a:pt x="7392758" y="3540051"/>
                  <a:pt x="7683232" y="3540051"/>
                </a:cubicBezTo>
                <a:cubicBezTo>
                  <a:pt x="7932963" y="3540051"/>
                  <a:pt x="8142042" y="3365999"/>
                  <a:pt x="8194698" y="3132336"/>
                </a:cubicBezTo>
                <a:lnTo>
                  <a:pt x="8753977" y="3132336"/>
                </a:lnTo>
                <a:lnTo>
                  <a:pt x="8753977" y="3519822"/>
                </a:lnTo>
                <a:cubicBezTo>
                  <a:pt x="8753977" y="3810296"/>
                  <a:pt x="8989453" y="4045772"/>
                  <a:pt x="9279927" y="4045772"/>
                </a:cubicBezTo>
                <a:cubicBezTo>
                  <a:pt x="9535705" y="4045772"/>
                  <a:pt x="9748839" y="3863191"/>
                  <a:pt x="9795662" y="3621163"/>
                </a:cubicBezTo>
                <a:lnTo>
                  <a:pt x="12192000" y="3598319"/>
                </a:lnTo>
                <a:lnTo>
                  <a:pt x="12192000" y="2883822"/>
                </a:lnTo>
                <a:lnTo>
                  <a:pt x="9805878" y="2892924"/>
                </a:lnTo>
                <a:lnTo>
                  <a:pt x="9805878" y="2548836"/>
                </a:lnTo>
                <a:cubicBezTo>
                  <a:pt x="9805878" y="2258362"/>
                  <a:pt x="9570402" y="2022886"/>
                  <a:pt x="9279927" y="2022886"/>
                </a:cubicBezTo>
                <a:cubicBezTo>
                  <a:pt x="9039898" y="2022886"/>
                  <a:pt x="8837424" y="2183676"/>
                  <a:pt x="8776689" y="2404097"/>
                </a:cubicBezTo>
                <a:lnTo>
                  <a:pt x="8209182" y="2404097"/>
                </a:lnTo>
                <a:lnTo>
                  <a:pt x="8209182" y="2043115"/>
                </a:lnTo>
                <a:cubicBezTo>
                  <a:pt x="8209182" y="1752641"/>
                  <a:pt x="7973707" y="1517165"/>
                  <a:pt x="7683232" y="1517165"/>
                </a:cubicBezTo>
                <a:cubicBezTo>
                  <a:pt x="7437692" y="1517165"/>
                  <a:pt x="7231450" y="1685423"/>
                  <a:pt x="7175333" y="1913392"/>
                </a:cubicBezTo>
                <a:lnTo>
                  <a:pt x="6612488" y="1913392"/>
                </a:lnTo>
                <a:lnTo>
                  <a:pt x="6612488" y="1537394"/>
                </a:lnTo>
                <a:cubicBezTo>
                  <a:pt x="6612488" y="1246919"/>
                  <a:pt x="6377012" y="1011443"/>
                  <a:pt x="6086538" y="1011443"/>
                </a:cubicBezTo>
                <a:cubicBezTo>
                  <a:pt x="5835525" y="1011443"/>
                  <a:pt x="5625582" y="1187285"/>
                  <a:pt x="5573976" y="1422686"/>
                </a:cubicBezTo>
                <a:lnTo>
                  <a:pt x="5015792" y="1422686"/>
                </a:lnTo>
                <a:lnTo>
                  <a:pt x="5015792" y="1031672"/>
                </a:lnTo>
                <a:cubicBezTo>
                  <a:pt x="5015792" y="741198"/>
                  <a:pt x="4780316" y="505722"/>
                  <a:pt x="4489842" y="505722"/>
                </a:cubicBezTo>
                <a:cubicBezTo>
                  <a:pt x="4233493" y="505722"/>
                  <a:pt x="4019979" y="689120"/>
                  <a:pt x="3973942" y="931981"/>
                </a:cubicBezTo>
                <a:lnTo>
                  <a:pt x="3419098" y="931981"/>
                </a:lnTo>
                <a:lnTo>
                  <a:pt x="3419098" y="525951"/>
                </a:lnTo>
                <a:cubicBezTo>
                  <a:pt x="3419098" y="235476"/>
                  <a:pt x="3183622" y="0"/>
                  <a:pt x="2893147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127000" dist="381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/>
          </a:p>
        </p:txBody>
      </p:sp>
      <p:sp>
        <p:nvSpPr>
          <p:cNvPr id="148" name="Rounded Rectangle 8">
            <a:extLst>
              <a:ext uri="{FF2B5EF4-FFF2-40B4-BE49-F238E27FC236}">
                <a16:creationId xmlns:a16="http://schemas.microsoft.com/office/drawing/2014/main" id="{F7E0C19A-77B6-43FD-81EB-8BEB07F21600}"/>
              </a:ext>
            </a:extLst>
          </p:cNvPr>
          <p:cNvSpPr/>
          <p:nvPr/>
        </p:nvSpPr>
        <p:spPr>
          <a:xfrm>
            <a:off x="4134032" y="3600230"/>
            <a:ext cx="1265714" cy="1721942"/>
          </a:xfrm>
          <a:custGeom>
            <a:avLst/>
            <a:gdLst/>
            <a:ahLst/>
            <a:cxnLst/>
            <a:rect l="l" t="t" r="r" b="b"/>
            <a:pathLst>
              <a:path w="1126380" h="1532385">
                <a:moveTo>
                  <a:pt x="338377" y="0"/>
                </a:moveTo>
                <a:cubicBezTo>
                  <a:pt x="525257" y="0"/>
                  <a:pt x="676754" y="151497"/>
                  <a:pt x="676754" y="338377"/>
                </a:cubicBezTo>
                <a:lnTo>
                  <a:pt x="676754" y="442156"/>
                </a:lnTo>
                <a:lnTo>
                  <a:pt x="910356" y="442156"/>
                </a:lnTo>
                <a:lnTo>
                  <a:pt x="910356" y="334144"/>
                </a:lnTo>
                <a:lnTo>
                  <a:pt x="1126380" y="550168"/>
                </a:lnTo>
                <a:lnTo>
                  <a:pt x="910356" y="766192"/>
                </a:lnTo>
                <a:lnTo>
                  <a:pt x="910356" y="658180"/>
                </a:lnTo>
                <a:lnTo>
                  <a:pt x="676754" y="658180"/>
                </a:lnTo>
                <a:lnTo>
                  <a:pt x="676754" y="1194008"/>
                </a:lnTo>
                <a:cubicBezTo>
                  <a:pt x="676754" y="1380888"/>
                  <a:pt x="525257" y="1532385"/>
                  <a:pt x="338377" y="1532385"/>
                </a:cubicBezTo>
                <a:cubicBezTo>
                  <a:pt x="151497" y="1532385"/>
                  <a:pt x="0" y="1380888"/>
                  <a:pt x="0" y="1194008"/>
                </a:cubicBezTo>
                <a:lnTo>
                  <a:pt x="0" y="338377"/>
                </a:lnTo>
                <a:cubicBezTo>
                  <a:pt x="0" y="151497"/>
                  <a:pt x="151497" y="0"/>
                  <a:pt x="3383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50800" dist="25400" dir="189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Rounded Rectangle 49">
            <a:extLst>
              <a:ext uri="{FF2B5EF4-FFF2-40B4-BE49-F238E27FC236}">
                <a16:creationId xmlns:a16="http://schemas.microsoft.com/office/drawing/2014/main" id="{1B5E1842-30EC-4BDB-A977-60CB9AACC411}"/>
              </a:ext>
            </a:extLst>
          </p:cNvPr>
          <p:cNvSpPr/>
          <p:nvPr/>
        </p:nvSpPr>
        <p:spPr>
          <a:xfrm>
            <a:off x="5740231" y="3075153"/>
            <a:ext cx="1277947" cy="1721942"/>
          </a:xfrm>
          <a:custGeom>
            <a:avLst/>
            <a:gdLst/>
            <a:ahLst/>
            <a:cxnLst/>
            <a:rect l="l" t="t" r="r" b="b"/>
            <a:pathLst>
              <a:path w="1137266" h="1532385">
                <a:moveTo>
                  <a:pt x="338377" y="0"/>
                </a:moveTo>
                <a:cubicBezTo>
                  <a:pt x="525257" y="0"/>
                  <a:pt x="676754" y="151497"/>
                  <a:pt x="676754" y="338377"/>
                </a:cubicBezTo>
                <a:lnTo>
                  <a:pt x="676754" y="466497"/>
                </a:lnTo>
                <a:lnTo>
                  <a:pt x="921242" y="466497"/>
                </a:lnTo>
                <a:lnTo>
                  <a:pt x="921242" y="358485"/>
                </a:lnTo>
                <a:lnTo>
                  <a:pt x="1137266" y="574509"/>
                </a:lnTo>
                <a:lnTo>
                  <a:pt x="921242" y="790533"/>
                </a:lnTo>
                <a:lnTo>
                  <a:pt x="921242" y="682521"/>
                </a:lnTo>
                <a:lnTo>
                  <a:pt x="676754" y="682521"/>
                </a:lnTo>
                <a:lnTo>
                  <a:pt x="676754" y="1194008"/>
                </a:lnTo>
                <a:cubicBezTo>
                  <a:pt x="676754" y="1380888"/>
                  <a:pt x="525257" y="1532385"/>
                  <a:pt x="338377" y="1532385"/>
                </a:cubicBezTo>
                <a:cubicBezTo>
                  <a:pt x="151497" y="1532385"/>
                  <a:pt x="0" y="1380888"/>
                  <a:pt x="0" y="1194008"/>
                </a:cubicBezTo>
                <a:lnTo>
                  <a:pt x="0" y="338377"/>
                </a:lnTo>
                <a:cubicBezTo>
                  <a:pt x="0" y="151497"/>
                  <a:pt x="151497" y="0"/>
                  <a:pt x="33837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50800" dist="25400" dir="189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Rounded Rectangle 52">
            <a:extLst>
              <a:ext uri="{FF2B5EF4-FFF2-40B4-BE49-F238E27FC236}">
                <a16:creationId xmlns:a16="http://schemas.microsoft.com/office/drawing/2014/main" id="{BE95EFE8-4AA7-4AA7-A467-0115BB0978BD}"/>
              </a:ext>
            </a:extLst>
          </p:cNvPr>
          <p:cNvSpPr/>
          <p:nvPr/>
        </p:nvSpPr>
        <p:spPr>
          <a:xfrm>
            <a:off x="8928163" y="2073928"/>
            <a:ext cx="760469" cy="172194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innerShdw blurRad="50800" dist="25400" dir="189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Rounded Rectangle 53">
            <a:extLst>
              <a:ext uri="{FF2B5EF4-FFF2-40B4-BE49-F238E27FC236}">
                <a16:creationId xmlns:a16="http://schemas.microsoft.com/office/drawing/2014/main" id="{22C39A42-3F67-4C99-BE64-918909266110}"/>
              </a:ext>
            </a:extLst>
          </p:cNvPr>
          <p:cNvSpPr/>
          <p:nvPr/>
        </p:nvSpPr>
        <p:spPr>
          <a:xfrm>
            <a:off x="2535720" y="4097955"/>
            <a:ext cx="1282415" cy="1721942"/>
          </a:xfrm>
          <a:custGeom>
            <a:avLst/>
            <a:gdLst/>
            <a:ahLst/>
            <a:cxnLst/>
            <a:rect l="l" t="t" r="r" b="b"/>
            <a:pathLst>
              <a:path w="1141242" h="1532385">
                <a:moveTo>
                  <a:pt x="338377" y="0"/>
                </a:moveTo>
                <a:cubicBezTo>
                  <a:pt x="525257" y="0"/>
                  <a:pt x="676754" y="151497"/>
                  <a:pt x="676754" y="338377"/>
                </a:cubicBezTo>
                <a:lnTo>
                  <a:pt x="676754" y="420384"/>
                </a:lnTo>
                <a:lnTo>
                  <a:pt x="925218" y="420384"/>
                </a:lnTo>
                <a:lnTo>
                  <a:pt x="925218" y="312372"/>
                </a:lnTo>
                <a:lnTo>
                  <a:pt x="1141242" y="528396"/>
                </a:lnTo>
                <a:lnTo>
                  <a:pt x="925218" y="744420"/>
                </a:lnTo>
                <a:lnTo>
                  <a:pt x="925218" y="636408"/>
                </a:lnTo>
                <a:lnTo>
                  <a:pt x="676754" y="636408"/>
                </a:lnTo>
                <a:lnTo>
                  <a:pt x="676754" y="1194008"/>
                </a:lnTo>
                <a:cubicBezTo>
                  <a:pt x="676754" y="1380888"/>
                  <a:pt x="525257" y="1532385"/>
                  <a:pt x="338377" y="1532385"/>
                </a:cubicBezTo>
                <a:cubicBezTo>
                  <a:pt x="151497" y="1532385"/>
                  <a:pt x="0" y="1380888"/>
                  <a:pt x="0" y="1194008"/>
                </a:cubicBezTo>
                <a:lnTo>
                  <a:pt x="0" y="338377"/>
                </a:lnTo>
                <a:cubicBezTo>
                  <a:pt x="0" y="151497"/>
                  <a:pt x="151497" y="0"/>
                  <a:pt x="33837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innerShdw blurRad="50800" dist="25400" dir="189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Right Arrow 61">
            <a:extLst>
              <a:ext uri="{FF2B5EF4-FFF2-40B4-BE49-F238E27FC236}">
                <a16:creationId xmlns:a16="http://schemas.microsoft.com/office/drawing/2014/main" id="{3B672C35-CF4A-460F-9F95-420F4B18C70A}"/>
              </a:ext>
            </a:extLst>
          </p:cNvPr>
          <p:cNvSpPr/>
          <p:nvPr/>
        </p:nvSpPr>
        <p:spPr>
          <a:xfrm>
            <a:off x="7334197" y="2562308"/>
            <a:ext cx="1268609" cy="1721942"/>
          </a:xfrm>
          <a:custGeom>
            <a:avLst/>
            <a:gdLst/>
            <a:ahLst/>
            <a:cxnLst/>
            <a:rect l="l" t="t" r="r" b="b"/>
            <a:pathLst>
              <a:path w="1128956" h="1532385">
                <a:moveTo>
                  <a:pt x="338377" y="0"/>
                </a:moveTo>
                <a:cubicBezTo>
                  <a:pt x="525257" y="0"/>
                  <a:pt x="676754" y="151497"/>
                  <a:pt x="676754" y="338377"/>
                </a:cubicBezTo>
                <a:lnTo>
                  <a:pt x="676754" y="479952"/>
                </a:lnTo>
                <a:lnTo>
                  <a:pt x="912932" y="479952"/>
                </a:lnTo>
                <a:lnTo>
                  <a:pt x="912932" y="371940"/>
                </a:lnTo>
                <a:lnTo>
                  <a:pt x="1128956" y="587964"/>
                </a:lnTo>
                <a:lnTo>
                  <a:pt x="912932" y="803988"/>
                </a:lnTo>
                <a:lnTo>
                  <a:pt x="912932" y="695976"/>
                </a:lnTo>
                <a:lnTo>
                  <a:pt x="676754" y="695976"/>
                </a:lnTo>
                <a:lnTo>
                  <a:pt x="676754" y="1194008"/>
                </a:lnTo>
                <a:cubicBezTo>
                  <a:pt x="676754" y="1380888"/>
                  <a:pt x="525257" y="1532385"/>
                  <a:pt x="338377" y="1532385"/>
                </a:cubicBezTo>
                <a:cubicBezTo>
                  <a:pt x="151497" y="1532385"/>
                  <a:pt x="0" y="1380888"/>
                  <a:pt x="0" y="1194008"/>
                </a:cubicBezTo>
                <a:lnTo>
                  <a:pt x="0" y="338377"/>
                </a:lnTo>
                <a:cubicBezTo>
                  <a:pt x="0" y="151497"/>
                  <a:pt x="151497" y="0"/>
                  <a:pt x="3383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innerShdw blurRad="50800" dist="25400" dir="189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3" name="Group 12">
            <a:extLst>
              <a:ext uri="{FF2B5EF4-FFF2-40B4-BE49-F238E27FC236}">
                <a16:creationId xmlns:a16="http://schemas.microsoft.com/office/drawing/2014/main" id="{FC6C621E-6C57-46BF-9453-BAE21893FA2A}"/>
              </a:ext>
            </a:extLst>
          </p:cNvPr>
          <p:cNvGrpSpPr/>
          <p:nvPr/>
        </p:nvGrpSpPr>
        <p:grpSpPr>
          <a:xfrm>
            <a:off x="1000125" y="2666773"/>
            <a:ext cx="2060770" cy="1147267"/>
            <a:chOff x="892027" y="1882302"/>
            <a:chExt cx="1642180" cy="1147267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81A053C3-3CC4-4548-A9F4-1666CE545474}"/>
                </a:ext>
              </a:extLst>
            </p:cNvPr>
            <p:cNvSpPr txBox="1"/>
            <p:nvPr/>
          </p:nvSpPr>
          <p:spPr>
            <a:xfrm>
              <a:off x="892027" y="1882302"/>
              <a:ext cx="1642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251CE4B2-1A8B-42CB-9633-243983898C1C}"/>
                </a:ext>
              </a:extLst>
            </p:cNvPr>
            <p:cNvSpPr txBox="1"/>
            <p:nvPr/>
          </p:nvSpPr>
          <p:spPr>
            <a:xfrm>
              <a:off x="892027" y="2198572"/>
              <a:ext cx="16421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6" name="Group 89">
            <a:extLst>
              <a:ext uri="{FF2B5EF4-FFF2-40B4-BE49-F238E27FC236}">
                <a16:creationId xmlns:a16="http://schemas.microsoft.com/office/drawing/2014/main" id="{96331D22-7EE9-4CBE-8071-575FB65D5892}"/>
              </a:ext>
            </a:extLst>
          </p:cNvPr>
          <p:cNvGrpSpPr/>
          <p:nvPr/>
        </p:nvGrpSpPr>
        <p:grpSpPr>
          <a:xfrm>
            <a:off x="3129093" y="2170919"/>
            <a:ext cx="2169578" cy="1147267"/>
            <a:chOff x="892027" y="1882302"/>
            <a:chExt cx="1642180" cy="1147267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568974C3-138A-40E5-BDA7-BD54E67B3C3D}"/>
                </a:ext>
              </a:extLst>
            </p:cNvPr>
            <p:cNvSpPr txBox="1"/>
            <p:nvPr/>
          </p:nvSpPr>
          <p:spPr>
            <a:xfrm>
              <a:off x="892027" y="1882302"/>
              <a:ext cx="1642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666241F5-D1F7-433E-BF50-41D2298712D2}"/>
                </a:ext>
              </a:extLst>
            </p:cNvPr>
            <p:cNvSpPr txBox="1"/>
            <p:nvPr/>
          </p:nvSpPr>
          <p:spPr>
            <a:xfrm>
              <a:off x="892027" y="2198572"/>
              <a:ext cx="16421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9" name="Group 92">
            <a:extLst>
              <a:ext uri="{FF2B5EF4-FFF2-40B4-BE49-F238E27FC236}">
                <a16:creationId xmlns:a16="http://schemas.microsoft.com/office/drawing/2014/main" id="{22C0DD24-6E97-4FD1-A586-19EA4C1D271B}"/>
              </a:ext>
            </a:extLst>
          </p:cNvPr>
          <p:cNvGrpSpPr/>
          <p:nvPr/>
        </p:nvGrpSpPr>
        <p:grpSpPr>
          <a:xfrm>
            <a:off x="5577060" y="5054715"/>
            <a:ext cx="2170725" cy="1147267"/>
            <a:chOff x="892027" y="1882302"/>
            <a:chExt cx="1642180" cy="1147267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0AF3E902-567A-4D78-B541-E11B9ADCA933}"/>
                </a:ext>
              </a:extLst>
            </p:cNvPr>
            <p:cNvSpPr txBox="1"/>
            <p:nvPr/>
          </p:nvSpPr>
          <p:spPr>
            <a:xfrm>
              <a:off x="892027" y="1882302"/>
              <a:ext cx="1642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652C1455-F9E3-44B7-A0FF-4BA9EAA4DF5E}"/>
                </a:ext>
              </a:extLst>
            </p:cNvPr>
            <p:cNvSpPr txBox="1"/>
            <p:nvPr/>
          </p:nvSpPr>
          <p:spPr>
            <a:xfrm>
              <a:off x="892027" y="2198572"/>
              <a:ext cx="16421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2" name="Group 95">
            <a:extLst>
              <a:ext uri="{FF2B5EF4-FFF2-40B4-BE49-F238E27FC236}">
                <a16:creationId xmlns:a16="http://schemas.microsoft.com/office/drawing/2014/main" id="{50EE1166-7A62-4393-A4F0-E9A97FDEE8CA}"/>
              </a:ext>
            </a:extLst>
          </p:cNvPr>
          <p:cNvGrpSpPr/>
          <p:nvPr/>
        </p:nvGrpSpPr>
        <p:grpSpPr>
          <a:xfrm>
            <a:off x="7526789" y="4520888"/>
            <a:ext cx="2170725" cy="1147267"/>
            <a:chOff x="892027" y="1882302"/>
            <a:chExt cx="1642180" cy="1147267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067E463-030F-4C6A-95C8-527B678A82F1}"/>
                </a:ext>
              </a:extLst>
            </p:cNvPr>
            <p:cNvSpPr txBox="1"/>
            <p:nvPr/>
          </p:nvSpPr>
          <p:spPr>
            <a:xfrm>
              <a:off x="892027" y="1882302"/>
              <a:ext cx="1642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12418349-A1ED-4025-AE8F-C44D178C1026}"/>
                </a:ext>
              </a:extLst>
            </p:cNvPr>
            <p:cNvSpPr txBox="1"/>
            <p:nvPr/>
          </p:nvSpPr>
          <p:spPr>
            <a:xfrm>
              <a:off x="892027" y="2198572"/>
              <a:ext cx="16421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5" name="Group 98">
            <a:extLst>
              <a:ext uri="{FF2B5EF4-FFF2-40B4-BE49-F238E27FC236}">
                <a16:creationId xmlns:a16="http://schemas.microsoft.com/office/drawing/2014/main" id="{6A1AA113-6348-4C22-87CB-44E0CC875AEF}"/>
              </a:ext>
            </a:extLst>
          </p:cNvPr>
          <p:cNvGrpSpPr/>
          <p:nvPr/>
        </p:nvGrpSpPr>
        <p:grpSpPr>
          <a:xfrm>
            <a:off x="9476517" y="3987062"/>
            <a:ext cx="2224905" cy="1147267"/>
            <a:chOff x="892027" y="1882302"/>
            <a:chExt cx="1642180" cy="1147267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B316216-7C19-4E8A-9C93-E7E3B82A7D92}"/>
                </a:ext>
              </a:extLst>
            </p:cNvPr>
            <p:cNvSpPr txBox="1"/>
            <p:nvPr/>
          </p:nvSpPr>
          <p:spPr>
            <a:xfrm>
              <a:off x="892027" y="1882302"/>
              <a:ext cx="1642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FB9C9973-F717-4B72-A4DA-6E3557F27A71}"/>
                </a:ext>
              </a:extLst>
            </p:cNvPr>
            <p:cNvSpPr txBox="1"/>
            <p:nvPr/>
          </p:nvSpPr>
          <p:spPr>
            <a:xfrm>
              <a:off x="892027" y="2198572"/>
              <a:ext cx="16421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8" name="Group 101">
            <a:extLst>
              <a:ext uri="{FF2B5EF4-FFF2-40B4-BE49-F238E27FC236}">
                <a16:creationId xmlns:a16="http://schemas.microsoft.com/office/drawing/2014/main" id="{1007FAF8-7834-4CEA-BA4C-0C85EB055B04}"/>
              </a:ext>
            </a:extLst>
          </p:cNvPr>
          <p:cNvGrpSpPr/>
          <p:nvPr/>
        </p:nvGrpSpPr>
        <p:grpSpPr>
          <a:xfrm>
            <a:off x="2587470" y="4834818"/>
            <a:ext cx="648072" cy="654229"/>
            <a:chOff x="1078373" y="1766912"/>
            <a:chExt cx="648072" cy="654229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EE54B4E2-9EFE-46F5-9C0C-1933A8F3FFE1}"/>
                </a:ext>
              </a:extLst>
            </p:cNvPr>
            <p:cNvSpPr txBox="1"/>
            <p:nvPr/>
          </p:nvSpPr>
          <p:spPr>
            <a:xfrm>
              <a:off x="1078373" y="1766912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A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1B7B840-F84E-49CA-80AF-EBA9B3EC2595}"/>
                </a:ext>
              </a:extLst>
            </p:cNvPr>
            <p:cNvSpPr txBox="1"/>
            <p:nvPr/>
          </p:nvSpPr>
          <p:spPr>
            <a:xfrm>
              <a:off x="1078373" y="2144142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1" name="Group 104">
            <a:extLst>
              <a:ext uri="{FF2B5EF4-FFF2-40B4-BE49-F238E27FC236}">
                <a16:creationId xmlns:a16="http://schemas.microsoft.com/office/drawing/2014/main" id="{6946536A-E9E0-4406-B104-AB52154A1983}"/>
              </a:ext>
            </a:extLst>
          </p:cNvPr>
          <p:cNvGrpSpPr/>
          <p:nvPr/>
        </p:nvGrpSpPr>
        <p:grpSpPr>
          <a:xfrm>
            <a:off x="4186391" y="4324854"/>
            <a:ext cx="648072" cy="654229"/>
            <a:chOff x="1078373" y="1766912"/>
            <a:chExt cx="648072" cy="654229"/>
          </a:xfrm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C868136B-6473-477C-90D4-C548178117FE}"/>
                </a:ext>
              </a:extLst>
            </p:cNvPr>
            <p:cNvSpPr txBox="1"/>
            <p:nvPr/>
          </p:nvSpPr>
          <p:spPr>
            <a:xfrm>
              <a:off x="1078373" y="1766912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B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F11FF48-BD38-4C5B-AA5B-9C1581DBCFDD}"/>
                </a:ext>
              </a:extLst>
            </p:cNvPr>
            <p:cNvSpPr txBox="1"/>
            <p:nvPr/>
          </p:nvSpPr>
          <p:spPr>
            <a:xfrm>
              <a:off x="1078373" y="2144142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4" name="Group 107">
            <a:extLst>
              <a:ext uri="{FF2B5EF4-FFF2-40B4-BE49-F238E27FC236}">
                <a16:creationId xmlns:a16="http://schemas.microsoft.com/office/drawing/2014/main" id="{7A0CD0A8-B94F-4B35-AEBF-FA494ACFBDCE}"/>
              </a:ext>
            </a:extLst>
          </p:cNvPr>
          <p:cNvGrpSpPr/>
          <p:nvPr/>
        </p:nvGrpSpPr>
        <p:grpSpPr>
          <a:xfrm>
            <a:off x="5804362" y="3814891"/>
            <a:ext cx="648072" cy="654229"/>
            <a:chOff x="1078373" y="1766912"/>
            <a:chExt cx="648072" cy="654229"/>
          </a:xfrm>
        </p:grpSpPr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AFC6424B-E001-4F84-95B6-48385C999524}"/>
                </a:ext>
              </a:extLst>
            </p:cNvPr>
            <p:cNvSpPr txBox="1"/>
            <p:nvPr/>
          </p:nvSpPr>
          <p:spPr>
            <a:xfrm>
              <a:off x="1078373" y="1766912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C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C4EDE503-44D0-47AA-B287-477FF8294DA2}"/>
                </a:ext>
              </a:extLst>
            </p:cNvPr>
            <p:cNvSpPr txBox="1"/>
            <p:nvPr/>
          </p:nvSpPr>
          <p:spPr>
            <a:xfrm>
              <a:off x="1078373" y="2144142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7" name="Group 110">
            <a:extLst>
              <a:ext uri="{FF2B5EF4-FFF2-40B4-BE49-F238E27FC236}">
                <a16:creationId xmlns:a16="http://schemas.microsoft.com/office/drawing/2014/main" id="{AE663950-C027-44FD-B666-AF7312571062}"/>
              </a:ext>
            </a:extLst>
          </p:cNvPr>
          <p:cNvGrpSpPr/>
          <p:nvPr/>
        </p:nvGrpSpPr>
        <p:grpSpPr>
          <a:xfrm>
            <a:off x="7384233" y="3304928"/>
            <a:ext cx="648072" cy="654229"/>
            <a:chOff x="1078373" y="1766912"/>
            <a:chExt cx="648072" cy="654229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E048743B-09B5-4F38-9347-89B64E668FAE}"/>
                </a:ext>
              </a:extLst>
            </p:cNvPr>
            <p:cNvSpPr txBox="1"/>
            <p:nvPr/>
          </p:nvSpPr>
          <p:spPr>
            <a:xfrm>
              <a:off x="1078373" y="1766912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D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AB3D859A-0D60-4ED9-AC30-C5C5513CB879}"/>
                </a:ext>
              </a:extLst>
            </p:cNvPr>
            <p:cNvSpPr txBox="1"/>
            <p:nvPr/>
          </p:nvSpPr>
          <p:spPr>
            <a:xfrm>
              <a:off x="1078373" y="2144142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0" name="Group 113">
            <a:extLst>
              <a:ext uri="{FF2B5EF4-FFF2-40B4-BE49-F238E27FC236}">
                <a16:creationId xmlns:a16="http://schemas.microsoft.com/office/drawing/2014/main" id="{ED5F9A91-B6AB-499C-829E-1C036E980C01}"/>
              </a:ext>
            </a:extLst>
          </p:cNvPr>
          <p:cNvGrpSpPr/>
          <p:nvPr/>
        </p:nvGrpSpPr>
        <p:grpSpPr>
          <a:xfrm>
            <a:off x="8983155" y="2794965"/>
            <a:ext cx="648072" cy="654229"/>
            <a:chOff x="1078373" y="1766912"/>
            <a:chExt cx="648072" cy="654229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21D9C6E-31D2-4655-8B9E-223F980C3A51}"/>
                </a:ext>
              </a:extLst>
            </p:cNvPr>
            <p:cNvSpPr txBox="1"/>
            <p:nvPr/>
          </p:nvSpPr>
          <p:spPr>
            <a:xfrm>
              <a:off x="1078373" y="1766912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E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4B34F3A-B79D-401B-8D29-9277F41068C6}"/>
                </a:ext>
              </a:extLst>
            </p:cNvPr>
            <p:cNvSpPr txBox="1"/>
            <p:nvPr/>
          </p:nvSpPr>
          <p:spPr>
            <a:xfrm>
              <a:off x="1078373" y="2144142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3" name="Rectangle 16">
            <a:extLst>
              <a:ext uri="{FF2B5EF4-FFF2-40B4-BE49-F238E27FC236}">
                <a16:creationId xmlns:a16="http://schemas.microsoft.com/office/drawing/2014/main" id="{05607BD2-D2A4-4229-B7A8-562C1F568E4C}"/>
              </a:ext>
            </a:extLst>
          </p:cNvPr>
          <p:cNvSpPr/>
          <p:nvPr/>
        </p:nvSpPr>
        <p:spPr>
          <a:xfrm rot="2700000">
            <a:off x="7566315" y="2804862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4" name="Teardrop 1">
            <a:extLst>
              <a:ext uri="{FF2B5EF4-FFF2-40B4-BE49-F238E27FC236}">
                <a16:creationId xmlns:a16="http://schemas.microsoft.com/office/drawing/2014/main" id="{21DC6DA5-BE62-41B6-AFDB-1AFBD21C3A70}"/>
              </a:ext>
            </a:extLst>
          </p:cNvPr>
          <p:cNvSpPr/>
          <p:nvPr/>
        </p:nvSpPr>
        <p:spPr>
          <a:xfrm rot="18805991">
            <a:off x="9105026" y="2343470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5" name="Freeform 18">
            <a:extLst>
              <a:ext uri="{FF2B5EF4-FFF2-40B4-BE49-F238E27FC236}">
                <a16:creationId xmlns:a16="http://schemas.microsoft.com/office/drawing/2014/main" id="{D3D1BB77-A16B-4347-82EA-DFBB77152DA5}"/>
              </a:ext>
            </a:extLst>
          </p:cNvPr>
          <p:cNvSpPr/>
          <p:nvPr/>
        </p:nvSpPr>
        <p:spPr>
          <a:xfrm>
            <a:off x="4296708" y="3877028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6" name="Chord 15">
            <a:extLst>
              <a:ext uri="{FF2B5EF4-FFF2-40B4-BE49-F238E27FC236}">
                <a16:creationId xmlns:a16="http://schemas.microsoft.com/office/drawing/2014/main" id="{DD4BE86D-9F4B-4305-A0CC-0DEA410DB2CE}"/>
              </a:ext>
            </a:extLst>
          </p:cNvPr>
          <p:cNvSpPr/>
          <p:nvPr/>
        </p:nvSpPr>
        <p:spPr>
          <a:xfrm>
            <a:off x="6028835" y="3340198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7" name="자유형 151">
            <a:extLst>
              <a:ext uri="{FF2B5EF4-FFF2-40B4-BE49-F238E27FC236}">
                <a16:creationId xmlns:a16="http://schemas.microsoft.com/office/drawing/2014/main" id="{1B6D901E-79C2-4880-AB3C-E3D65E55DD71}"/>
              </a:ext>
            </a:extLst>
          </p:cNvPr>
          <p:cNvSpPr/>
          <p:nvPr/>
        </p:nvSpPr>
        <p:spPr>
          <a:xfrm>
            <a:off x="2735697" y="4361992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11185</TotalTime>
  <Words>140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 Unicode MS</vt:lpstr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15</cp:revision>
  <dcterms:created xsi:type="dcterms:W3CDTF">2018-02-18T19:39:47Z</dcterms:created>
  <dcterms:modified xsi:type="dcterms:W3CDTF">2018-05-09T01:47:55Z</dcterms:modified>
</cp:coreProperties>
</file>