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97" name="Rounded Rectangle 25">
            <a:extLst>
              <a:ext uri="{FF2B5EF4-FFF2-40B4-BE49-F238E27FC236}">
                <a16:creationId xmlns:a16="http://schemas.microsoft.com/office/drawing/2014/main" id="{5C37FEF9-68AC-41B4-B85F-30B807905545}"/>
              </a:ext>
            </a:extLst>
          </p:cNvPr>
          <p:cNvSpPr/>
          <p:nvPr/>
        </p:nvSpPr>
        <p:spPr>
          <a:xfrm>
            <a:off x="6486225" y="2393002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98" name="Rounded Rectangle 29">
            <a:extLst>
              <a:ext uri="{FF2B5EF4-FFF2-40B4-BE49-F238E27FC236}">
                <a16:creationId xmlns:a16="http://schemas.microsoft.com/office/drawing/2014/main" id="{A30448C1-2E51-4359-B8F6-8E4D05701F24}"/>
              </a:ext>
            </a:extLst>
          </p:cNvPr>
          <p:cNvSpPr/>
          <p:nvPr/>
        </p:nvSpPr>
        <p:spPr>
          <a:xfrm>
            <a:off x="7275495" y="1804818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99" name="Rounded Rectangle 21">
            <a:extLst>
              <a:ext uri="{FF2B5EF4-FFF2-40B4-BE49-F238E27FC236}">
                <a16:creationId xmlns:a16="http://schemas.microsoft.com/office/drawing/2014/main" id="{02D85312-3731-423A-A63E-1768E4AC9D43}"/>
              </a:ext>
            </a:extLst>
          </p:cNvPr>
          <p:cNvSpPr/>
          <p:nvPr/>
        </p:nvSpPr>
        <p:spPr>
          <a:xfrm>
            <a:off x="5696106" y="2969066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00" name="Rounded Rectangle 33">
            <a:extLst>
              <a:ext uri="{FF2B5EF4-FFF2-40B4-BE49-F238E27FC236}">
                <a16:creationId xmlns:a16="http://schemas.microsoft.com/office/drawing/2014/main" id="{BE346156-130A-45BD-9CB8-CE5D0095501F}"/>
              </a:ext>
            </a:extLst>
          </p:cNvPr>
          <p:cNvSpPr/>
          <p:nvPr/>
        </p:nvSpPr>
        <p:spPr>
          <a:xfrm>
            <a:off x="4904579" y="3527271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01" name="Rounded Rectangle 37">
            <a:extLst>
              <a:ext uri="{FF2B5EF4-FFF2-40B4-BE49-F238E27FC236}">
                <a16:creationId xmlns:a16="http://schemas.microsoft.com/office/drawing/2014/main" id="{8E947F68-5546-4A8F-B664-F18850A74EA0}"/>
              </a:ext>
            </a:extLst>
          </p:cNvPr>
          <p:cNvSpPr/>
          <p:nvPr/>
        </p:nvSpPr>
        <p:spPr>
          <a:xfrm>
            <a:off x="4115247" y="4052251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89E894B-896D-4994-9DA3-AE2615ADEECC}"/>
              </a:ext>
            </a:extLst>
          </p:cNvPr>
          <p:cNvSpPr txBox="1"/>
          <p:nvPr/>
        </p:nvSpPr>
        <p:spPr>
          <a:xfrm>
            <a:off x="5696106" y="3242592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E0DDBD-3EB1-4BCE-B7BC-707EA62EDD4C}"/>
              </a:ext>
            </a:extLst>
          </p:cNvPr>
          <p:cNvSpPr txBox="1"/>
          <p:nvPr/>
        </p:nvSpPr>
        <p:spPr>
          <a:xfrm>
            <a:off x="6498789" y="2666528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F02E013-BB6A-410C-9CD9-28655060986C}"/>
              </a:ext>
            </a:extLst>
          </p:cNvPr>
          <p:cNvSpPr txBox="1"/>
          <p:nvPr/>
        </p:nvSpPr>
        <p:spPr>
          <a:xfrm>
            <a:off x="7273064" y="2090464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C2A222-192C-42A3-8D82-8F9B6E50024B}"/>
              </a:ext>
            </a:extLst>
          </p:cNvPr>
          <p:cNvSpPr txBox="1"/>
          <p:nvPr/>
        </p:nvSpPr>
        <p:spPr>
          <a:xfrm>
            <a:off x="4911964" y="3818656"/>
            <a:ext cx="767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8BCE7F-910A-483C-A0E1-9E817FD6ED26}"/>
              </a:ext>
            </a:extLst>
          </p:cNvPr>
          <p:cNvSpPr txBox="1"/>
          <p:nvPr/>
        </p:nvSpPr>
        <p:spPr>
          <a:xfrm>
            <a:off x="4111545" y="4317801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9835D65B-D70C-4C03-92F4-8538437ADBF2}"/>
              </a:ext>
            </a:extLst>
          </p:cNvPr>
          <p:cNvSpPr/>
          <p:nvPr/>
        </p:nvSpPr>
        <p:spPr>
          <a:xfrm>
            <a:off x="1" y="4864246"/>
            <a:ext cx="4117590" cy="171389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08" name="Rectangle 4">
            <a:extLst>
              <a:ext uri="{FF2B5EF4-FFF2-40B4-BE49-F238E27FC236}">
                <a16:creationId xmlns:a16="http://schemas.microsoft.com/office/drawing/2014/main" id="{972AFDBF-00E6-4A60-9995-3F28F5452673}"/>
              </a:ext>
            </a:extLst>
          </p:cNvPr>
          <p:cNvSpPr/>
          <p:nvPr/>
        </p:nvSpPr>
        <p:spPr>
          <a:xfrm>
            <a:off x="8067494" y="2607815"/>
            <a:ext cx="4124505" cy="170947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grpSp>
        <p:nvGrpSpPr>
          <p:cNvPr id="109" name="Group 6">
            <a:extLst>
              <a:ext uri="{FF2B5EF4-FFF2-40B4-BE49-F238E27FC236}">
                <a16:creationId xmlns:a16="http://schemas.microsoft.com/office/drawing/2014/main" id="{5212EADC-5860-4B20-BD68-9323B52D6BE3}"/>
              </a:ext>
            </a:extLst>
          </p:cNvPr>
          <p:cNvGrpSpPr/>
          <p:nvPr/>
        </p:nvGrpSpPr>
        <p:grpSpPr>
          <a:xfrm>
            <a:off x="1877683" y="4098639"/>
            <a:ext cx="2161054" cy="677108"/>
            <a:chOff x="616886" y="3568095"/>
            <a:chExt cx="1885592" cy="6771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9B38634-901C-41CF-8EBE-D3A497142AFD}"/>
                </a:ext>
              </a:extLst>
            </p:cNvPr>
            <p:cNvSpPr txBox="1"/>
            <p:nvPr/>
          </p:nvSpPr>
          <p:spPr>
            <a:xfrm>
              <a:off x="616886" y="3568095"/>
              <a:ext cx="1885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0FF1A3-40DB-4946-9E08-196850A18A0E}"/>
                </a:ext>
              </a:extLst>
            </p:cNvPr>
            <p:cNvSpPr txBox="1"/>
            <p:nvPr/>
          </p:nvSpPr>
          <p:spPr>
            <a:xfrm>
              <a:off x="616886" y="3937426"/>
              <a:ext cx="18855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9">
            <a:extLst>
              <a:ext uri="{FF2B5EF4-FFF2-40B4-BE49-F238E27FC236}">
                <a16:creationId xmlns:a16="http://schemas.microsoft.com/office/drawing/2014/main" id="{DAD3D1DE-CD44-4C86-A1E0-5EDB84563B80}"/>
              </a:ext>
            </a:extLst>
          </p:cNvPr>
          <p:cNvGrpSpPr/>
          <p:nvPr/>
        </p:nvGrpSpPr>
        <p:grpSpPr>
          <a:xfrm>
            <a:off x="8139521" y="1884130"/>
            <a:ext cx="2348636" cy="664537"/>
            <a:chOff x="6613475" y="1397227"/>
            <a:chExt cx="2348636" cy="66453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5035F2E-4BBA-45F6-A7DA-15FB00FE93B8}"/>
                </a:ext>
              </a:extLst>
            </p:cNvPr>
            <p:cNvSpPr txBox="1"/>
            <p:nvPr/>
          </p:nvSpPr>
          <p:spPr>
            <a:xfrm>
              <a:off x="6613476" y="1397227"/>
              <a:ext cx="234863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80% Progress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67BFA5-C5A5-4E49-8C59-541BDCADA145}"/>
                </a:ext>
              </a:extLst>
            </p:cNvPr>
            <p:cNvSpPr txBox="1"/>
            <p:nvPr/>
          </p:nvSpPr>
          <p:spPr>
            <a:xfrm>
              <a:off x="6613475" y="1753987"/>
              <a:ext cx="234863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148CE38D-1FE5-4865-B869-62FEB3436485}"/>
              </a:ext>
            </a:extLst>
          </p:cNvPr>
          <p:cNvSpPr txBox="1"/>
          <p:nvPr/>
        </p:nvSpPr>
        <p:spPr>
          <a:xfrm>
            <a:off x="7298155" y="4169051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FABBDEC-F489-4A34-8311-44DA5971E8D3}"/>
              </a:ext>
            </a:extLst>
          </p:cNvPr>
          <p:cNvSpPr txBox="1"/>
          <p:nvPr/>
        </p:nvSpPr>
        <p:spPr>
          <a:xfrm>
            <a:off x="6502755" y="4738373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9BFF876-2F9F-4DD2-9D8D-4D5914F683F2}"/>
              </a:ext>
            </a:extLst>
          </p:cNvPr>
          <p:cNvSpPr txBox="1"/>
          <p:nvPr/>
        </p:nvSpPr>
        <p:spPr>
          <a:xfrm>
            <a:off x="5727869" y="5287453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8A94202-A504-4537-9AA9-BF32629043FC}"/>
              </a:ext>
            </a:extLst>
          </p:cNvPr>
          <p:cNvSpPr txBox="1"/>
          <p:nvPr/>
        </p:nvSpPr>
        <p:spPr>
          <a:xfrm>
            <a:off x="4921495" y="5810280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19" name="Freeform 16">
            <a:extLst>
              <a:ext uri="{FF2B5EF4-FFF2-40B4-BE49-F238E27FC236}">
                <a16:creationId xmlns:a16="http://schemas.microsoft.com/office/drawing/2014/main" id="{4B20703A-E5E3-4AD4-A537-21F0F392E214}"/>
              </a:ext>
            </a:extLst>
          </p:cNvPr>
          <p:cNvSpPr/>
          <p:nvPr/>
        </p:nvSpPr>
        <p:spPr>
          <a:xfrm>
            <a:off x="4512932" y="5790818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20" name="Freeform 17">
            <a:extLst>
              <a:ext uri="{FF2B5EF4-FFF2-40B4-BE49-F238E27FC236}">
                <a16:creationId xmlns:a16="http://schemas.microsoft.com/office/drawing/2014/main" id="{29B8AD0D-A84F-4B3F-9473-707067ADC6B6}"/>
              </a:ext>
            </a:extLst>
          </p:cNvPr>
          <p:cNvSpPr/>
          <p:nvPr/>
        </p:nvSpPr>
        <p:spPr>
          <a:xfrm>
            <a:off x="5332188" y="5268077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21" name="Freeform 18">
            <a:extLst>
              <a:ext uri="{FF2B5EF4-FFF2-40B4-BE49-F238E27FC236}">
                <a16:creationId xmlns:a16="http://schemas.microsoft.com/office/drawing/2014/main" id="{1B121155-BFC7-48A2-9CA2-A043BC7ECBD4}"/>
              </a:ext>
            </a:extLst>
          </p:cNvPr>
          <p:cNvSpPr/>
          <p:nvPr/>
        </p:nvSpPr>
        <p:spPr>
          <a:xfrm>
            <a:off x="6106135" y="4720623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22" name="Freeform 19">
            <a:extLst>
              <a:ext uri="{FF2B5EF4-FFF2-40B4-BE49-F238E27FC236}">
                <a16:creationId xmlns:a16="http://schemas.microsoft.com/office/drawing/2014/main" id="{BB7BA343-0135-45DD-8F61-A89E089BD1C8}"/>
              </a:ext>
            </a:extLst>
          </p:cNvPr>
          <p:cNvSpPr/>
          <p:nvPr/>
        </p:nvSpPr>
        <p:spPr>
          <a:xfrm>
            <a:off x="6900678" y="4152574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123" name="Group 24">
            <a:extLst>
              <a:ext uri="{FF2B5EF4-FFF2-40B4-BE49-F238E27FC236}">
                <a16:creationId xmlns:a16="http://schemas.microsoft.com/office/drawing/2014/main" id="{7D7DB2D5-E481-41FA-BB9D-ACB5E26AADBC}"/>
              </a:ext>
            </a:extLst>
          </p:cNvPr>
          <p:cNvGrpSpPr/>
          <p:nvPr/>
        </p:nvGrpSpPr>
        <p:grpSpPr>
          <a:xfrm>
            <a:off x="839389" y="1908384"/>
            <a:ext cx="4185284" cy="1493483"/>
            <a:chOff x="480991" y="1408757"/>
            <a:chExt cx="3331403" cy="149348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EE674E-743B-40FB-A17E-679024A85720}"/>
                </a:ext>
              </a:extLst>
            </p:cNvPr>
            <p:cNvSpPr txBox="1"/>
            <p:nvPr/>
          </p:nvSpPr>
          <p:spPr>
            <a:xfrm>
              <a:off x="480991" y="1701911"/>
              <a:ext cx="33314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Easy to change colors, photos and Text. 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31388BF-21DA-4E08-9E17-7CF8CE954504}"/>
                </a:ext>
              </a:extLst>
            </p:cNvPr>
            <p:cNvSpPr txBox="1"/>
            <p:nvPr/>
          </p:nvSpPr>
          <p:spPr>
            <a:xfrm>
              <a:off x="480992" y="1408757"/>
              <a:ext cx="3331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B53AAD43-3248-4B07-8D15-436D5E86610D}"/>
              </a:ext>
            </a:extLst>
          </p:cNvPr>
          <p:cNvSpPr txBox="1"/>
          <p:nvPr/>
        </p:nvSpPr>
        <p:spPr>
          <a:xfrm>
            <a:off x="8067495" y="3599729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7" name="Freeform 19">
            <a:extLst>
              <a:ext uri="{FF2B5EF4-FFF2-40B4-BE49-F238E27FC236}">
                <a16:creationId xmlns:a16="http://schemas.microsoft.com/office/drawing/2014/main" id="{E84F2328-C9C4-45EF-B45F-1004DB460D2E}"/>
              </a:ext>
            </a:extLst>
          </p:cNvPr>
          <p:cNvSpPr/>
          <p:nvPr/>
        </p:nvSpPr>
        <p:spPr>
          <a:xfrm>
            <a:off x="7670018" y="3583252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28" name="Parallelogram 15">
            <a:extLst>
              <a:ext uri="{FF2B5EF4-FFF2-40B4-BE49-F238E27FC236}">
                <a16:creationId xmlns:a16="http://schemas.microsoft.com/office/drawing/2014/main" id="{86B094FC-4508-4812-A7F0-680CAA46D96A}"/>
              </a:ext>
            </a:extLst>
          </p:cNvPr>
          <p:cNvSpPr/>
          <p:nvPr/>
        </p:nvSpPr>
        <p:spPr>
          <a:xfrm flipH="1">
            <a:off x="5104600" y="4634740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9" name="Frame 17">
            <a:extLst>
              <a:ext uri="{FF2B5EF4-FFF2-40B4-BE49-F238E27FC236}">
                <a16:creationId xmlns:a16="http://schemas.microsoft.com/office/drawing/2014/main" id="{38FA5BA1-42B7-4A1E-AFA4-12DEACEA8693}"/>
              </a:ext>
            </a:extLst>
          </p:cNvPr>
          <p:cNvSpPr/>
          <p:nvPr/>
        </p:nvSpPr>
        <p:spPr>
          <a:xfrm>
            <a:off x="4350201" y="5241546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Round Same Side Corner Rectangle 11">
            <a:extLst>
              <a:ext uri="{FF2B5EF4-FFF2-40B4-BE49-F238E27FC236}">
                <a16:creationId xmlns:a16="http://schemas.microsoft.com/office/drawing/2014/main" id="{65B50344-60F3-4638-BD65-9278F1EBB3ED}"/>
              </a:ext>
            </a:extLst>
          </p:cNvPr>
          <p:cNvSpPr>
            <a:spLocks noChangeAspect="1"/>
          </p:cNvSpPr>
          <p:nvPr/>
        </p:nvSpPr>
        <p:spPr>
          <a:xfrm rot="9900000">
            <a:off x="6715494" y="34543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1" name="Rectangle 36">
            <a:extLst>
              <a:ext uri="{FF2B5EF4-FFF2-40B4-BE49-F238E27FC236}">
                <a16:creationId xmlns:a16="http://schemas.microsoft.com/office/drawing/2014/main" id="{A3FE29D2-20F7-48FC-90DE-E96592BCF4D6}"/>
              </a:ext>
            </a:extLst>
          </p:cNvPr>
          <p:cNvSpPr/>
          <p:nvPr/>
        </p:nvSpPr>
        <p:spPr>
          <a:xfrm>
            <a:off x="5909028" y="406606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2" name="Rounded Rectangle 7">
            <a:extLst>
              <a:ext uri="{FF2B5EF4-FFF2-40B4-BE49-F238E27FC236}">
                <a16:creationId xmlns:a16="http://schemas.microsoft.com/office/drawing/2014/main" id="{7BD3F198-0EDC-4FD1-AC35-DBA427088C29}"/>
              </a:ext>
            </a:extLst>
          </p:cNvPr>
          <p:cNvSpPr/>
          <p:nvPr/>
        </p:nvSpPr>
        <p:spPr>
          <a:xfrm>
            <a:off x="7496772" y="2898261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11163</TotalTime>
  <Words>177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13</cp:revision>
  <dcterms:created xsi:type="dcterms:W3CDTF">2018-02-18T19:39:47Z</dcterms:created>
  <dcterms:modified xsi:type="dcterms:W3CDTF">2018-03-27T00:42:05Z</dcterms:modified>
</cp:coreProperties>
</file>