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80F8F96-DB0D-4348-8582-234B84E5C95D}"/>
              </a:ext>
            </a:extLst>
          </p:cNvPr>
          <p:cNvGrpSpPr/>
          <p:nvPr/>
        </p:nvGrpSpPr>
        <p:grpSpPr>
          <a:xfrm>
            <a:off x="3529667" y="3140033"/>
            <a:ext cx="1856554" cy="1763310"/>
            <a:chOff x="3432955" y="3105197"/>
            <a:chExt cx="1985378" cy="1885664"/>
          </a:xfrm>
        </p:grpSpPr>
        <p:sp>
          <p:nvSpPr>
            <p:cNvPr id="82" name="Freeform 88">
              <a:extLst>
                <a:ext uri="{FF2B5EF4-FFF2-40B4-BE49-F238E27FC236}">
                  <a16:creationId xmlns:a16="http://schemas.microsoft.com/office/drawing/2014/main" id="{57E02D0C-E6D7-4463-AA7A-73DEB360B95E}"/>
                </a:ext>
              </a:extLst>
            </p:cNvPr>
            <p:cNvSpPr/>
            <p:nvPr/>
          </p:nvSpPr>
          <p:spPr>
            <a:xfrm rot="15392080">
              <a:off x="3380850" y="3157302"/>
              <a:ext cx="1862705" cy="1758496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1">
                    <a:alpha val="46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4A2F71E0-9898-4830-BDA5-7643C2CA6CE4}"/>
                </a:ext>
              </a:extLst>
            </p:cNvPr>
            <p:cNvSpPr/>
            <p:nvPr/>
          </p:nvSpPr>
          <p:spPr>
            <a:xfrm rot="12600000">
              <a:off x="3468239" y="3194833"/>
              <a:ext cx="1862704" cy="1758498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1">
                    <a:alpha val="46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id="{989636EC-1B6A-4AB9-8B83-3DCA32220870}"/>
                </a:ext>
              </a:extLst>
            </p:cNvPr>
            <p:cNvSpPr/>
            <p:nvPr/>
          </p:nvSpPr>
          <p:spPr>
            <a:xfrm rot="9900000">
              <a:off x="3555629" y="3232363"/>
              <a:ext cx="1862704" cy="1758498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1">
                    <a:alpha val="46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ACCCCE06-B8E5-4ABB-93A3-9042DF6949D0}"/>
              </a:ext>
            </a:extLst>
          </p:cNvPr>
          <p:cNvGrpSpPr/>
          <p:nvPr/>
        </p:nvGrpSpPr>
        <p:grpSpPr>
          <a:xfrm>
            <a:off x="6795431" y="3140033"/>
            <a:ext cx="1856554" cy="1763310"/>
            <a:chOff x="6698719" y="3105197"/>
            <a:chExt cx="1985378" cy="1885664"/>
          </a:xfrm>
        </p:grpSpPr>
        <p:sp>
          <p:nvSpPr>
            <p:cNvPr id="86" name="Freeform 94">
              <a:extLst>
                <a:ext uri="{FF2B5EF4-FFF2-40B4-BE49-F238E27FC236}">
                  <a16:creationId xmlns:a16="http://schemas.microsoft.com/office/drawing/2014/main" id="{5D274E94-A96D-4F67-A48A-38EDEC9D0CF9}"/>
                </a:ext>
              </a:extLst>
            </p:cNvPr>
            <p:cNvSpPr/>
            <p:nvPr/>
          </p:nvSpPr>
          <p:spPr>
            <a:xfrm rot="15392080">
              <a:off x="6646614" y="3157302"/>
              <a:ext cx="1862705" cy="1758496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alpha val="70000"/>
                  </a:schemeClr>
                </a:gs>
                <a:gs pos="100000">
                  <a:schemeClr val="accent4">
                    <a:alpha val="46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Freeform 95">
              <a:extLst>
                <a:ext uri="{FF2B5EF4-FFF2-40B4-BE49-F238E27FC236}">
                  <a16:creationId xmlns:a16="http://schemas.microsoft.com/office/drawing/2014/main" id="{090DDCA7-384C-450E-9C25-7D19E3DAD99B}"/>
                </a:ext>
              </a:extLst>
            </p:cNvPr>
            <p:cNvSpPr/>
            <p:nvPr/>
          </p:nvSpPr>
          <p:spPr>
            <a:xfrm rot="12600000">
              <a:off x="6734003" y="3194833"/>
              <a:ext cx="1862704" cy="1758498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alpha val="70000"/>
                  </a:schemeClr>
                </a:gs>
                <a:gs pos="100000">
                  <a:schemeClr val="accent4">
                    <a:alpha val="46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Freeform 96">
              <a:extLst>
                <a:ext uri="{FF2B5EF4-FFF2-40B4-BE49-F238E27FC236}">
                  <a16:creationId xmlns:a16="http://schemas.microsoft.com/office/drawing/2014/main" id="{1C170A2F-ED68-406A-BEC5-8D64D0EF1C8A}"/>
                </a:ext>
              </a:extLst>
            </p:cNvPr>
            <p:cNvSpPr/>
            <p:nvPr/>
          </p:nvSpPr>
          <p:spPr>
            <a:xfrm rot="9900000">
              <a:off x="6821393" y="3232363"/>
              <a:ext cx="1862704" cy="1758498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alpha val="70000"/>
                  </a:schemeClr>
                </a:gs>
                <a:gs pos="100000">
                  <a:schemeClr val="accent4">
                    <a:alpha val="46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Group 38">
            <a:extLst>
              <a:ext uri="{FF2B5EF4-FFF2-40B4-BE49-F238E27FC236}">
                <a16:creationId xmlns:a16="http://schemas.microsoft.com/office/drawing/2014/main" id="{69C1ADCF-F265-4726-A4CD-AAB3DBFE18A2}"/>
              </a:ext>
            </a:extLst>
          </p:cNvPr>
          <p:cNvGrpSpPr/>
          <p:nvPr/>
        </p:nvGrpSpPr>
        <p:grpSpPr>
          <a:xfrm>
            <a:off x="5524555" y="3699911"/>
            <a:ext cx="1132542" cy="643555"/>
            <a:chOff x="4728830" y="910644"/>
            <a:chExt cx="2388531" cy="1357260"/>
          </a:xfrm>
        </p:grpSpPr>
        <p:sp>
          <p:nvSpPr>
            <p:cNvPr id="90" name="Left-Right Arrow 1">
              <a:extLst>
                <a:ext uri="{FF2B5EF4-FFF2-40B4-BE49-F238E27FC236}">
                  <a16:creationId xmlns:a16="http://schemas.microsoft.com/office/drawing/2014/main" id="{D4353199-C95F-401D-9576-069BE326E4B1}"/>
                </a:ext>
              </a:extLst>
            </p:cNvPr>
            <p:cNvSpPr/>
            <p:nvPr/>
          </p:nvSpPr>
          <p:spPr>
            <a:xfrm>
              <a:off x="4833072" y="910644"/>
              <a:ext cx="2284289" cy="1357260"/>
            </a:xfrm>
            <a:custGeom>
              <a:avLst/>
              <a:gdLst/>
              <a:ahLst/>
              <a:cxnLst/>
              <a:rect l="l" t="t" r="r" b="b"/>
              <a:pathLst>
                <a:path w="2284289" h="1357260">
                  <a:moveTo>
                    <a:pt x="20525" y="658105"/>
                  </a:moveTo>
                  <a:lnTo>
                    <a:pt x="11850" y="690480"/>
                  </a:lnTo>
                  <a:lnTo>
                    <a:pt x="0" y="678630"/>
                  </a:lnTo>
                  <a:close/>
                  <a:moveTo>
                    <a:pt x="1605659" y="0"/>
                  </a:moveTo>
                  <a:lnTo>
                    <a:pt x="2284289" y="678630"/>
                  </a:lnTo>
                  <a:lnTo>
                    <a:pt x="1605659" y="1357260"/>
                  </a:lnTo>
                  <a:lnTo>
                    <a:pt x="1605659" y="1017945"/>
                  </a:lnTo>
                  <a:lnTo>
                    <a:pt x="1305184" y="1017945"/>
                  </a:lnTo>
                  <a:lnTo>
                    <a:pt x="913377" y="339315"/>
                  </a:lnTo>
                  <a:lnTo>
                    <a:pt x="1605659" y="3393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Left-Right Arrow 26">
              <a:extLst>
                <a:ext uri="{FF2B5EF4-FFF2-40B4-BE49-F238E27FC236}">
                  <a16:creationId xmlns:a16="http://schemas.microsoft.com/office/drawing/2014/main" id="{EFC309BE-B94D-4177-8769-3A8A3B3C57DA}"/>
                </a:ext>
              </a:extLst>
            </p:cNvPr>
            <p:cNvSpPr/>
            <p:nvPr/>
          </p:nvSpPr>
          <p:spPr>
            <a:xfrm>
              <a:off x="4728830" y="910644"/>
              <a:ext cx="1302347" cy="1357260"/>
            </a:xfrm>
            <a:custGeom>
              <a:avLst/>
              <a:gdLst/>
              <a:ahLst/>
              <a:cxnLst/>
              <a:rect l="l" t="t" r="r" b="b"/>
              <a:pathLst>
                <a:path w="1302347" h="1357260">
                  <a:moveTo>
                    <a:pt x="678630" y="0"/>
                  </a:moveTo>
                  <a:lnTo>
                    <a:pt x="678630" y="339315"/>
                  </a:lnTo>
                  <a:lnTo>
                    <a:pt x="910540" y="339315"/>
                  </a:lnTo>
                  <a:lnTo>
                    <a:pt x="1302347" y="1017945"/>
                  </a:lnTo>
                  <a:lnTo>
                    <a:pt x="678630" y="1017945"/>
                  </a:lnTo>
                  <a:lnTo>
                    <a:pt x="678630" y="1357260"/>
                  </a:lnTo>
                  <a:lnTo>
                    <a:pt x="0" y="6786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Group 47">
            <a:extLst>
              <a:ext uri="{FF2B5EF4-FFF2-40B4-BE49-F238E27FC236}">
                <a16:creationId xmlns:a16="http://schemas.microsoft.com/office/drawing/2014/main" id="{32C23CA7-D6F2-4AF3-B2FA-0029E672E8E6}"/>
              </a:ext>
            </a:extLst>
          </p:cNvPr>
          <p:cNvGrpSpPr/>
          <p:nvPr/>
        </p:nvGrpSpPr>
        <p:grpSpPr>
          <a:xfrm>
            <a:off x="3051221" y="2538700"/>
            <a:ext cx="970926" cy="2844363"/>
            <a:chOff x="1712420" y="2600575"/>
            <a:chExt cx="866746" cy="2539163"/>
          </a:xfrm>
          <a:solidFill>
            <a:srgbClr val="F5679D"/>
          </a:solidFill>
        </p:grpSpPr>
        <p:sp>
          <p:nvSpPr>
            <p:cNvPr id="93" name="Up Arrow 48">
              <a:extLst>
                <a:ext uri="{FF2B5EF4-FFF2-40B4-BE49-F238E27FC236}">
                  <a16:creationId xmlns:a16="http://schemas.microsoft.com/office/drawing/2014/main" id="{072A900E-DF06-4BFE-A7DA-AB486DF786E6}"/>
                </a:ext>
              </a:extLst>
            </p:cNvPr>
            <p:cNvSpPr/>
            <p:nvPr/>
          </p:nvSpPr>
          <p:spPr>
            <a:xfrm rot="19800000">
              <a:off x="2217156" y="2600575"/>
              <a:ext cx="362010" cy="391040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4" name="Up Arrow 49">
              <a:extLst>
                <a:ext uri="{FF2B5EF4-FFF2-40B4-BE49-F238E27FC236}">
                  <a16:creationId xmlns:a16="http://schemas.microsoft.com/office/drawing/2014/main" id="{5A9E209B-01A4-44B9-9AB2-A14A407C2193}"/>
                </a:ext>
              </a:extLst>
            </p:cNvPr>
            <p:cNvSpPr/>
            <p:nvPr/>
          </p:nvSpPr>
          <p:spPr>
            <a:xfrm rot="16800000">
              <a:off x="1726935" y="3230208"/>
              <a:ext cx="362010" cy="391040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5" name="Up Arrow 50">
              <a:extLst>
                <a:ext uri="{FF2B5EF4-FFF2-40B4-BE49-F238E27FC236}">
                  <a16:creationId xmlns:a16="http://schemas.microsoft.com/office/drawing/2014/main" id="{05E3D434-E71A-4FAF-B12A-387BA53E8788}"/>
                </a:ext>
              </a:extLst>
            </p:cNvPr>
            <p:cNvSpPr/>
            <p:nvPr/>
          </p:nvSpPr>
          <p:spPr>
            <a:xfrm rot="1800000" flipV="1">
              <a:off x="2217156" y="4748698"/>
              <a:ext cx="362010" cy="391040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6" name="Up Arrow 51">
              <a:extLst>
                <a:ext uri="{FF2B5EF4-FFF2-40B4-BE49-F238E27FC236}">
                  <a16:creationId xmlns:a16="http://schemas.microsoft.com/office/drawing/2014/main" id="{2E984153-C85A-4E5D-92EE-82CEBFF11210}"/>
                </a:ext>
              </a:extLst>
            </p:cNvPr>
            <p:cNvSpPr/>
            <p:nvPr/>
          </p:nvSpPr>
          <p:spPr>
            <a:xfrm rot="4800000" flipV="1">
              <a:off x="1726935" y="4119065"/>
              <a:ext cx="362010" cy="391040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Group 52">
            <a:extLst>
              <a:ext uri="{FF2B5EF4-FFF2-40B4-BE49-F238E27FC236}">
                <a16:creationId xmlns:a16="http://schemas.microsoft.com/office/drawing/2014/main" id="{0AF6D936-1CE5-4CDE-BA84-744C4BFA96C2}"/>
              </a:ext>
            </a:extLst>
          </p:cNvPr>
          <p:cNvGrpSpPr/>
          <p:nvPr/>
        </p:nvGrpSpPr>
        <p:grpSpPr>
          <a:xfrm flipH="1">
            <a:off x="8161061" y="2538700"/>
            <a:ext cx="970926" cy="2844363"/>
            <a:chOff x="1712420" y="2600575"/>
            <a:chExt cx="866746" cy="2539163"/>
          </a:xfrm>
          <a:solidFill>
            <a:schemeClr val="accent4"/>
          </a:solidFill>
        </p:grpSpPr>
        <p:sp>
          <p:nvSpPr>
            <p:cNvPr id="98" name="Up Arrow 53">
              <a:extLst>
                <a:ext uri="{FF2B5EF4-FFF2-40B4-BE49-F238E27FC236}">
                  <a16:creationId xmlns:a16="http://schemas.microsoft.com/office/drawing/2014/main" id="{C05D9A41-D2F2-4E68-AC4C-97534D12D947}"/>
                </a:ext>
              </a:extLst>
            </p:cNvPr>
            <p:cNvSpPr/>
            <p:nvPr/>
          </p:nvSpPr>
          <p:spPr>
            <a:xfrm rot="19800000">
              <a:off x="2217156" y="2600575"/>
              <a:ext cx="362010" cy="39104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99" name="Up Arrow 54">
              <a:extLst>
                <a:ext uri="{FF2B5EF4-FFF2-40B4-BE49-F238E27FC236}">
                  <a16:creationId xmlns:a16="http://schemas.microsoft.com/office/drawing/2014/main" id="{FD580914-6D2C-4B85-8019-2A467894AE0E}"/>
                </a:ext>
              </a:extLst>
            </p:cNvPr>
            <p:cNvSpPr/>
            <p:nvPr/>
          </p:nvSpPr>
          <p:spPr>
            <a:xfrm rot="16800000">
              <a:off x="1726935" y="3230208"/>
              <a:ext cx="362010" cy="39104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0" name="Up Arrow 55">
              <a:extLst>
                <a:ext uri="{FF2B5EF4-FFF2-40B4-BE49-F238E27FC236}">
                  <a16:creationId xmlns:a16="http://schemas.microsoft.com/office/drawing/2014/main" id="{38B816FB-0858-45B5-BFA5-22CEC5C338E8}"/>
                </a:ext>
              </a:extLst>
            </p:cNvPr>
            <p:cNvSpPr/>
            <p:nvPr/>
          </p:nvSpPr>
          <p:spPr>
            <a:xfrm rot="1800000" flipV="1">
              <a:off x="2217156" y="4748698"/>
              <a:ext cx="362010" cy="39104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1" name="Up Arrow 56">
              <a:extLst>
                <a:ext uri="{FF2B5EF4-FFF2-40B4-BE49-F238E27FC236}">
                  <a16:creationId xmlns:a16="http://schemas.microsoft.com/office/drawing/2014/main" id="{22B2E2B4-1004-4DE8-8E52-AF490424392E}"/>
                </a:ext>
              </a:extLst>
            </p:cNvPr>
            <p:cNvSpPr/>
            <p:nvPr/>
          </p:nvSpPr>
          <p:spPr>
            <a:xfrm rot="4800000" flipV="1">
              <a:off x="1726935" y="4119065"/>
              <a:ext cx="362010" cy="39104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Group 41">
            <a:extLst>
              <a:ext uri="{FF2B5EF4-FFF2-40B4-BE49-F238E27FC236}">
                <a16:creationId xmlns:a16="http://schemas.microsoft.com/office/drawing/2014/main" id="{1E6E4645-0845-4F0B-9760-085DABCE7C58}"/>
              </a:ext>
            </a:extLst>
          </p:cNvPr>
          <p:cNvGrpSpPr/>
          <p:nvPr/>
        </p:nvGrpSpPr>
        <p:grpSpPr>
          <a:xfrm>
            <a:off x="3697901" y="3633273"/>
            <a:ext cx="1615533" cy="678649"/>
            <a:chOff x="3233964" y="1954419"/>
            <a:chExt cx="2049169" cy="678649"/>
          </a:xfrm>
          <a:noFill/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008CE4E-6F3A-479F-9DC5-FA62812426B1}"/>
                </a:ext>
              </a:extLst>
            </p:cNvPr>
            <p:cNvSpPr txBox="1"/>
            <p:nvPr/>
          </p:nvSpPr>
          <p:spPr>
            <a:xfrm>
              <a:off x="3233964" y="1954419"/>
              <a:ext cx="2039644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12A10DC-6A15-466C-B2D1-BCE754D1F331}"/>
                </a:ext>
              </a:extLst>
            </p:cNvPr>
            <p:cNvSpPr txBox="1"/>
            <p:nvPr/>
          </p:nvSpPr>
          <p:spPr>
            <a:xfrm>
              <a:off x="3243489" y="2171403"/>
              <a:ext cx="203964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8FC8C8E1-B8C7-48B3-9255-A813D18EF2A2}"/>
              </a:ext>
            </a:extLst>
          </p:cNvPr>
          <p:cNvGrpSpPr/>
          <p:nvPr/>
        </p:nvGrpSpPr>
        <p:grpSpPr>
          <a:xfrm>
            <a:off x="6966008" y="3633273"/>
            <a:ext cx="1615533" cy="678649"/>
            <a:chOff x="5196812" y="3553477"/>
            <a:chExt cx="1615533" cy="678649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3491131-3CEF-431D-AA4A-ADC00196430F}"/>
                </a:ext>
              </a:extLst>
            </p:cNvPr>
            <p:cNvSpPr txBox="1"/>
            <p:nvPr/>
          </p:nvSpPr>
          <p:spPr>
            <a:xfrm>
              <a:off x="5196812" y="3553477"/>
              <a:ext cx="1608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E6E7A83-C697-4CC6-BE2E-E535ED493056}"/>
                </a:ext>
              </a:extLst>
            </p:cNvPr>
            <p:cNvSpPr txBox="1"/>
            <p:nvPr/>
          </p:nvSpPr>
          <p:spPr>
            <a:xfrm>
              <a:off x="5204321" y="3770461"/>
              <a:ext cx="1608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8" name="Group 57">
            <a:extLst>
              <a:ext uri="{FF2B5EF4-FFF2-40B4-BE49-F238E27FC236}">
                <a16:creationId xmlns:a16="http://schemas.microsoft.com/office/drawing/2014/main" id="{65BF2799-8D64-4D5F-81C4-C15B2188A359}"/>
              </a:ext>
            </a:extLst>
          </p:cNvPr>
          <p:cNvGrpSpPr/>
          <p:nvPr/>
        </p:nvGrpSpPr>
        <p:grpSpPr>
          <a:xfrm>
            <a:off x="8193026" y="1785949"/>
            <a:ext cx="2492398" cy="675930"/>
            <a:chOff x="2079598" y="4287457"/>
            <a:chExt cx="2710798" cy="675930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FD7682F-D4B1-47AE-A744-400A381A77C8}"/>
                </a:ext>
              </a:extLst>
            </p:cNvPr>
            <p:cNvSpPr txBox="1"/>
            <p:nvPr/>
          </p:nvSpPr>
          <p:spPr>
            <a:xfrm>
              <a:off x="2098435" y="4501722"/>
              <a:ext cx="2671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85CBD75-C611-4CF5-86DC-D66AD5B948FB}"/>
                </a:ext>
              </a:extLst>
            </p:cNvPr>
            <p:cNvSpPr txBox="1"/>
            <p:nvPr/>
          </p:nvSpPr>
          <p:spPr>
            <a:xfrm>
              <a:off x="2079598" y="4287457"/>
              <a:ext cx="27107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1" name="Group 60">
            <a:extLst>
              <a:ext uri="{FF2B5EF4-FFF2-40B4-BE49-F238E27FC236}">
                <a16:creationId xmlns:a16="http://schemas.microsoft.com/office/drawing/2014/main" id="{9E42DD25-1EF0-4517-83A4-521649E3967D}"/>
              </a:ext>
            </a:extLst>
          </p:cNvPr>
          <p:cNvGrpSpPr/>
          <p:nvPr/>
        </p:nvGrpSpPr>
        <p:grpSpPr>
          <a:xfrm>
            <a:off x="8193026" y="5431564"/>
            <a:ext cx="2492398" cy="675930"/>
            <a:chOff x="2079598" y="4287457"/>
            <a:chExt cx="2710798" cy="675930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155D00B-2F4E-4579-8BB9-87516811B4A1}"/>
                </a:ext>
              </a:extLst>
            </p:cNvPr>
            <p:cNvSpPr txBox="1"/>
            <p:nvPr/>
          </p:nvSpPr>
          <p:spPr>
            <a:xfrm>
              <a:off x="2098435" y="4501722"/>
              <a:ext cx="2671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7973AF9-F980-4270-9E88-0F03451B2A85}"/>
                </a:ext>
              </a:extLst>
            </p:cNvPr>
            <p:cNvSpPr txBox="1"/>
            <p:nvPr/>
          </p:nvSpPr>
          <p:spPr>
            <a:xfrm>
              <a:off x="2079598" y="4287457"/>
              <a:ext cx="27107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4" name="Group 63">
            <a:extLst>
              <a:ext uri="{FF2B5EF4-FFF2-40B4-BE49-F238E27FC236}">
                <a16:creationId xmlns:a16="http://schemas.microsoft.com/office/drawing/2014/main" id="{81B05E05-71E1-4755-B580-8C455A064B9F}"/>
              </a:ext>
            </a:extLst>
          </p:cNvPr>
          <p:cNvGrpSpPr/>
          <p:nvPr/>
        </p:nvGrpSpPr>
        <p:grpSpPr>
          <a:xfrm>
            <a:off x="9171548" y="2990101"/>
            <a:ext cx="2267250" cy="692510"/>
            <a:chOff x="2079598" y="4270877"/>
            <a:chExt cx="2053645" cy="69251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E7D80BE-F347-492A-A80F-74450FBF3E0D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257EE51-8971-41BB-9EAD-62677F673BEC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7" name="Group 66">
            <a:extLst>
              <a:ext uri="{FF2B5EF4-FFF2-40B4-BE49-F238E27FC236}">
                <a16:creationId xmlns:a16="http://schemas.microsoft.com/office/drawing/2014/main" id="{2C693E00-8C2F-46AC-967A-E1803624F9D7}"/>
              </a:ext>
            </a:extLst>
          </p:cNvPr>
          <p:cNvGrpSpPr/>
          <p:nvPr/>
        </p:nvGrpSpPr>
        <p:grpSpPr>
          <a:xfrm>
            <a:off x="9171548" y="4210833"/>
            <a:ext cx="2267250" cy="692510"/>
            <a:chOff x="2079598" y="4270877"/>
            <a:chExt cx="2053645" cy="692510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8DECED6-14E7-4927-9264-00C7BC062543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5C00279-4514-43D0-89C3-90EF261B0251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0" name="Group 69">
            <a:extLst>
              <a:ext uri="{FF2B5EF4-FFF2-40B4-BE49-F238E27FC236}">
                <a16:creationId xmlns:a16="http://schemas.microsoft.com/office/drawing/2014/main" id="{85DC48D1-A367-4B33-AEEA-91315581022A}"/>
              </a:ext>
            </a:extLst>
          </p:cNvPr>
          <p:cNvGrpSpPr/>
          <p:nvPr/>
        </p:nvGrpSpPr>
        <p:grpSpPr>
          <a:xfrm>
            <a:off x="1560168" y="1785949"/>
            <a:ext cx="2421224" cy="675930"/>
            <a:chOff x="2079598" y="4287457"/>
            <a:chExt cx="2710798" cy="675930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158D395-11D5-4657-A2AC-4696554A9A2C}"/>
                </a:ext>
              </a:extLst>
            </p:cNvPr>
            <p:cNvSpPr txBox="1"/>
            <p:nvPr/>
          </p:nvSpPr>
          <p:spPr>
            <a:xfrm>
              <a:off x="2098435" y="4501722"/>
              <a:ext cx="2671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9A7A3B7-49A2-4AD2-801A-1D7EA037AAEB}"/>
                </a:ext>
              </a:extLst>
            </p:cNvPr>
            <p:cNvSpPr txBox="1"/>
            <p:nvPr/>
          </p:nvSpPr>
          <p:spPr>
            <a:xfrm>
              <a:off x="2079598" y="4287457"/>
              <a:ext cx="27107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3" name="Group 72">
            <a:extLst>
              <a:ext uri="{FF2B5EF4-FFF2-40B4-BE49-F238E27FC236}">
                <a16:creationId xmlns:a16="http://schemas.microsoft.com/office/drawing/2014/main" id="{81EDF0A4-72FC-4CF9-988E-5DD2CCD006D9}"/>
              </a:ext>
            </a:extLst>
          </p:cNvPr>
          <p:cNvGrpSpPr/>
          <p:nvPr/>
        </p:nvGrpSpPr>
        <p:grpSpPr>
          <a:xfrm>
            <a:off x="1560168" y="5431564"/>
            <a:ext cx="2421224" cy="675930"/>
            <a:chOff x="2079598" y="4287457"/>
            <a:chExt cx="2710798" cy="675930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039EB74-806A-49C4-A82D-7F1F3EB41494}"/>
                </a:ext>
              </a:extLst>
            </p:cNvPr>
            <p:cNvSpPr txBox="1"/>
            <p:nvPr/>
          </p:nvSpPr>
          <p:spPr>
            <a:xfrm>
              <a:off x="2098435" y="4501722"/>
              <a:ext cx="2671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405A963-C586-4848-B9E3-072C34655336}"/>
                </a:ext>
              </a:extLst>
            </p:cNvPr>
            <p:cNvSpPr txBox="1"/>
            <p:nvPr/>
          </p:nvSpPr>
          <p:spPr>
            <a:xfrm>
              <a:off x="2079598" y="4287457"/>
              <a:ext cx="27107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6" name="Group 75">
            <a:extLst>
              <a:ext uri="{FF2B5EF4-FFF2-40B4-BE49-F238E27FC236}">
                <a16:creationId xmlns:a16="http://schemas.microsoft.com/office/drawing/2014/main" id="{8A492309-24B2-4A6A-AF15-FFE9B11232DF}"/>
              </a:ext>
            </a:extLst>
          </p:cNvPr>
          <p:cNvGrpSpPr/>
          <p:nvPr/>
        </p:nvGrpSpPr>
        <p:grpSpPr>
          <a:xfrm>
            <a:off x="713468" y="2990101"/>
            <a:ext cx="2316311" cy="692510"/>
            <a:chOff x="2079598" y="4270877"/>
            <a:chExt cx="2053645" cy="692510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CC2932F-AB08-4AC9-8CC1-3A24E93BE1EF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AC371FC-7DA7-42FB-A2AE-9DD0CE3D0F7B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9" name="Group 78">
            <a:extLst>
              <a:ext uri="{FF2B5EF4-FFF2-40B4-BE49-F238E27FC236}">
                <a16:creationId xmlns:a16="http://schemas.microsoft.com/office/drawing/2014/main" id="{29387250-6320-4EFF-9BD0-3534D8DF2E52}"/>
              </a:ext>
            </a:extLst>
          </p:cNvPr>
          <p:cNvGrpSpPr/>
          <p:nvPr/>
        </p:nvGrpSpPr>
        <p:grpSpPr>
          <a:xfrm>
            <a:off x="713468" y="4210833"/>
            <a:ext cx="2316311" cy="692510"/>
            <a:chOff x="2079598" y="4270877"/>
            <a:chExt cx="2053645" cy="692510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BDABD5F-D38A-4BB7-B2F0-DD5E9525FF93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334C532-DBF6-47BE-9EF6-DBF1238465C3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2" name="Group 81">
            <a:extLst>
              <a:ext uri="{FF2B5EF4-FFF2-40B4-BE49-F238E27FC236}">
                <a16:creationId xmlns:a16="http://schemas.microsoft.com/office/drawing/2014/main" id="{5DDEFFD3-542C-4590-B9C5-56D63EE33368}"/>
              </a:ext>
            </a:extLst>
          </p:cNvPr>
          <p:cNvGrpSpPr/>
          <p:nvPr/>
        </p:nvGrpSpPr>
        <p:grpSpPr>
          <a:xfrm>
            <a:off x="5288234" y="2625169"/>
            <a:ext cx="1615533" cy="678649"/>
            <a:chOff x="3233964" y="1954419"/>
            <a:chExt cx="2049169" cy="678649"/>
          </a:xfrm>
          <a:noFill/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A9BB804-7E3E-41ED-AD2A-86812C0BCC95}"/>
                </a:ext>
              </a:extLst>
            </p:cNvPr>
            <p:cNvSpPr txBox="1"/>
            <p:nvPr/>
          </p:nvSpPr>
          <p:spPr>
            <a:xfrm>
              <a:off x="3233964" y="1954419"/>
              <a:ext cx="2039644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C41B045-7D11-472F-9FD6-36B3342E03C0}"/>
                </a:ext>
              </a:extLst>
            </p:cNvPr>
            <p:cNvSpPr txBox="1"/>
            <p:nvPr/>
          </p:nvSpPr>
          <p:spPr>
            <a:xfrm>
              <a:off x="3243489" y="2171403"/>
              <a:ext cx="203964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11226</TotalTime>
  <Words>123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13</cp:revision>
  <dcterms:created xsi:type="dcterms:W3CDTF">2018-02-18T19:39:47Z</dcterms:created>
  <dcterms:modified xsi:type="dcterms:W3CDTF">2018-05-08T02:27:20Z</dcterms:modified>
</cp:coreProperties>
</file>