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470990552706619E-2"/>
          <c:y val="1.0689468503937007E-2"/>
          <c:w val="0.9642522663173877"/>
          <c:h val="0.9738511318897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E1D8-4C98-8190-B3D8595BAB0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E1D8-4C98-8190-B3D8595BAB0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D8-4C98-8190-B3D8595BAB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7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470990552706619E-2"/>
          <c:y val="1.0689468503937007E-2"/>
          <c:w val="0.9642522663173877"/>
          <c:h val="0.9738511318897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0AF-42AC-89EE-5A7AEE34D7F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60AF-42AC-89EE-5A7AEE34D7F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AF-42AC-89EE-5A7AEE34D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470990552706619E-2"/>
          <c:y val="1.0689468503937007E-2"/>
          <c:w val="0.9642522663173877"/>
          <c:h val="0.9738511318897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4FB0-4F49-9089-ADAAF006AE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4FB0-4F49-9089-ADAAF006AE7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B0-4F49-9089-ADAAF006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1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470990552706619E-2"/>
          <c:y val="1.0689468503937007E-2"/>
          <c:w val="0.9642522663173877"/>
          <c:h val="0.9738511318897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1E3D-49CB-8DB2-11CFD1EDC9E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1E3D-49CB-8DB2-11CFD1EDC9E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3D-49CB-8DB2-11CFD1EDC9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663" name="Chart 21">
            <a:extLst>
              <a:ext uri="{FF2B5EF4-FFF2-40B4-BE49-F238E27FC236}">
                <a16:creationId xmlns:a16="http://schemas.microsoft.com/office/drawing/2014/main" id="{0D23B9CE-E593-4BE6-86F5-7FFA37F8DB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307885"/>
              </p:ext>
            </p:extLst>
          </p:nvPr>
        </p:nvGraphicFramePr>
        <p:xfrm>
          <a:off x="887350" y="1799261"/>
          <a:ext cx="43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64" name="Chart 21">
            <a:extLst>
              <a:ext uri="{FF2B5EF4-FFF2-40B4-BE49-F238E27FC236}">
                <a16:creationId xmlns:a16="http://schemas.microsoft.com/office/drawing/2014/main" id="{66E53D95-980C-4EB3-A5AB-70976C47B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712347"/>
              </p:ext>
            </p:extLst>
          </p:nvPr>
        </p:nvGraphicFramePr>
        <p:xfrm>
          <a:off x="1247350" y="2159261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65" name="Chart 21">
            <a:extLst>
              <a:ext uri="{FF2B5EF4-FFF2-40B4-BE49-F238E27FC236}">
                <a16:creationId xmlns:a16="http://schemas.microsoft.com/office/drawing/2014/main" id="{2AB8C980-7C40-42FD-BB32-ECCD6737C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791710"/>
              </p:ext>
            </p:extLst>
          </p:nvPr>
        </p:nvGraphicFramePr>
        <p:xfrm>
          <a:off x="1607350" y="2519261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66" name="Chart 21">
            <a:extLst>
              <a:ext uri="{FF2B5EF4-FFF2-40B4-BE49-F238E27FC236}">
                <a16:creationId xmlns:a16="http://schemas.microsoft.com/office/drawing/2014/main" id="{A16DBB3A-CA5D-4342-B81F-C24713947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868128"/>
              </p:ext>
            </p:extLst>
          </p:nvPr>
        </p:nvGraphicFramePr>
        <p:xfrm>
          <a:off x="1967350" y="287926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67" name="TextBox 666">
            <a:extLst>
              <a:ext uri="{FF2B5EF4-FFF2-40B4-BE49-F238E27FC236}">
                <a16:creationId xmlns:a16="http://schemas.microsoft.com/office/drawing/2014/main" id="{EA4D65FE-F9DB-4E91-B8EB-02940020AF42}"/>
              </a:ext>
            </a:extLst>
          </p:cNvPr>
          <p:cNvSpPr txBox="1"/>
          <p:nvPr/>
        </p:nvSpPr>
        <p:spPr>
          <a:xfrm>
            <a:off x="5622191" y="1930427"/>
            <a:ext cx="124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</a:rPr>
              <a:t>85</a:t>
            </a:r>
            <a:r>
              <a:rPr lang="en-US" altLang="ko-KR" sz="1600" b="1" dirty="0">
                <a:solidFill>
                  <a:schemeClr val="accent4"/>
                </a:solidFill>
              </a:rPr>
              <a:t>%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EF35D637-D483-4B44-93CA-6D2CC950E599}"/>
              </a:ext>
            </a:extLst>
          </p:cNvPr>
          <p:cNvSpPr txBox="1"/>
          <p:nvPr/>
        </p:nvSpPr>
        <p:spPr>
          <a:xfrm>
            <a:off x="5622191" y="3018279"/>
            <a:ext cx="124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</a:rPr>
              <a:t>78</a:t>
            </a:r>
            <a:r>
              <a:rPr lang="en-US" altLang="ko-KR" sz="1600" b="1" dirty="0">
                <a:solidFill>
                  <a:schemeClr val="accent3"/>
                </a:solidFill>
              </a:rPr>
              <a:t>%</a:t>
            </a:r>
            <a:endParaRPr lang="ko-KR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58AC5C76-91A5-4F7C-8DB6-782BAA641D39}"/>
              </a:ext>
            </a:extLst>
          </p:cNvPr>
          <p:cNvSpPr txBox="1"/>
          <p:nvPr/>
        </p:nvSpPr>
        <p:spPr>
          <a:xfrm>
            <a:off x="5622191" y="4106131"/>
            <a:ext cx="124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</a:rPr>
              <a:t>65</a:t>
            </a:r>
            <a:r>
              <a:rPr lang="en-US" altLang="ko-KR" sz="1600" b="1" dirty="0">
                <a:solidFill>
                  <a:schemeClr val="accent2"/>
                </a:solidFill>
              </a:rPr>
              <a:t>%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117AB0AA-B0EE-4430-B97F-C728D603D1E6}"/>
              </a:ext>
            </a:extLst>
          </p:cNvPr>
          <p:cNvSpPr txBox="1"/>
          <p:nvPr/>
        </p:nvSpPr>
        <p:spPr>
          <a:xfrm>
            <a:off x="5622191" y="5193982"/>
            <a:ext cx="124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</a:rPr>
              <a:t>55</a:t>
            </a:r>
            <a:r>
              <a:rPr lang="en-US" altLang="ko-KR" sz="1600" b="1" dirty="0">
                <a:solidFill>
                  <a:schemeClr val="accent1"/>
                </a:solidFill>
              </a:rPr>
              <a:t>%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671" name="Rectangle 5">
            <a:extLst>
              <a:ext uri="{FF2B5EF4-FFF2-40B4-BE49-F238E27FC236}">
                <a16:creationId xmlns:a16="http://schemas.microsoft.com/office/drawing/2014/main" id="{7167A0D4-3D00-4798-A624-524E332DA492}"/>
              </a:ext>
            </a:extLst>
          </p:cNvPr>
          <p:cNvSpPr/>
          <p:nvPr/>
        </p:nvSpPr>
        <p:spPr>
          <a:xfrm>
            <a:off x="6808618" y="1835498"/>
            <a:ext cx="4504239" cy="959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2" name="Group 6">
            <a:extLst>
              <a:ext uri="{FF2B5EF4-FFF2-40B4-BE49-F238E27FC236}">
                <a16:creationId xmlns:a16="http://schemas.microsoft.com/office/drawing/2014/main" id="{61ADA3AC-BF76-40D9-8EDA-7093624B99B2}"/>
              </a:ext>
            </a:extLst>
          </p:cNvPr>
          <p:cNvGrpSpPr/>
          <p:nvPr/>
        </p:nvGrpSpPr>
        <p:grpSpPr>
          <a:xfrm>
            <a:off x="6927115" y="1959349"/>
            <a:ext cx="4225148" cy="711597"/>
            <a:chOff x="6372200" y="1720413"/>
            <a:chExt cx="2160240" cy="711597"/>
          </a:xfrm>
        </p:grpSpPr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05C24FA5-3022-4117-9E94-94B0FE2D4FF4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934EB367-1B4A-4BD5-9B44-616BC1167D33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5" name="Rectangle 9">
            <a:extLst>
              <a:ext uri="{FF2B5EF4-FFF2-40B4-BE49-F238E27FC236}">
                <a16:creationId xmlns:a16="http://schemas.microsoft.com/office/drawing/2014/main" id="{E65E6E43-6999-49DA-846A-038CC7C803F5}"/>
              </a:ext>
            </a:extLst>
          </p:cNvPr>
          <p:cNvSpPr/>
          <p:nvPr/>
        </p:nvSpPr>
        <p:spPr>
          <a:xfrm>
            <a:off x="6808618" y="2923350"/>
            <a:ext cx="4504239" cy="959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6" name="Group 10">
            <a:extLst>
              <a:ext uri="{FF2B5EF4-FFF2-40B4-BE49-F238E27FC236}">
                <a16:creationId xmlns:a16="http://schemas.microsoft.com/office/drawing/2014/main" id="{32475A7D-D3D1-400B-AE3F-29DF10F44BD1}"/>
              </a:ext>
            </a:extLst>
          </p:cNvPr>
          <p:cNvGrpSpPr/>
          <p:nvPr/>
        </p:nvGrpSpPr>
        <p:grpSpPr>
          <a:xfrm>
            <a:off x="6927115" y="3047201"/>
            <a:ext cx="4225148" cy="711597"/>
            <a:chOff x="6372200" y="1720413"/>
            <a:chExt cx="2160240" cy="711597"/>
          </a:xfrm>
        </p:grpSpPr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4FFE6898-A24D-4938-B468-D372191B57EA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8" name="TextBox 677">
              <a:extLst>
                <a:ext uri="{FF2B5EF4-FFF2-40B4-BE49-F238E27FC236}">
                  <a16:creationId xmlns:a16="http://schemas.microsoft.com/office/drawing/2014/main" id="{CE4F163F-A769-4FE9-9F7D-5DD5C05F49FF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9" name="Rectangle 13">
            <a:extLst>
              <a:ext uri="{FF2B5EF4-FFF2-40B4-BE49-F238E27FC236}">
                <a16:creationId xmlns:a16="http://schemas.microsoft.com/office/drawing/2014/main" id="{FE103F4F-FCEF-483D-8AE7-1F357F653536}"/>
              </a:ext>
            </a:extLst>
          </p:cNvPr>
          <p:cNvSpPr/>
          <p:nvPr/>
        </p:nvSpPr>
        <p:spPr>
          <a:xfrm>
            <a:off x="6808618" y="4011202"/>
            <a:ext cx="4504239" cy="959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0" name="Group 14">
            <a:extLst>
              <a:ext uri="{FF2B5EF4-FFF2-40B4-BE49-F238E27FC236}">
                <a16:creationId xmlns:a16="http://schemas.microsoft.com/office/drawing/2014/main" id="{971BEBEB-0D9D-43E8-B690-0C914B02EAE7}"/>
              </a:ext>
            </a:extLst>
          </p:cNvPr>
          <p:cNvGrpSpPr/>
          <p:nvPr/>
        </p:nvGrpSpPr>
        <p:grpSpPr>
          <a:xfrm>
            <a:off x="6927115" y="4135053"/>
            <a:ext cx="4225148" cy="711597"/>
            <a:chOff x="6372200" y="1720413"/>
            <a:chExt cx="2160240" cy="711597"/>
          </a:xfrm>
        </p:grpSpPr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574B6B6F-102F-4AF2-9803-5CB8318854BE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9413A165-E0D0-45D9-B5D7-1D48C427385E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83" name="Rectangle 17">
            <a:extLst>
              <a:ext uri="{FF2B5EF4-FFF2-40B4-BE49-F238E27FC236}">
                <a16:creationId xmlns:a16="http://schemas.microsoft.com/office/drawing/2014/main" id="{9BF2A44D-AD34-4D59-982D-DD0DA6BF2207}"/>
              </a:ext>
            </a:extLst>
          </p:cNvPr>
          <p:cNvSpPr/>
          <p:nvPr/>
        </p:nvSpPr>
        <p:spPr>
          <a:xfrm>
            <a:off x="6808618" y="5099053"/>
            <a:ext cx="4504239" cy="959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4" name="Group 18">
            <a:extLst>
              <a:ext uri="{FF2B5EF4-FFF2-40B4-BE49-F238E27FC236}">
                <a16:creationId xmlns:a16="http://schemas.microsoft.com/office/drawing/2014/main" id="{3792BBD6-416D-42ED-8794-0C4766D3CA36}"/>
              </a:ext>
            </a:extLst>
          </p:cNvPr>
          <p:cNvGrpSpPr/>
          <p:nvPr/>
        </p:nvGrpSpPr>
        <p:grpSpPr>
          <a:xfrm>
            <a:off x="6927115" y="5222904"/>
            <a:ext cx="4225148" cy="711597"/>
            <a:chOff x="6372200" y="1720413"/>
            <a:chExt cx="2160240" cy="711597"/>
          </a:xfrm>
        </p:grpSpPr>
        <p:sp>
          <p:nvSpPr>
            <p:cNvPr id="685" name="TextBox 684">
              <a:extLst>
                <a:ext uri="{FF2B5EF4-FFF2-40B4-BE49-F238E27FC236}">
                  <a16:creationId xmlns:a16="http://schemas.microsoft.com/office/drawing/2014/main" id="{5C6A522D-48A2-4CE8-938C-2D1F2C5124A6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04E73D51-CA99-4F08-B000-ACBBDBB87593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87" name="TextBox 686">
            <a:extLst>
              <a:ext uri="{FF2B5EF4-FFF2-40B4-BE49-F238E27FC236}">
                <a16:creationId xmlns:a16="http://schemas.microsoft.com/office/drawing/2014/main" id="{CC118A84-D188-44D1-BBC2-D429258B4946}"/>
              </a:ext>
            </a:extLst>
          </p:cNvPr>
          <p:cNvSpPr txBox="1"/>
          <p:nvPr/>
        </p:nvSpPr>
        <p:spPr>
          <a:xfrm>
            <a:off x="3039142" y="1838696"/>
            <a:ext cx="130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2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F7EB3DFB-8162-49C3-AA77-60F7F5D5F179}"/>
              </a:ext>
            </a:extLst>
          </p:cNvPr>
          <p:cNvSpPr txBox="1"/>
          <p:nvPr/>
        </p:nvSpPr>
        <p:spPr>
          <a:xfrm>
            <a:off x="3039142" y="2195097"/>
            <a:ext cx="130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A723BE3-28E1-4286-8050-5E368820DA13}"/>
              </a:ext>
            </a:extLst>
          </p:cNvPr>
          <p:cNvSpPr txBox="1"/>
          <p:nvPr/>
        </p:nvSpPr>
        <p:spPr>
          <a:xfrm>
            <a:off x="3039142" y="2551498"/>
            <a:ext cx="130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7D9AD3BB-A8C1-48DB-9821-E89B8AAD1325}"/>
              </a:ext>
            </a:extLst>
          </p:cNvPr>
          <p:cNvSpPr txBox="1"/>
          <p:nvPr/>
        </p:nvSpPr>
        <p:spPr>
          <a:xfrm>
            <a:off x="3039142" y="2907899"/>
            <a:ext cx="130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91" name="Heart 17">
            <a:extLst>
              <a:ext uri="{FF2B5EF4-FFF2-40B4-BE49-F238E27FC236}">
                <a16:creationId xmlns:a16="http://schemas.microsoft.com/office/drawing/2014/main" id="{8C546BA2-5543-4E95-9497-5AA7431847A3}"/>
              </a:ext>
            </a:extLst>
          </p:cNvPr>
          <p:cNvSpPr/>
          <p:nvPr/>
        </p:nvSpPr>
        <p:spPr>
          <a:xfrm>
            <a:off x="2656831" y="3576370"/>
            <a:ext cx="781038" cy="765781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11185</TotalTime>
  <Words>112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24</cp:revision>
  <dcterms:created xsi:type="dcterms:W3CDTF">2018-02-18T19:39:47Z</dcterms:created>
  <dcterms:modified xsi:type="dcterms:W3CDTF">2018-05-17T01:55:44Z</dcterms:modified>
</cp:coreProperties>
</file>