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2016" y="330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3F4AC268-FE00-4A54-98B1-5CFAABEE29F3}"/>
              </a:ext>
            </a:extLst>
          </p:cNvPr>
          <p:cNvSpPr/>
          <p:nvPr/>
        </p:nvSpPr>
        <p:spPr>
          <a:xfrm rot="2700000">
            <a:off x="7481162" y="2125176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58DD325C-499B-46ED-86DB-C7E747758B5C}"/>
              </a:ext>
            </a:extLst>
          </p:cNvPr>
          <p:cNvSpPr/>
          <p:nvPr/>
        </p:nvSpPr>
        <p:spPr>
          <a:xfrm rot="2700000">
            <a:off x="5958909" y="2125174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D2A1B9F9-ABB8-4602-874E-4273849C18A2}"/>
              </a:ext>
            </a:extLst>
          </p:cNvPr>
          <p:cNvSpPr/>
          <p:nvPr/>
        </p:nvSpPr>
        <p:spPr>
          <a:xfrm rot="2700000">
            <a:off x="4436656" y="212517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ACA0B203-358B-4787-89A1-3EE1FD8D2E62}"/>
              </a:ext>
            </a:extLst>
          </p:cNvPr>
          <p:cNvSpPr/>
          <p:nvPr/>
        </p:nvSpPr>
        <p:spPr>
          <a:xfrm rot="2700000">
            <a:off x="2914403" y="2125170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그룹 7">
            <a:extLst>
              <a:ext uri="{FF2B5EF4-FFF2-40B4-BE49-F238E27FC236}">
                <a16:creationId xmlns:a16="http://schemas.microsoft.com/office/drawing/2014/main" id="{EC0FBB5D-DE3A-4616-81EF-38CDD0DFCCCD}"/>
              </a:ext>
            </a:extLst>
          </p:cNvPr>
          <p:cNvGrpSpPr/>
          <p:nvPr/>
        </p:nvGrpSpPr>
        <p:grpSpPr>
          <a:xfrm>
            <a:off x="2006557" y="4227704"/>
            <a:ext cx="4071056" cy="901282"/>
            <a:chOff x="3189316" y="4309327"/>
            <a:chExt cx="2736304" cy="901282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D422241D-89BD-4C93-B731-80884A0A50A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DD530FF2-B117-4548-A23E-ABA61E48E115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F1E82885-E960-4D4A-97D7-EDBC0EC60EF5}"/>
              </a:ext>
            </a:extLst>
          </p:cNvPr>
          <p:cNvSpPr txBox="1"/>
          <p:nvPr/>
        </p:nvSpPr>
        <p:spPr>
          <a:xfrm>
            <a:off x="966464" y="4227705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92" name="그룹 8">
            <a:extLst>
              <a:ext uri="{FF2B5EF4-FFF2-40B4-BE49-F238E27FC236}">
                <a16:creationId xmlns:a16="http://schemas.microsoft.com/office/drawing/2014/main" id="{B8E8354D-9A34-4E9B-AB04-6F5868207506}"/>
              </a:ext>
            </a:extLst>
          </p:cNvPr>
          <p:cNvGrpSpPr/>
          <p:nvPr/>
        </p:nvGrpSpPr>
        <p:grpSpPr>
          <a:xfrm>
            <a:off x="2006557" y="5240885"/>
            <a:ext cx="4071056" cy="901282"/>
            <a:chOff x="3189316" y="5173423"/>
            <a:chExt cx="2736304" cy="901282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90DC9BC-1165-4582-A2C0-248C14358D0D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741A8B2B-B739-4FE3-B015-3A5EF7B8CF65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34D9E1A-781A-48C6-8515-FB0BFBA32402}"/>
              </a:ext>
            </a:extLst>
          </p:cNvPr>
          <p:cNvSpPr txBox="1"/>
          <p:nvPr/>
        </p:nvSpPr>
        <p:spPr>
          <a:xfrm>
            <a:off x="966464" y="5240887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96" name="그룹 6">
            <a:extLst>
              <a:ext uri="{FF2B5EF4-FFF2-40B4-BE49-F238E27FC236}">
                <a16:creationId xmlns:a16="http://schemas.microsoft.com/office/drawing/2014/main" id="{707EC8F6-430B-4210-AE77-814995F3A806}"/>
              </a:ext>
            </a:extLst>
          </p:cNvPr>
          <p:cNvGrpSpPr/>
          <p:nvPr/>
        </p:nvGrpSpPr>
        <p:grpSpPr>
          <a:xfrm>
            <a:off x="7219796" y="4227704"/>
            <a:ext cx="4071056" cy="901282"/>
            <a:chOff x="7040896" y="4309327"/>
            <a:chExt cx="2736304" cy="901282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D43F98A-28D5-433F-A512-7E6672EFA437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179D987-B1C4-4AA7-857D-8CB79C1D105B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12999CC9-5A4B-4589-A69C-250E21F99A4A}"/>
              </a:ext>
            </a:extLst>
          </p:cNvPr>
          <p:cNvSpPr txBox="1"/>
          <p:nvPr/>
        </p:nvSpPr>
        <p:spPr>
          <a:xfrm>
            <a:off x="6179703" y="4227705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00" name="그룹 4">
            <a:extLst>
              <a:ext uri="{FF2B5EF4-FFF2-40B4-BE49-F238E27FC236}">
                <a16:creationId xmlns:a16="http://schemas.microsoft.com/office/drawing/2014/main" id="{5C7354FA-D17C-4C9E-BB13-39B4FCD73974}"/>
              </a:ext>
            </a:extLst>
          </p:cNvPr>
          <p:cNvGrpSpPr/>
          <p:nvPr/>
        </p:nvGrpSpPr>
        <p:grpSpPr>
          <a:xfrm>
            <a:off x="7219796" y="5240885"/>
            <a:ext cx="4071056" cy="901282"/>
            <a:chOff x="7040896" y="5173423"/>
            <a:chExt cx="2736304" cy="90128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A37AC90-F515-4220-8E03-7DF3EC1D8C90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E7CF470-6300-461C-94E1-307EB2356B9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455EE981-523F-4F59-8F0F-54642FB6AA93}"/>
              </a:ext>
            </a:extLst>
          </p:cNvPr>
          <p:cNvSpPr txBox="1"/>
          <p:nvPr/>
        </p:nvSpPr>
        <p:spPr>
          <a:xfrm>
            <a:off x="6179703" y="5240887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11167</TotalTime>
  <Words>136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14</cp:revision>
  <dcterms:created xsi:type="dcterms:W3CDTF">2018-02-18T19:39:47Z</dcterms:created>
  <dcterms:modified xsi:type="dcterms:W3CDTF">2018-12-28T02:24:53Z</dcterms:modified>
</cp:coreProperties>
</file>