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18224FD-082C-4EE0-8F9B-1370EE309333}"/>
              </a:ext>
            </a:extLst>
          </p:cNvPr>
          <p:cNvGrpSpPr/>
          <p:nvPr/>
        </p:nvGrpSpPr>
        <p:grpSpPr>
          <a:xfrm>
            <a:off x="7940533" y="881372"/>
            <a:ext cx="3366256" cy="5647326"/>
            <a:chOff x="7891841" y="459010"/>
            <a:chExt cx="3289521" cy="606926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18FB2DF-CF5A-4694-A59D-23D7F2A55DCF}"/>
                </a:ext>
              </a:extLst>
            </p:cNvPr>
            <p:cNvGrpSpPr/>
            <p:nvPr/>
          </p:nvGrpSpPr>
          <p:grpSpPr>
            <a:xfrm>
              <a:off x="7891841" y="459010"/>
              <a:ext cx="3289521" cy="2838101"/>
              <a:chOff x="5440044" y="101280"/>
              <a:chExt cx="3071902" cy="2650346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ED00134-040E-4BC8-B392-D03C2AFB9585}"/>
                  </a:ext>
                </a:extLst>
              </p:cNvPr>
              <p:cNvSpPr/>
              <p:nvPr/>
            </p:nvSpPr>
            <p:spPr>
              <a:xfrm rot="2401220" flipH="1">
                <a:off x="5440044" y="101280"/>
                <a:ext cx="3071902" cy="2650346"/>
              </a:xfrm>
              <a:custGeom>
                <a:avLst/>
                <a:gdLst>
                  <a:gd name="connsiteX0" fmla="*/ 678799 w 3071902"/>
                  <a:gd name="connsiteY0" fmla="*/ 528732 h 2650346"/>
                  <a:gd name="connsiteX1" fmla="*/ 671118 w 3071902"/>
                  <a:gd name="connsiteY1" fmla="*/ 538791 h 2650346"/>
                  <a:gd name="connsiteX2" fmla="*/ 664623 w 3071902"/>
                  <a:gd name="connsiteY2" fmla="*/ 557722 h 2650346"/>
                  <a:gd name="connsiteX3" fmla="*/ 669573 w 3071902"/>
                  <a:gd name="connsiteY3" fmla="*/ 552544 h 2650346"/>
                  <a:gd name="connsiteX4" fmla="*/ 675935 w 3071902"/>
                  <a:gd name="connsiteY4" fmla="*/ 549216 h 2650346"/>
                  <a:gd name="connsiteX5" fmla="*/ 652659 w 3071902"/>
                  <a:gd name="connsiteY5" fmla="*/ 575028 h 2650346"/>
                  <a:gd name="connsiteX6" fmla="*/ 621014 w 3071902"/>
                  <a:gd name="connsiteY6" fmla="*/ 624067 h 2650346"/>
                  <a:gd name="connsiteX7" fmla="*/ 620883 w 3071902"/>
                  <a:gd name="connsiteY7" fmla="*/ 626565 h 2650346"/>
                  <a:gd name="connsiteX8" fmla="*/ 581012 w 3071902"/>
                  <a:gd name="connsiteY8" fmla="*/ 641391 h 2650346"/>
                  <a:gd name="connsiteX9" fmla="*/ 572916 w 3071902"/>
                  <a:gd name="connsiteY9" fmla="*/ 635104 h 2650346"/>
                  <a:gd name="connsiteX10" fmla="*/ 575379 w 3071902"/>
                  <a:gd name="connsiteY10" fmla="*/ 632881 h 2650346"/>
                  <a:gd name="connsiteX11" fmla="*/ 678799 w 3071902"/>
                  <a:gd name="connsiteY11" fmla="*/ 528732 h 2650346"/>
                  <a:gd name="connsiteX12" fmla="*/ 3030130 w 3071902"/>
                  <a:gd name="connsiteY12" fmla="*/ 338943 h 2650346"/>
                  <a:gd name="connsiteX13" fmla="*/ 3004067 w 3071902"/>
                  <a:gd name="connsiteY13" fmla="*/ 344397 h 2650346"/>
                  <a:gd name="connsiteX14" fmla="*/ 2966999 w 3071902"/>
                  <a:gd name="connsiteY14" fmla="*/ 373280 h 2650346"/>
                  <a:gd name="connsiteX15" fmla="*/ 2933297 w 3071902"/>
                  <a:gd name="connsiteY15" fmla="*/ 428422 h 2650346"/>
                  <a:gd name="connsiteX16" fmla="*/ 2918619 w 3071902"/>
                  <a:gd name="connsiteY16" fmla="*/ 437138 h 2650346"/>
                  <a:gd name="connsiteX17" fmla="*/ 2881923 w 3071902"/>
                  <a:gd name="connsiteY17" fmla="*/ 458928 h 2650346"/>
                  <a:gd name="connsiteX18" fmla="*/ 2861526 w 3071902"/>
                  <a:gd name="connsiteY18" fmla="*/ 486313 h 2650346"/>
                  <a:gd name="connsiteX19" fmla="*/ 2757909 w 3071902"/>
                  <a:gd name="connsiteY19" fmla="*/ 563879 h 2650346"/>
                  <a:gd name="connsiteX20" fmla="*/ 2616482 w 3071902"/>
                  <a:gd name="connsiteY20" fmla="*/ 684515 h 2650346"/>
                  <a:gd name="connsiteX21" fmla="*/ 2544834 w 3071902"/>
                  <a:gd name="connsiteY21" fmla="*/ 740042 h 2650346"/>
                  <a:gd name="connsiteX22" fmla="*/ 2528287 w 3071902"/>
                  <a:gd name="connsiteY22" fmla="*/ 739176 h 2650346"/>
                  <a:gd name="connsiteX23" fmla="*/ 2474040 w 3071902"/>
                  <a:gd name="connsiteY23" fmla="*/ 733966 h 2650346"/>
                  <a:gd name="connsiteX24" fmla="*/ 2430746 w 3071902"/>
                  <a:gd name="connsiteY24" fmla="*/ 745926 h 2650346"/>
                  <a:gd name="connsiteX25" fmla="*/ 2404495 w 3071902"/>
                  <a:gd name="connsiteY25" fmla="*/ 749295 h 2650346"/>
                  <a:gd name="connsiteX26" fmla="*/ 2303366 w 3071902"/>
                  <a:gd name="connsiteY26" fmla="*/ 824619 h 2650346"/>
                  <a:gd name="connsiteX27" fmla="*/ 2287575 w 3071902"/>
                  <a:gd name="connsiteY27" fmla="*/ 854616 h 2650346"/>
                  <a:gd name="connsiteX28" fmla="*/ 2274888 w 3071902"/>
                  <a:gd name="connsiteY28" fmla="*/ 870551 h 2650346"/>
                  <a:gd name="connsiteX29" fmla="*/ 2246767 w 3071902"/>
                  <a:gd name="connsiteY29" fmla="*/ 864336 h 2650346"/>
                  <a:gd name="connsiteX30" fmla="*/ 2242659 w 3071902"/>
                  <a:gd name="connsiteY30" fmla="*/ 852265 h 2650346"/>
                  <a:gd name="connsiteX31" fmla="*/ 2273873 w 3071902"/>
                  <a:gd name="connsiteY31" fmla="*/ 799364 h 2650346"/>
                  <a:gd name="connsiteX32" fmla="*/ 2357946 w 3071902"/>
                  <a:gd name="connsiteY32" fmla="*/ 687583 h 2650346"/>
                  <a:gd name="connsiteX33" fmla="*/ 2394024 w 3071902"/>
                  <a:gd name="connsiteY33" fmla="*/ 677615 h 2650346"/>
                  <a:gd name="connsiteX34" fmla="*/ 2412812 w 3071902"/>
                  <a:gd name="connsiteY34" fmla="*/ 680970 h 2650346"/>
                  <a:gd name="connsiteX35" fmla="*/ 2411314 w 3071902"/>
                  <a:gd name="connsiteY35" fmla="*/ 664293 h 2650346"/>
                  <a:gd name="connsiteX36" fmla="*/ 2415286 w 3071902"/>
                  <a:gd name="connsiteY36" fmla="*/ 633677 h 2650346"/>
                  <a:gd name="connsiteX37" fmla="*/ 2466538 w 3071902"/>
                  <a:gd name="connsiteY37" fmla="*/ 605535 h 2650346"/>
                  <a:gd name="connsiteX38" fmla="*/ 2486068 w 3071902"/>
                  <a:gd name="connsiteY38" fmla="*/ 594703 h 2650346"/>
                  <a:gd name="connsiteX39" fmla="*/ 2524373 w 3071902"/>
                  <a:gd name="connsiteY39" fmla="*/ 542173 h 2650346"/>
                  <a:gd name="connsiteX40" fmla="*/ 2518754 w 3071902"/>
                  <a:gd name="connsiteY40" fmla="*/ 468375 h 2650346"/>
                  <a:gd name="connsiteX41" fmla="*/ 2499088 w 3071902"/>
                  <a:gd name="connsiteY41" fmla="*/ 436522 h 2650346"/>
                  <a:gd name="connsiteX42" fmla="*/ 2472217 w 3071902"/>
                  <a:gd name="connsiteY42" fmla="*/ 451714 h 2650346"/>
                  <a:gd name="connsiteX43" fmla="*/ 2324071 w 3071902"/>
                  <a:gd name="connsiteY43" fmla="*/ 564885 h 2650346"/>
                  <a:gd name="connsiteX44" fmla="*/ 2218213 w 3071902"/>
                  <a:gd name="connsiteY44" fmla="*/ 639961 h 2650346"/>
                  <a:gd name="connsiteX45" fmla="*/ 2208015 w 3071902"/>
                  <a:gd name="connsiteY45" fmla="*/ 653654 h 2650346"/>
                  <a:gd name="connsiteX46" fmla="*/ 2187990 w 3071902"/>
                  <a:gd name="connsiteY46" fmla="*/ 673946 h 2650346"/>
                  <a:gd name="connsiteX47" fmla="*/ 2166467 w 3071902"/>
                  <a:gd name="connsiteY47" fmla="*/ 677563 h 2650346"/>
                  <a:gd name="connsiteX48" fmla="*/ 2065090 w 3071902"/>
                  <a:gd name="connsiteY48" fmla="*/ 757615 h 2650346"/>
                  <a:gd name="connsiteX49" fmla="*/ 2004585 w 3071902"/>
                  <a:gd name="connsiteY49" fmla="*/ 805463 h 2650346"/>
                  <a:gd name="connsiteX50" fmla="*/ 1988343 w 3071902"/>
                  <a:gd name="connsiteY50" fmla="*/ 826599 h 2650346"/>
                  <a:gd name="connsiteX51" fmla="*/ 1973449 w 3071902"/>
                  <a:gd name="connsiteY51" fmla="*/ 817609 h 2650346"/>
                  <a:gd name="connsiteX52" fmla="*/ 1977647 w 3071902"/>
                  <a:gd name="connsiteY52" fmla="*/ 785259 h 2650346"/>
                  <a:gd name="connsiteX53" fmla="*/ 2019705 w 3071902"/>
                  <a:gd name="connsiteY53" fmla="*/ 747374 h 2650346"/>
                  <a:gd name="connsiteX54" fmla="*/ 2015887 w 3071902"/>
                  <a:gd name="connsiteY54" fmla="*/ 724626 h 2650346"/>
                  <a:gd name="connsiteX55" fmla="*/ 2019560 w 3071902"/>
                  <a:gd name="connsiteY55" fmla="*/ 702268 h 2650346"/>
                  <a:gd name="connsiteX56" fmla="*/ 2017979 w 3071902"/>
                  <a:gd name="connsiteY56" fmla="*/ 684649 h 2650346"/>
                  <a:gd name="connsiteX57" fmla="*/ 2037962 w 3071902"/>
                  <a:gd name="connsiteY57" fmla="*/ 685693 h 2650346"/>
                  <a:gd name="connsiteX58" fmla="*/ 2081341 w 3071902"/>
                  <a:gd name="connsiteY58" fmla="*/ 670427 h 2650346"/>
                  <a:gd name="connsiteX59" fmla="*/ 2097506 w 3071902"/>
                  <a:gd name="connsiteY59" fmla="*/ 648723 h 2650346"/>
                  <a:gd name="connsiteX60" fmla="*/ 2210811 w 3071902"/>
                  <a:gd name="connsiteY60" fmla="*/ 589512 h 2650346"/>
                  <a:gd name="connsiteX61" fmla="*/ 2209475 w 3071902"/>
                  <a:gd name="connsiteY61" fmla="*/ 519291 h 2650346"/>
                  <a:gd name="connsiteX62" fmla="*/ 2200269 w 3071902"/>
                  <a:gd name="connsiteY62" fmla="*/ 503778 h 2650346"/>
                  <a:gd name="connsiteX63" fmla="*/ 2170818 w 3071902"/>
                  <a:gd name="connsiteY63" fmla="*/ 492215 h 2650346"/>
                  <a:gd name="connsiteX64" fmla="*/ 2048841 w 3071902"/>
                  <a:gd name="connsiteY64" fmla="*/ 573520 h 2650346"/>
                  <a:gd name="connsiteX65" fmla="*/ 1995733 w 3071902"/>
                  <a:gd name="connsiteY65" fmla="*/ 583267 h 2650346"/>
                  <a:gd name="connsiteX66" fmla="*/ 2003213 w 3071902"/>
                  <a:gd name="connsiteY66" fmla="*/ 536057 h 2650346"/>
                  <a:gd name="connsiteX67" fmla="*/ 2001354 w 3071902"/>
                  <a:gd name="connsiteY67" fmla="*/ 475830 h 2650346"/>
                  <a:gd name="connsiteX68" fmla="*/ 1981097 w 3071902"/>
                  <a:gd name="connsiteY68" fmla="*/ 432176 h 2650346"/>
                  <a:gd name="connsiteX69" fmla="*/ 1958589 w 3071902"/>
                  <a:gd name="connsiteY69" fmla="*/ 335795 h 2650346"/>
                  <a:gd name="connsiteX70" fmla="*/ 1921645 w 3071902"/>
                  <a:gd name="connsiteY70" fmla="*/ 323840 h 2650346"/>
                  <a:gd name="connsiteX71" fmla="*/ 1812289 w 3071902"/>
                  <a:gd name="connsiteY71" fmla="*/ 403300 h 2650346"/>
                  <a:gd name="connsiteX72" fmla="*/ 1781412 w 3071902"/>
                  <a:gd name="connsiteY72" fmla="*/ 466825 h 2650346"/>
                  <a:gd name="connsiteX73" fmla="*/ 1775631 w 3071902"/>
                  <a:gd name="connsiteY73" fmla="*/ 481554 h 2650346"/>
                  <a:gd name="connsiteX74" fmla="*/ 1707810 w 3071902"/>
                  <a:gd name="connsiteY74" fmla="*/ 533124 h 2650346"/>
                  <a:gd name="connsiteX75" fmla="*/ 1722771 w 3071902"/>
                  <a:gd name="connsiteY75" fmla="*/ 438701 h 2650346"/>
                  <a:gd name="connsiteX76" fmla="*/ 1713433 w 3071902"/>
                  <a:gd name="connsiteY76" fmla="*/ 425686 h 2650346"/>
                  <a:gd name="connsiteX77" fmla="*/ 1700160 w 3071902"/>
                  <a:gd name="connsiteY77" fmla="*/ 440023 h 2650346"/>
                  <a:gd name="connsiteX78" fmla="*/ 1696222 w 3071902"/>
                  <a:gd name="connsiteY78" fmla="*/ 467377 h 2650346"/>
                  <a:gd name="connsiteX79" fmla="*/ 1691358 w 3071902"/>
                  <a:gd name="connsiteY79" fmla="*/ 464617 h 2650346"/>
                  <a:gd name="connsiteX80" fmla="*/ 1667019 w 3071902"/>
                  <a:gd name="connsiteY80" fmla="*/ 403214 h 2650346"/>
                  <a:gd name="connsiteX81" fmla="*/ 1680162 w 3071902"/>
                  <a:gd name="connsiteY81" fmla="*/ 391374 h 2650346"/>
                  <a:gd name="connsiteX82" fmla="*/ 1700668 w 3071902"/>
                  <a:gd name="connsiteY82" fmla="*/ 382425 h 2650346"/>
                  <a:gd name="connsiteX83" fmla="*/ 1701177 w 3071902"/>
                  <a:gd name="connsiteY83" fmla="*/ 324828 h 2650346"/>
                  <a:gd name="connsiteX84" fmla="*/ 1712346 w 3071902"/>
                  <a:gd name="connsiteY84" fmla="*/ 302865 h 2650346"/>
                  <a:gd name="connsiteX85" fmla="*/ 1725489 w 3071902"/>
                  <a:gd name="connsiteY85" fmla="*/ 291024 h 2650346"/>
                  <a:gd name="connsiteX86" fmla="*/ 1706421 w 3071902"/>
                  <a:gd name="connsiteY86" fmla="*/ 272490 h 2650346"/>
                  <a:gd name="connsiteX87" fmla="*/ 1688413 w 3071902"/>
                  <a:gd name="connsiteY87" fmla="*/ 281569 h 2650346"/>
                  <a:gd name="connsiteX88" fmla="*/ 1651090 w 3071902"/>
                  <a:gd name="connsiteY88" fmla="*/ 324712 h 2650346"/>
                  <a:gd name="connsiteX89" fmla="*/ 1725332 w 3071902"/>
                  <a:gd name="connsiteY89" fmla="*/ 198316 h 2650346"/>
                  <a:gd name="connsiteX90" fmla="*/ 1718505 w 3071902"/>
                  <a:gd name="connsiteY90" fmla="*/ 233035 h 2650346"/>
                  <a:gd name="connsiteX91" fmla="*/ 1724299 w 3071902"/>
                  <a:gd name="connsiteY91" fmla="*/ 265910 h 2650346"/>
                  <a:gd name="connsiteX92" fmla="*/ 1755319 w 3071902"/>
                  <a:gd name="connsiteY92" fmla="*/ 247489 h 2650346"/>
                  <a:gd name="connsiteX93" fmla="*/ 1809696 w 3071902"/>
                  <a:gd name="connsiteY93" fmla="*/ 69946 h 2650346"/>
                  <a:gd name="connsiteX94" fmla="*/ 1778361 w 3071902"/>
                  <a:gd name="connsiteY94" fmla="*/ 9115 h 2650346"/>
                  <a:gd name="connsiteX95" fmla="*/ 1765767 w 3071902"/>
                  <a:gd name="connsiteY95" fmla="*/ 0 h 2650346"/>
                  <a:gd name="connsiteX96" fmla="*/ 1716738 w 3071902"/>
                  <a:gd name="connsiteY96" fmla="*/ 27500 h 2650346"/>
                  <a:gd name="connsiteX97" fmla="*/ 1698599 w 3071902"/>
                  <a:gd name="connsiteY97" fmla="*/ 39078 h 2650346"/>
                  <a:gd name="connsiteX98" fmla="*/ 1638010 w 3071902"/>
                  <a:gd name="connsiteY98" fmla="*/ 96037 h 2650346"/>
                  <a:gd name="connsiteX99" fmla="*/ 1618708 w 3071902"/>
                  <a:gd name="connsiteY99" fmla="*/ 177705 h 2650346"/>
                  <a:gd name="connsiteX100" fmla="*/ 1602805 w 3071902"/>
                  <a:gd name="connsiteY100" fmla="*/ 194410 h 2650346"/>
                  <a:gd name="connsiteX101" fmla="*/ 1604113 w 3071902"/>
                  <a:gd name="connsiteY101" fmla="*/ 169424 h 2650346"/>
                  <a:gd name="connsiteX102" fmla="*/ 1602399 w 3071902"/>
                  <a:gd name="connsiteY102" fmla="*/ 154302 h 2650346"/>
                  <a:gd name="connsiteX103" fmla="*/ 1589387 w 3071902"/>
                  <a:gd name="connsiteY103" fmla="*/ 163643 h 2650346"/>
                  <a:gd name="connsiteX104" fmla="*/ 1608076 w 3071902"/>
                  <a:gd name="connsiteY104" fmla="*/ 237278 h 2650346"/>
                  <a:gd name="connsiteX105" fmla="*/ 1558263 w 3071902"/>
                  <a:gd name="connsiteY105" fmla="*/ 279768 h 2650346"/>
                  <a:gd name="connsiteX106" fmla="*/ 1489919 w 3071902"/>
                  <a:gd name="connsiteY106" fmla="*/ 341332 h 2650346"/>
                  <a:gd name="connsiteX107" fmla="*/ 1484791 w 3071902"/>
                  <a:gd name="connsiteY107" fmla="*/ 343570 h 2650346"/>
                  <a:gd name="connsiteX108" fmla="*/ 1452698 w 3071902"/>
                  <a:gd name="connsiteY108" fmla="*/ 286771 h 2650346"/>
                  <a:gd name="connsiteX109" fmla="*/ 1460975 w 3071902"/>
                  <a:gd name="connsiteY109" fmla="*/ 272172 h 2650346"/>
                  <a:gd name="connsiteX110" fmla="*/ 1450304 w 3071902"/>
                  <a:gd name="connsiteY110" fmla="*/ 188934 h 2650346"/>
                  <a:gd name="connsiteX111" fmla="*/ 1445700 w 3071902"/>
                  <a:gd name="connsiteY111" fmla="*/ 181177 h 2650346"/>
                  <a:gd name="connsiteX112" fmla="*/ 1394423 w 3071902"/>
                  <a:gd name="connsiteY112" fmla="*/ 155945 h 2650346"/>
                  <a:gd name="connsiteX113" fmla="*/ 1376937 w 3071902"/>
                  <a:gd name="connsiteY113" fmla="*/ 155029 h 2650346"/>
                  <a:gd name="connsiteX114" fmla="*/ 1349460 w 3071902"/>
                  <a:gd name="connsiteY114" fmla="*/ 153591 h 2650346"/>
                  <a:gd name="connsiteX115" fmla="*/ 1307794 w 3071902"/>
                  <a:gd name="connsiteY115" fmla="*/ 183982 h 2650346"/>
                  <a:gd name="connsiteX116" fmla="*/ 1102905 w 3071902"/>
                  <a:gd name="connsiteY116" fmla="*/ 413779 h 2650346"/>
                  <a:gd name="connsiteX117" fmla="*/ 1049550 w 3071902"/>
                  <a:gd name="connsiteY117" fmla="*/ 476127 h 2650346"/>
                  <a:gd name="connsiteX118" fmla="*/ 1021810 w 3071902"/>
                  <a:gd name="connsiteY118" fmla="*/ 479685 h 2650346"/>
                  <a:gd name="connsiteX119" fmla="*/ 1025484 w 3071902"/>
                  <a:gd name="connsiteY119" fmla="*/ 457328 h 2650346"/>
                  <a:gd name="connsiteX120" fmla="*/ 1060284 w 3071902"/>
                  <a:gd name="connsiteY120" fmla="*/ 318847 h 2650346"/>
                  <a:gd name="connsiteX121" fmla="*/ 1032532 w 3071902"/>
                  <a:gd name="connsiteY121" fmla="*/ 274804 h 2650346"/>
                  <a:gd name="connsiteX122" fmla="*/ 928682 w 3071902"/>
                  <a:gd name="connsiteY122" fmla="*/ 296928 h 2650346"/>
                  <a:gd name="connsiteX123" fmla="*/ 869152 w 3071902"/>
                  <a:gd name="connsiteY123" fmla="*/ 381502 h 2650346"/>
                  <a:gd name="connsiteX124" fmla="*/ 853120 w 3071902"/>
                  <a:gd name="connsiteY124" fmla="*/ 400706 h 2650346"/>
                  <a:gd name="connsiteX125" fmla="*/ 777672 w 3071902"/>
                  <a:gd name="connsiteY125" fmla="*/ 454382 h 2650346"/>
                  <a:gd name="connsiteX126" fmla="*/ 715114 w 3071902"/>
                  <a:gd name="connsiteY126" fmla="*/ 510735 h 2650346"/>
                  <a:gd name="connsiteX127" fmla="*/ 719214 w 3071902"/>
                  <a:gd name="connsiteY127" fmla="*/ 501877 h 2650346"/>
                  <a:gd name="connsiteX128" fmla="*/ 719580 w 3071902"/>
                  <a:gd name="connsiteY128" fmla="*/ 496183 h 2650346"/>
                  <a:gd name="connsiteX129" fmla="*/ 694161 w 3071902"/>
                  <a:gd name="connsiteY129" fmla="*/ 508615 h 2650346"/>
                  <a:gd name="connsiteX130" fmla="*/ 672863 w 3071902"/>
                  <a:gd name="connsiteY130" fmla="*/ 484371 h 2650346"/>
                  <a:gd name="connsiteX131" fmla="*/ 489067 w 3071902"/>
                  <a:gd name="connsiteY131" fmla="*/ 662491 h 2650346"/>
                  <a:gd name="connsiteX132" fmla="*/ 485701 w 3071902"/>
                  <a:gd name="connsiteY132" fmla="*/ 665840 h 2650346"/>
                  <a:gd name="connsiteX133" fmla="*/ 481493 w 3071902"/>
                  <a:gd name="connsiteY133" fmla="*/ 663741 h 2650346"/>
                  <a:gd name="connsiteX134" fmla="*/ 478777 w 3071902"/>
                  <a:gd name="connsiteY134" fmla="*/ 659818 h 2650346"/>
                  <a:gd name="connsiteX135" fmla="*/ 329141 w 3071902"/>
                  <a:gd name="connsiteY135" fmla="*/ 825291 h 2650346"/>
                  <a:gd name="connsiteX136" fmla="*/ 327301 w 3071902"/>
                  <a:gd name="connsiteY136" fmla="*/ 821857 h 2650346"/>
                  <a:gd name="connsiteX137" fmla="*/ 327126 w 3071902"/>
                  <a:gd name="connsiteY137" fmla="*/ 801562 h 2650346"/>
                  <a:gd name="connsiteX138" fmla="*/ 221331 w 3071902"/>
                  <a:gd name="connsiteY138" fmla="*/ 887965 h 2650346"/>
                  <a:gd name="connsiteX139" fmla="*/ 119096 w 3071902"/>
                  <a:gd name="connsiteY139" fmla="*/ 1000985 h 2650346"/>
                  <a:gd name="connsiteX140" fmla="*/ 58830 w 3071902"/>
                  <a:gd name="connsiteY140" fmla="*/ 1090328 h 2650346"/>
                  <a:gd name="connsiteX141" fmla="*/ 39906 w 3071902"/>
                  <a:gd name="connsiteY141" fmla="*/ 1083829 h 2650346"/>
                  <a:gd name="connsiteX142" fmla="*/ 20571 w 3071902"/>
                  <a:gd name="connsiteY142" fmla="*/ 1110898 h 2650346"/>
                  <a:gd name="connsiteX143" fmla="*/ 0 w 3071902"/>
                  <a:gd name="connsiteY143" fmla="*/ 1136567 h 2650346"/>
                  <a:gd name="connsiteX144" fmla="*/ 1052025 w 3071902"/>
                  <a:gd name="connsiteY144" fmla="*/ 1990144 h 2650346"/>
                  <a:gd name="connsiteX145" fmla="*/ 1053083 w 3071902"/>
                  <a:gd name="connsiteY145" fmla="*/ 1988885 h 2650346"/>
                  <a:gd name="connsiteX146" fmla="*/ 1793423 w 3071902"/>
                  <a:gd name="connsiteY146" fmla="*/ 2589572 h 2650346"/>
                  <a:gd name="connsiteX147" fmla="*/ 1803711 w 3071902"/>
                  <a:gd name="connsiteY147" fmla="*/ 2581514 h 2650346"/>
                  <a:gd name="connsiteX148" fmla="*/ 1887549 w 3071902"/>
                  <a:gd name="connsiteY148" fmla="*/ 2519512 h 2650346"/>
                  <a:gd name="connsiteX149" fmla="*/ 1951610 w 3071902"/>
                  <a:gd name="connsiteY149" fmla="*/ 2473072 h 2650346"/>
                  <a:gd name="connsiteX150" fmla="*/ 1994149 w 3071902"/>
                  <a:gd name="connsiteY150" fmla="*/ 2430248 h 2650346"/>
                  <a:gd name="connsiteX151" fmla="*/ 2068309 w 3071902"/>
                  <a:gd name="connsiteY151" fmla="*/ 2350771 h 2650346"/>
                  <a:gd name="connsiteX152" fmla="*/ 2071624 w 3071902"/>
                  <a:gd name="connsiteY152" fmla="*/ 2349066 h 2650346"/>
                  <a:gd name="connsiteX153" fmla="*/ 2013786 w 3071902"/>
                  <a:gd name="connsiteY153" fmla="*/ 2427343 h 2650346"/>
                  <a:gd name="connsiteX154" fmla="*/ 1941378 w 3071902"/>
                  <a:gd name="connsiteY154" fmla="*/ 2509299 h 2650346"/>
                  <a:gd name="connsiteX155" fmla="*/ 1913952 w 3071902"/>
                  <a:gd name="connsiteY155" fmla="*/ 2504057 h 2650346"/>
                  <a:gd name="connsiteX156" fmla="*/ 1839085 w 3071902"/>
                  <a:gd name="connsiteY156" fmla="*/ 2590520 h 2650346"/>
                  <a:gd name="connsiteX157" fmla="*/ 1822641 w 3071902"/>
                  <a:gd name="connsiteY157" fmla="*/ 2613278 h 2650346"/>
                  <a:gd name="connsiteX158" fmla="*/ 1868326 w 3071902"/>
                  <a:gd name="connsiteY158" fmla="*/ 2650346 h 2650346"/>
                  <a:gd name="connsiteX159" fmla="*/ 1894175 w 3071902"/>
                  <a:gd name="connsiteY159" fmla="*/ 2622554 h 2650346"/>
                  <a:gd name="connsiteX160" fmla="*/ 1953643 w 3071902"/>
                  <a:gd name="connsiteY160" fmla="*/ 2534392 h 2650346"/>
                  <a:gd name="connsiteX161" fmla="*/ 1972317 w 3071902"/>
                  <a:gd name="connsiteY161" fmla="*/ 2540806 h 2650346"/>
                  <a:gd name="connsiteX162" fmla="*/ 2129155 w 3071902"/>
                  <a:gd name="connsiteY162" fmla="*/ 2314853 h 2650346"/>
                  <a:gd name="connsiteX163" fmla="*/ 2156559 w 3071902"/>
                  <a:gd name="connsiteY163" fmla="*/ 2291751 h 2650346"/>
                  <a:gd name="connsiteX164" fmla="*/ 2160081 w 3071902"/>
                  <a:gd name="connsiteY164" fmla="*/ 2294296 h 2650346"/>
                  <a:gd name="connsiteX165" fmla="*/ 2210233 w 3071902"/>
                  <a:gd name="connsiteY165" fmla="*/ 2332487 h 2650346"/>
                  <a:gd name="connsiteX166" fmla="*/ 2229144 w 3071902"/>
                  <a:gd name="connsiteY166" fmla="*/ 2333476 h 2650346"/>
                  <a:gd name="connsiteX167" fmla="*/ 2269071 w 3071902"/>
                  <a:gd name="connsiteY167" fmla="*/ 2295259 h 2650346"/>
                  <a:gd name="connsiteX168" fmla="*/ 2277153 w 3071902"/>
                  <a:gd name="connsiteY168" fmla="*/ 2276713 h 2650346"/>
                  <a:gd name="connsiteX169" fmla="*/ 2279380 w 3071902"/>
                  <a:gd name="connsiteY169" fmla="*/ 2234150 h 2650346"/>
                  <a:gd name="connsiteX170" fmla="*/ 2311472 w 3071902"/>
                  <a:gd name="connsiteY170" fmla="*/ 2209748 h 2650346"/>
                  <a:gd name="connsiteX171" fmla="*/ 2334480 w 3071902"/>
                  <a:gd name="connsiteY171" fmla="*/ 2177757 h 2650346"/>
                  <a:gd name="connsiteX172" fmla="*/ 2342562 w 3071902"/>
                  <a:gd name="connsiteY172" fmla="*/ 2159211 h 2650346"/>
                  <a:gd name="connsiteX173" fmla="*/ 2394556 w 3071902"/>
                  <a:gd name="connsiteY173" fmla="*/ 2116881 h 2650346"/>
                  <a:gd name="connsiteX174" fmla="*/ 2425288 w 3071902"/>
                  <a:gd name="connsiteY174" fmla="*/ 2118489 h 2650346"/>
                  <a:gd name="connsiteX175" fmla="*/ 2444819 w 3071902"/>
                  <a:gd name="connsiteY175" fmla="*/ 2107657 h 2650346"/>
                  <a:gd name="connsiteX176" fmla="*/ 2447800 w 3071902"/>
                  <a:gd name="connsiteY176" fmla="*/ 2095957 h 2650346"/>
                  <a:gd name="connsiteX177" fmla="*/ 2507505 w 3071902"/>
                  <a:gd name="connsiteY177" fmla="*/ 2042176 h 2650346"/>
                  <a:gd name="connsiteX178" fmla="*/ 2557753 w 3071902"/>
                  <a:gd name="connsiteY178" fmla="*/ 1987901 h 2650346"/>
                  <a:gd name="connsiteX179" fmla="*/ 2567828 w 3071902"/>
                  <a:gd name="connsiteY179" fmla="*/ 1976572 h 2650346"/>
                  <a:gd name="connsiteX180" fmla="*/ 2648176 w 3071902"/>
                  <a:gd name="connsiteY180" fmla="*/ 1890676 h 2650346"/>
                  <a:gd name="connsiteX181" fmla="*/ 2696556 w 3071902"/>
                  <a:gd name="connsiteY181" fmla="*/ 1826819 h 2650346"/>
                  <a:gd name="connsiteX182" fmla="*/ 2740319 w 3071902"/>
                  <a:gd name="connsiteY182" fmla="*/ 1715298 h 2650346"/>
                  <a:gd name="connsiteX183" fmla="*/ 2754106 w 3071902"/>
                  <a:gd name="connsiteY183" fmla="*/ 1633032 h 2650346"/>
                  <a:gd name="connsiteX184" fmla="*/ 2719525 w 3071902"/>
                  <a:gd name="connsiteY184" fmla="*/ 1659675 h 2650346"/>
                  <a:gd name="connsiteX185" fmla="*/ 2631356 w 3071902"/>
                  <a:gd name="connsiteY185" fmla="*/ 1804438 h 2650346"/>
                  <a:gd name="connsiteX186" fmla="*/ 2601380 w 3071902"/>
                  <a:gd name="connsiteY186" fmla="*/ 1833692 h 2650346"/>
                  <a:gd name="connsiteX187" fmla="*/ 2539311 w 3071902"/>
                  <a:gd name="connsiteY187" fmla="*/ 1887350 h 2650346"/>
                  <a:gd name="connsiteX188" fmla="*/ 2479620 w 3071902"/>
                  <a:gd name="connsiteY188" fmla="*/ 1986183 h 2650346"/>
                  <a:gd name="connsiteX189" fmla="*/ 2457973 w 3071902"/>
                  <a:gd name="connsiteY189" fmla="*/ 1992163 h 2650346"/>
                  <a:gd name="connsiteX190" fmla="*/ 2406462 w 3071902"/>
                  <a:gd name="connsiteY190" fmla="*/ 1979983 h 2650346"/>
                  <a:gd name="connsiteX191" fmla="*/ 2479086 w 3071902"/>
                  <a:gd name="connsiteY191" fmla="*/ 1860488 h 2650346"/>
                  <a:gd name="connsiteX192" fmla="*/ 2499235 w 3071902"/>
                  <a:gd name="connsiteY192" fmla="*/ 1837831 h 2650346"/>
                  <a:gd name="connsiteX193" fmla="*/ 2558074 w 3071902"/>
                  <a:gd name="connsiteY193" fmla="*/ 1800603 h 2650346"/>
                  <a:gd name="connsiteX194" fmla="*/ 2618273 w 3071902"/>
                  <a:gd name="connsiteY194" fmla="*/ 1737363 h 2650346"/>
                  <a:gd name="connsiteX195" fmla="*/ 2773363 w 3071902"/>
                  <a:gd name="connsiteY195" fmla="*/ 1536826 h 2650346"/>
                  <a:gd name="connsiteX196" fmla="*/ 2767743 w 3071902"/>
                  <a:gd name="connsiteY196" fmla="*/ 1463028 h 2650346"/>
                  <a:gd name="connsiteX197" fmla="*/ 2742099 w 3071902"/>
                  <a:gd name="connsiteY197" fmla="*/ 1409523 h 2650346"/>
                  <a:gd name="connsiteX198" fmla="*/ 2763237 w 3071902"/>
                  <a:gd name="connsiteY198" fmla="*/ 1367951 h 2650346"/>
                  <a:gd name="connsiteX199" fmla="*/ 2773683 w 3071902"/>
                  <a:gd name="connsiteY199" fmla="*/ 1349528 h 2650346"/>
                  <a:gd name="connsiteX200" fmla="*/ 2824552 w 3071902"/>
                  <a:gd name="connsiteY200" fmla="*/ 1283428 h 2650346"/>
                  <a:gd name="connsiteX201" fmla="*/ 2842336 w 3071902"/>
                  <a:gd name="connsiteY201" fmla="*/ 1260649 h 2650346"/>
                  <a:gd name="connsiteX202" fmla="*/ 2902523 w 3071902"/>
                  <a:gd name="connsiteY202" fmla="*/ 1152359 h 2650346"/>
                  <a:gd name="connsiteX203" fmla="*/ 2905381 w 3071902"/>
                  <a:gd name="connsiteY203" fmla="*/ 1143024 h 2650346"/>
                  <a:gd name="connsiteX204" fmla="*/ 2920172 w 3071902"/>
                  <a:gd name="connsiteY204" fmla="*/ 1086893 h 2650346"/>
                  <a:gd name="connsiteX205" fmla="*/ 2921285 w 3071902"/>
                  <a:gd name="connsiteY205" fmla="*/ 1065610 h 2650346"/>
                  <a:gd name="connsiteX206" fmla="*/ 2872137 w 3071902"/>
                  <a:gd name="connsiteY206" fmla="*/ 1053554 h 2650346"/>
                  <a:gd name="connsiteX207" fmla="*/ 2871518 w 3071902"/>
                  <a:gd name="connsiteY207" fmla="*/ 1065378 h 2650346"/>
                  <a:gd name="connsiteX208" fmla="*/ 2867422 w 3071902"/>
                  <a:gd name="connsiteY208" fmla="*/ 1098358 h 2650346"/>
                  <a:gd name="connsiteX209" fmla="*/ 2861210 w 3071902"/>
                  <a:gd name="connsiteY209" fmla="*/ 1126486 h 2650346"/>
                  <a:gd name="connsiteX210" fmla="*/ 2823523 w 3071902"/>
                  <a:gd name="connsiteY210" fmla="*/ 1167192 h 2650346"/>
                  <a:gd name="connsiteX211" fmla="*/ 2812941 w 3071902"/>
                  <a:gd name="connsiteY211" fmla="*/ 1142928 h 2650346"/>
                  <a:gd name="connsiteX212" fmla="*/ 2816914 w 3071902"/>
                  <a:gd name="connsiteY212" fmla="*/ 1112313 h 2650346"/>
                  <a:gd name="connsiteX213" fmla="*/ 2835551 w 3071902"/>
                  <a:gd name="connsiteY213" fmla="*/ 1027930 h 2650346"/>
                  <a:gd name="connsiteX214" fmla="*/ 2871877 w 3071902"/>
                  <a:gd name="connsiteY214" fmla="*/ 1013233 h 2650346"/>
                  <a:gd name="connsiteX215" fmla="*/ 2880070 w 3071902"/>
                  <a:gd name="connsiteY215" fmla="*/ 947271 h 2650346"/>
                  <a:gd name="connsiteX216" fmla="*/ 2875589 w 3071902"/>
                  <a:gd name="connsiteY216" fmla="*/ 942295 h 2650346"/>
                  <a:gd name="connsiteX217" fmla="*/ 2896740 w 3071902"/>
                  <a:gd name="connsiteY217" fmla="*/ 945773 h 2650346"/>
                  <a:gd name="connsiteX218" fmla="*/ 2918388 w 3071902"/>
                  <a:gd name="connsiteY218" fmla="*/ 939793 h 2650346"/>
                  <a:gd name="connsiteX219" fmla="*/ 2915268 w 3071902"/>
                  <a:gd name="connsiteY219" fmla="*/ 908805 h 2650346"/>
                  <a:gd name="connsiteX220" fmla="*/ 2895974 w 3071902"/>
                  <a:gd name="connsiteY220" fmla="*/ 869858 h 2650346"/>
                  <a:gd name="connsiteX221" fmla="*/ 2900688 w 3071902"/>
                  <a:gd name="connsiteY221" fmla="*/ 825054 h 2650346"/>
                  <a:gd name="connsiteX222" fmla="*/ 2989861 w 3071902"/>
                  <a:gd name="connsiteY222" fmla="*/ 706426 h 2650346"/>
                  <a:gd name="connsiteX223" fmla="*/ 3025803 w 3071902"/>
                  <a:gd name="connsiteY223" fmla="*/ 653772 h 2650346"/>
                  <a:gd name="connsiteX224" fmla="*/ 3025666 w 3071902"/>
                  <a:gd name="connsiteY224" fmla="*/ 611086 h 2650346"/>
                  <a:gd name="connsiteX225" fmla="*/ 2986976 w 3071902"/>
                  <a:gd name="connsiteY225" fmla="*/ 625658 h 2650346"/>
                  <a:gd name="connsiteX226" fmla="*/ 2981878 w 3071902"/>
                  <a:gd name="connsiteY226" fmla="*/ 632505 h 2650346"/>
                  <a:gd name="connsiteX227" fmla="*/ 2873175 w 3071902"/>
                  <a:gd name="connsiteY227" fmla="*/ 761967 h 2650346"/>
                  <a:gd name="connsiteX228" fmla="*/ 2784113 w 3071902"/>
                  <a:gd name="connsiteY228" fmla="*/ 833181 h 2650346"/>
                  <a:gd name="connsiteX229" fmla="*/ 2772293 w 3071902"/>
                  <a:gd name="connsiteY229" fmla="*/ 832562 h 2650346"/>
                  <a:gd name="connsiteX230" fmla="*/ 2775276 w 3071902"/>
                  <a:gd name="connsiteY230" fmla="*/ 820863 h 2650346"/>
                  <a:gd name="connsiteX231" fmla="*/ 2791192 w 3071902"/>
                  <a:gd name="connsiteY231" fmla="*/ 788502 h 2650346"/>
                  <a:gd name="connsiteX232" fmla="*/ 2823767 w 3071902"/>
                  <a:gd name="connsiteY232" fmla="*/ 709589 h 2650346"/>
                  <a:gd name="connsiteX233" fmla="*/ 2932841 w 3071902"/>
                  <a:gd name="connsiteY233" fmla="*/ 573033 h 2650346"/>
                  <a:gd name="connsiteX234" fmla="*/ 2962569 w 3071902"/>
                  <a:gd name="connsiteY234" fmla="*/ 548508 h 2650346"/>
                  <a:gd name="connsiteX235" fmla="*/ 3063066 w 3071902"/>
                  <a:gd name="connsiteY235" fmla="*/ 439954 h 2650346"/>
                  <a:gd name="connsiteX236" fmla="*/ 3044885 w 3071902"/>
                  <a:gd name="connsiteY236" fmla="*/ 379727 h 2650346"/>
                  <a:gd name="connsiteX237" fmla="*/ 3038659 w 3071902"/>
                  <a:gd name="connsiteY237" fmla="*/ 362804 h 2650346"/>
                  <a:gd name="connsiteX238" fmla="*/ 3030130 w 3071902"/>
                  <a:gd name="connsiteY238" fmla="*/ 338943 h 265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</a:cxnLst>
                <a:rect l="l" t="t" r="r" b="b"/>
                <a:pathLst>
                  <a:path w="3071902" h="2650346">
                    <a:moveTo>
                      <a:pt x="678799" y="528732"/>
                    </a:moveTo>
                    <a:cubicBezTo>
                      <a:pt x="671118" y="538791"/>
                      <a:pt x="671118" y="538791"/>
                      <a:pt x="671118" y="538791"/>
                    </a:cubicBezTo>
                    <a:cubicBezTo>
                      <a:pt x="663436" y="548850"/>
                      <a:pt x="654568" y="550037"/>
                      <a:pt x="664623" y="557722"/>
                    </a:cubicBezTo>
                    <a:cubicBezTo>
                      <a:pt x="664623" y="557722"/>
                      <a:pt x="666544" y="555207"/>
                      <a:pt x="669573" y="552544"/>
                    </a:cubicBezTo>
                    <a:lnTo>
                      <a:pt x="675935" y="549216"/>
                    </a:lnTo>
                    <a:lnTo>
                      <a:pt x="652659" y="575028"/>
                    </a:lnTo>
                    <a:cubicBezTo>
                      <a:pt x="640791" y="590184"/>
                      <a:pt x="630081" y="606378"/>
                      <a:pt x="621014" y="624067"/>
                    </a:cubicBezTo>
                    <a:cubicBezTo>
                      <a:pt x="621014" y="624067"/>
                      <a:pt x="620883" y="626565"/>
                      <a:pt x="620883" y="626565"/>
                    </a:cubicBezTo>
                    <a:cubicBezTo>
                      <a:pt x="608762" y="642843"/>
                      <a:pt x="594417" y="647730"/>
                      <a:pt x="581012" y="641391"/>
                    </a:cubicBezTo>
                    <a:lnTo>
                      <a:pt x="572916" y="635104"/>
                    </a:lnTo>
                    <a:lnTo>
                      <a:pt x="575379" y="632881"/>
                    </a:lnTo>
                    <a:cubicBezTo>
                      <a:pt x="573004" y="615135"/>
                      <a:pt x="636830" y="552410"/>
                      <a:pt x="678799" y="528732"/>
                    </a:cubicBezTo>
                    <a:close/>
                    <a:moveTo>
                      <a:pt x="3030130" y="338943"/>
                    </a:moveTo>
                    <a:cubicBezTo>
                      <a:pt x="3024655" y="335989"/>
                      <a:pt x="3016258" y="337921"/>
                      <a:pt x="3004067" y="344397"/>
                    </a:cubicBezTo>
                    <a:cubicBezTo>
                      <a:pt x="2991752" y="353236"/>
                      <a:pt x="2979437" y="362076"/>
                      <a:pt x="2966999" y="373280"/>
                    </a:cubicBezTo>
                    <a:cubicBezTo>
                      <a:pt x="2951948" y="389089"/>
                      <a:pt x="2923210" y="394699"/>
                      <a:pt x="2933297" y="428422"/>
                    </a:cubicBezTo>
                    <a:cubicBezTo>
                      <a:pt x="2935291" y="435639"/>
                      <a:pt x="2925464" y="442237"/>
                      <a:pt x="2918619" y="437138"/>
                    </a:cubicBezTo>
                    <a:cubicBezTo>
                      <a:pt x="2888878" y="416612"/>
                      <a:pt x="2887393" y="444988"/>
                      <a:pt x="2881923" y="458928"/>
                    </a:cubicBezTo>
                    <a:cubicBezTo>
                      <a:pt x="2878816" y="472992"/>
                      <a:pt x="2873840" y="477474"/>
                      <a:pt x="2861526" y="486313"/>
                    </a:cubicBezTo>
                    <a:cubicBezTo>
                      <a:pt x="2824705" y="510468"/>
                      <a:pt x="2783405" y="529647"/>
                      <a:pt x="2757909" y="563879"/>
                    </a:cubicBezTo>
                    <a:cubicBezTo>
                      <a:pt x="2717487" y="611555"/>
                      <a:pt x="2663625" y="644302"/>
                      <a:pt x="2616482" y="684515"/>
                    </a:cubicBezTo>
                    <a:cubicBezTo>
                      <a:pt x="2594093" y="704683"/>
                      <a:pt x="2569463" y="722363"/>
                      <a:pt x="2544834" y="740042"/>
                    </a:cubicBezTo>
                    <a:cubicBezTo>
                      <a:pt x="2539982" y="742159"/>
                      <a:pt x="2537124" y="751494"/>
                      <a:pt x="2528287" y="739176"/>
                    </a:cubicBezTo>
                    <a:cubicBezTo>
                      <a:pt x="2510860" y="709812"/>
                      <a:pt x="2494312" y="708946"/>
                      <a:pt x="2474040" y="733966"/>
                    </a:cubicBezTo>
                    <a:cubicBezTo>
                      <a:pt x="2461354" y="749899"/>
                      <a:pt x="2449162" y="756374"/>
                      <a:pt x="2430746" y="745926"/>
                    </a:cubicBezTo>
                    <a:cubicBezTo>
                      <a:pt x="2421414" y="743068"/>
                      <a:pt x="2412205" y="737843"/>
                      <a:pt x="2404495" y="749295"/>
                    </a:cubicBezTo>
                    <a:cubicBezTo>
                      <a:pt x="2378875" y="785892"/>
                      <a:pt x="2337823" y="800341"/>
                      <a:pt x="2303366" y="824619"/>
                    </a:cubicBezTo>
                    <a:cubicBezTo>
                      <a:pt x="2293415" y="833583"/>
                      <a:pt x="2281348" y="837693"/>
                      <a:pt x="2287575" y="854616"/>
                    </a:cubicBezTo>
                    <a:cubicBezTo>
                      <a:pt x="2294170" y="864445"/>
                      <a:pt x="2282103" y="868557"/>
                      <a:pt x="2274888" y="870551"/>
                    </a:cubicBezTo>
                    <a:cubicBezTo>
                      <a:pt x="2265184" y="874784"/>
                      <a:pt x="2255729" y="874290"/>
                      <a:pt x="2246767" y="864336"/>
                    </a:cubicBezTo>
                    <a:cubicBezTo>
                      <a:pt x="2244528" y="861847"/>
                      <a:pt x="2240296" y="852142"/>
                      <a:pt x="2242659" y="852265"/>
                    </a:cubicBezTo>
                    <a:cubicBezTo>
                      <a:pt x="2271522" y="844292"/>
                      <a:pt x="2258822" y="815175"/>
                      <a:pt x="2273873" y="799364"/>
                    </a:cubicBezTo>
                    <a:cubicBezTo>
                      <a:pt x="2308700" y="767992"/>
                      <a:pt x="2334444" y="729032"/>
                      <a:pt x="2357946" y="687583"/>
                    </a:cubicBezTo>
                    <a:cubicBezTo>
                      <a:pt x="2365904" y="671401"/>
                      <a:pt x="2375855" y="662438"/>
                      <a:pt x="2394024" y="677615"/>
                    </a:cubicBezTo>
                    <a:cubicBezTo>
                      <a:pt x="2398505" y="682592"/>
                      <a:pt x="2405225" y="690058"/>
                      <a:pt x="2412812" y="680970"/>
                    </a:cubicBezTo>
                    <a:cubicBezTo>
                      <a:pt x="2417788" y="676488"/>
                      <a:pt x="2415794" y="669270"/>
                      <a:pt x="2411314" y="664293"/>
                    </a:cubicBezTo>
                    <a:cubicBezTo>
                      <a:pt x="2397748" y="651728"/>
                      <a:pt x="2402849" y="644883"/>
                      <a:pt x="2415286" y="633677"/>
                    </a:cubicBezTo>
                    <a:cubicBezTo>
                      <a:pt x="2430214" y="620231"/>
                      <a:pt x="2445139" y="606787"/>
                      <a:pt x="2466538" y="605535"/>
                    </a:cubicBezTo>
                    <a:cubicBezTo>
                      <a:pt x="2473754" y="603543"/>
                      <a:pt x="2485573" y="604161"/>
                      <a:pt x="2486068" y="594703"/>
                    </a:cubicBezTo>
                    <a:cubicBezTo>
                      <a:pt x="2487429" y="568692"/>
                      <a:pt x="2509324" y="557983"/>
                      <a:pt x="2524373" y="542173"/>
                    </a:cubicBezTo>
                    <a:cubicBezTo>
                      <a:pt x="2542159" y="519391"/>
                      <a:pt x="2539288" y="483676"/>
                      <a:pt x="2518754" y="468375"/>
                    </a:cubicBezTo>
                    <a:cubicBezTo>
                      <a:pt x="2507430" y="458298"/>
                      <a:pt x="2508049" y="446475"/>
                      <a:pt x="2499088" y="436522"/>
                    </a:cubicBezTo>
                    <a:cubicBezTo>
                      <a:pt x="2489261" y="443121"/>
                      <a:pt x="2481797" y="449844"/>
                      <a:pt x="2472217" y="451714"/>
                    </a:cubicBezTo>
                    <a:cubicBezTo>
                      <a:pt x="2409519" y="472143"/>
                      <a:pt x="2375569" y="532014"/>
                      <a:pt x="2324071" y="564885"/>
                    </a:cubicBezTo>
                    <a:cubicBezTo>
                      <a:pt x="2287374" y="586675"/>
                      <a:pt x="2266111" y="630613"/>
                      <a:pt x="2218213" y="639961"/>
                    </a:cubicBezTo>
                    <a:cubicBezTo>
                      <a:pt x="2213362" y="642079"/>
                      <a:pt x="2206023" y="646436"/>
                      <a:pt x="2208015" y="653654"/>
                    </a:cubicBezTo>
                    <a:cubicBezTo>
                      <a:pt x="2216357" y="675430"/>
                      <a:pt x="2199933" y="672199"/>
                      <a:pt x="2187990" y="673946"/>
                    </a:cubicBezTo>
                    <a:cubicBezTo>
                      <a:pt x="2180898" y="673574"/>
                      <a:pt x="2171442" y="673079"/>
                      <a:pt x="2166467" y="677563"/>
                    </a:cubicBezTo>
                    <a:cubicBezTo>
                      <a:pt x="2138607" y="711670"/>
                      <a:pt x="2092950" y="723507"/>
                      <a:pt x="2065090" y="757615"/>
                    </a:cubicBezTo>
                    <a:cubicBezTo>
                      <a:pt x="2048020" y="778061"/>
                      <a:pt x="2023528" y="787449"/>
                      <a:pt x="2004585" y="805463"/>
                    </a:cubicBezTo>
                    <a:lnTo>
                      <a:pt x="1988343" y="826599"/>
                    </a:lnTo>
                    <a:lnTo>
                      <a:pt x="1973449" y="817609"/>
                    </a:lnTo>
                    <a:cubicBezTo>
                      <a:pt x="1958987" y="806832"/>
                      <a:pt x="1974626" y="795122"/>
                      <a:pt x="1977647" y="785259"/>
                    </a:cubicBezTo>
                    <a:cubicBezTo>
                      <a:pt x="1986187" y="765662"/>
                      <a:pt x="2004065" y="759081"/>
                      <a:pt x="2019705" y="747374"/>
                    </a:cubicBezTo>
                    <a:cubicBezTo>
                      <a:pt x="2015103" y="739617"/>
                      <a:pt x="1987625" y="738179"/>
                      <a:pt x="2015887" y="724626"/>
                    </a:cubicBezTo>
                    <a:cubicBezTo>
                      <a:pt x="2028638" y="720281"/>
                      <a:pt x="2031527" y="712916"/>
                      <a:pt x="2019560" y="702268"/>
                    </a:cubicBezTo>
                    <a:cubicBezTo>
                      <a:pt x="2014828" y="697010"/>
                      <a:pt x="2010093" y="691751"/>
                      <a:pt x="2017979" y="684649"/>
                    </a:cubicBezTo>
                    <a:cubicBezTo>
                      <a:pt x="2023365" y="677414"/>
                      <a:pt x="2030598" y="682803"/>
                      <a:pt x="2037962" y="685693"/>
                    </a:cubicBezTo>
                    <a:cubicBezTo>
                      <a:pt x="2057290" y="699232"/>
                      <a:pt x="2077667" y="692782"/>
                      <a:pt x="2081341" y="670427"/>
                    </a:cubicBezTo>
                    <a:cubicBezTo>
                      <a:pt x="2081994" y="657933"/>
                      <a:pt x="2087383" y="650699"/>
                      <a:pt x="2097506" y="648723"/>
                    </a:cubicBezTo>
                    <a:cubicBezTo>
                      <a:pt x="2140622" y="638452"/>
                      <a:pt x="2172297" y="607540"/>
                      <a:pt x="2210811" y="589512"/>
                    </a:cubicBezTo>
                    <a:cubicBezTo>
                      <a:pt x="2244198" y="573722"/>
                      <a:pt x="2243662" y="536112"/>
                      <a:pt x="2209475" y="519291"/>
                    </a:cubicBezTo>
                    <a:cubicBezTo>
                      <a:pt x="2202114" y="516401"/>
                      <a:pt x="2199876" y="511271"/>
                      <a:pt x="2200269" y="503778"/>
                    </a:cubicBezTo>
                    <a:cubicBezTo>
                      <a:pt x="2196189" y="486026"/>
                      <a:pt x="2186198" y="485504"/>
                      <a:pt x="2170818" y="492215"/>
                    </a:cubicBezTo>
                    <a:cubicBezTo>
                      <a:pt x="2127176" y="512479"/>
                      <a:pt x="2088009" y="542998"/>
                      <a:pt x="2048841" y="573520"/>
                    </a:cubicBezTo>
                    <a:cubicBezTo>
                      <a:pt x="2033070" y="587727"/>
                      <a:pt x="2014931" y="599305"/>
                      <a:pt x="1995733" y="583267"/>
                    </a:cubicBezTo>
                    <a:cubicBezTo>
                      <a:pt x="1981399" y="569991"/>
                      <a:pt x="1994934" y="550656"/>
                      <a:pt x="2003213" y="536057"/>
                    </a:cubicBezTo>
                    <a:cubicBezTo>
                      <a:pt x="2019377" y="514353"/>
                      <a:pt x="2017794" y="496733"/>
                      <a:pt x="2001354" y="475830"/>
                    </a:cubicBezTo>
                    <a:cubicBezTo>
                      <a:pt x="1992017" y="462814"/>
                      <a:pt x="1977816" y="447038"/>
                      <a:pt x="1981097" y="432176"/>
                    </a:cubicBezTo>
                    <a:cubicBezTo>
                      <a:pt x="1995678" y="392854"/>
                      <a:pt x="1972008" y="366560"/>
                      <a:pt x="1958589" y="335795"/>
                    </a:cubicBezTo>
                    <a:cubicBezTo>
                      <a:pt x="1949644" y="315283"/>
                      <a:pt x="1932420" y="309370"/>
                      <a:pt x="1921645" y="323840"/>
                    </a:cubicBezTo>
                    <a:cubicBezTo>
                      <a:pt x="1889708" y="359749"/>
                      <a:pt x="1837123" y="359502"/>
                      <a:pt x="1812289" y="403300"/>
                    </a:cubicBezTo>
                    <a:cubicBezTo>
                      <a:pt x="1798752" y="422634"/>
                      <a:pt x="1775487" y="436449"/>
                      <a:pt x="1781412" y="466825"/>
                    </a:cubicBezTo>
                    <a:cubicBezTo>
                      <a:pt x="1783647" y="471952"/>
                      <a:pt x="1780758" y="479316"/>
                      <a:pt x="1775631" y="481554"/>
                    </a:cubicBezTo>
                    <a:cubicBezTo>
                      <a:pt x="1750260" y="487742"/>
                      <a:pt x="1731729" y="506816"/>
                      <a:pt x="1707810" y="533124"/>
                    </a:cubicBezTo>
                    <a:cubicBezTo>
                      <a:pt x="1712269" y="495776"/>
                      <a:pt x="1726196" y="468945"/>
                      <a:pt x="1722771" y="438701"/>
                    </a:cubicBezTo>
                    <a:cubicBezTo>
                      <a:pt x="1723163" y="431205"/>
                      <a:pt x="1720926" y="426079"/>
                      <a:pt x="1713433" y="425686"/>
                    </a:cubicBezTo>
                    <a:cubicBezTo>
                      <a:pt x="1705939" y="425293"/>
                      <a:pt x="1700683" y="430028"/>
                      <a:pt x="1700160" y="440023"/>
                    </a:cubicBezTo>
                    <a:cubicBezTo>
                      <a:pt x="1697137" y="449887"/>
                      <a:pt x="1711602" y="460666"/>
                      <a:pt x="1696222" y="467377"/>
                    </a:cubicBezTo>
                    <a:cubicBezTo>
                      <a:pt x="1693724" y="467246"/>
                      <a:pt x="1693724" y="467246"/>
                      <a:pt x="1691358" y="464617"/>
                    </a:cubicBezTo>
                    <a:cubicBezTo>
                      <a:pt x="1682281" y="446604"/>
                      <a:pt x="1696340" y="417274"/>
                      <a:pt x="1667019" y="403214"/>
                    </a:cubicBezTo>
                    <a:cubicBezTo>
                      <a:pt x="1667019" y="403214"/>
                      <a:pt x="1667934" y="385725"/>
                      <a:pt x="1680162" y="391374"/>
                    </a:cubicBezTo>
                    <a:cubicBezTo>
                      <a:pt x="1692389" y="397026"/>
                      <a:pt x="1697517" y="394788"/>
                      <a:pt x="1700668" y="382425"/>
                    </a:cubicBezTo>
                    <a:cubicBezTo>
                      <a:pt x="1706710" y="362698"/>
                      <a:pt x="1715120" y="345601"/>
                      <a:pt x="1701177" y="324828"/>
                    </a:cubicBezTo>
                    <a:cubicBezTo>
                      <a:pt x="1696705" y="314572"/>
                      <a:pt x="1697097" y="307077"/>
                      <a:pt x="1712346" y="302865"/>
                    </a:cubicBezTo>
                    <a:cubicBezTo>
                      <a:pt x="1719840" y="303256"/>
                      <a:pt x="1727334" y="303649"/>
                      <a:pt x="1725489" y="291024"/>
                    </a:cubicBezTo>
                    <a:cubicBezTo>
                      <a:pt x="1723515" y="280899"/>
                      <a:pt x="1716282" y="275512"/>
                      <a:pt x="1706421" y="272490"/>
                    </a:cubicBezTo>
                    <a:cubicBezTo>
                      <a:pt x="1696561" y="269468"/>
                      <a:pt x="1691304" y="274203"/>
                      <a:pt x="1688413" y="281569"/>
                    </a:cubicBezTo>
                    <a:cubicBezTo>
                      <a:pt x="1680004" y="298667"/>
                      <a:pt x="1676591" y="316026"/>
                      <a:pt x="1651090" y="324712"/>
                    </a:cubicBezTo>
                    <a:cubicBezTo>
                      <a:pt x="1666194" y="275394"/>
                      <a:pt x="1683405" y="233704"/>
                      <a:pt x="1725332" y="198316"/>
                    </a:cubicBezTo>
                    <a:cubicBezTo>
                      <a:pt x="1727045" y="213438"/>
                      <a:pt x="1719028" y="223040"/>
                      <a:pt x="1718505" y="233035"/>
                    </a:cubicBezTo>
                    <a:cubicBezTo>
                      <a:pt x="1715353" y="245397"/>
                      <a:pt x="1707075" y="259997"/>
                      <a:pt x="1724299" y="265910"/>
                    </a:cubicBezTo>
                    <a:cubicBezTo>
                      <a:pt x="1739026" y="271690"/>
                      <a:pt x="1749541" y="262219"/>
                      <a:pt x="1755319" y="247489"/>
                    </a:cubicBezTo>
                    <a:cubicBezTo>
                      <a:pt x="1773445" y="188308"/>
                      <a:pt x="1791570" y="129128"/>
                      <a:pt x="1809696" y="69946"/>
                    </a:cubicBezTo>
                    <a:cubicBezTo>
                      <a:pt x="1812158" y="58801"/>
                      <a:pt x="1793242" y="25397"/>
                      <a:pt x="1778361" y="9115"/>
                    </a:cubicBezTo>
                    <a:cubicBezTo>
                      <a:pt x="1773401" y="3688"/>
                      <a:pt x="1768889" y="164"/>
                      <a:pt x="1765767" y="0"/>
                    </a:cubicBezTo>
                    <a:cubicBezTo>
                      <a:pt x="1745653" y="1454"/>
                      <a:pt x="1725409" y="5405"/>
                      <a:pt x="1716738" y="27500"/>
                    </a:cubicBezTo>
                    <a:cubicBezTo>
                      <a:pt x="1713718" y="37364"/>
                      <a:pt x="1706224" y="36972"/>
                      <a:pt x="1698599" y="39078"/>
                    </a:cubicBezTo>
                    <a:cubicBezTo>
                      <a:pt x="1663368" y="42244"/>
                      <a:pt x="1647202" y="63948"/>
                      <a:pt x="1638010" y="96037"/>
                    </a:cubicBezTo>
                    <a:cubicBezTo>
                      <a:pt x="1631575" y="123258"/>
                      <a:pt x="1620147" y="150220"/>
                      <a:pt x="1618708" y="177705"/>
                    </a:cubicBezTo>
                    <a:cubicBezTo>
                      <a:pt x="1618315" y="185201"/>
                      <a:pt x="1615296" y="195064"/>
                      <a:pt x="1602805" y="194410"/>
                    </a:cubicBezTo>
                    <a:cubicBezTo>
                      <a:pt x="1598332" y="184155"/>
                      <a:pt x="1601222" y="176790"/>
                      <a:pt x="1604113" y="169424"/>
                    </a:cubicBezTo>
                    <a:cubicBezTo>
                      <a:pt x="1606872" y="164558"/>
                      <a:pt x="1609762" y="157194"/>
                      <a:pt x="1602399" y="154302"/>
                    </a:cubicBezTo>
                    <a:cubicBezTo>
                      <a:pt x="1595035" y="151411"/>
                      <a:pt x="1592146" y="158776"/>
                      <a:pt x="1589387" y="163643"/>
                    </a:cubicBezTo>
                    <a:cubicBezTo>
                      <a:pt x="1575068" y="197969"/>
                      <a:pt x="1579017" y="218219"/>
                      <a:pt x="1608076" y="237278"/>
                    </a:cubicBezTo>
                    <a:cubicBezTo>
                      <a:pt x="1580337" y="240837"/>
                      <a:pt x="1564567" y="255044"/>
                      <a:pt x="1558263" y="279768"/>
                    </a:cubicBezTo>
                    <a:cubicBezTo>
                      <a:pt x="1548808" y="316854"/>
                      <a:pt x="1501610" y="309374"/>
                      <a:pt x="1489919" y="341332"/>
                    </a:cubicBezTo>
                    <a:cubicBezTo>
                      <a:pt x="1489788" y="343831"/>
                      <a:pt x="1487289" y="343700"/>
                      <a:pt x="1484791" y="343570"/>
                    </a:cubicBezTo>
                    <a:cubicBezTo>
                      <a:pt x="1444825" y="341477"/>
                      <a:pt x="1435619" y="325964"/>
                      <a:pt x="1452698" y="286771"/>
                    </a:cubicBezTo>
                    <a:cubicBezTo>
                      <a:pt x="1455458" y="281903"/>
                      <a:pt x="1458216" y="277037"/>
                      <a:pt x="1460975" y="272172"/>
                    </a:cubicBezTo>
                    <a:cubicBezTo>
                      <a:pt x="1467541" y="242450"/>
                      <a:pt x="1494219" y="211275"/>
                      <a:pt x="1450304" y="188934"/>
                    </a:cubicBezTo>
                    <a:cubicBezTo>
                      <a:pt x="1447807" y="188803"/>
                      <a:pt x="1445569" y="183675"/>
                      <a:pt x="1445700" y="181177"/>
                    </a:cubicBezTo>
                    <a:cubicBezTo>
                      <a:pt x="1439908" y="148305"/>
                      <a:pt x="1425311" y="140023"/>
                      <a:pt x="1394423" y="155945"/>
                    </a:cubicBezTo>
                    <a:cubicBezTo>
                      <a:pt x="1389296" y="158182"/>
                      <a:pt x="1381541" y="162787"/>
                      <a:pt x="1376937" y="155029"/>
                    </a:cubicBezTo>
                    <a:cubicBezTo>
                      <a:pt x="1370229" y="139647"/>
                      <a:pt x="1359844" y="146619"/>
                      <a:pt x="1349460" y="153591"/>
                    </a:cubicBezTo>
                    <a:cubicBezTo>
                      <a:pt x="1336447" y="162934"/>
                      <a:pt x="1318440" y="172011"/>
                      <a:pt x="1307794" y="183982"/>
                    </a:cubicBezTo>
                    <a:cubicBezTo>
                      <a:pt x="1241163" y="260669"/>
                      <a:pt x="1157571" y="326444"/>
                      <a:pt x="1102905" y="413779"/>
                    </a:cubicBezTo>
                    <a:cubicBezTo>
                      <a:pt x="1086611" y="437980"/>
                      <a:pt x="1068080" y="457053"/>
                      <a:pt x="1049550" y="476127"/>
                    </a:cubicBezTo>
                    <a:cubicBezTo>
                      <a:pt x="1041663" y="483230"/>
                      <a:pt x="1031409" y="487703"/>
                      <a:pt x="1021810" y="479685"/>
                    </a:cubicBezTo>
                    <a:cubicBezTo>
                      <a:pt x="1012212" y="471667"/>
                      <a:pt x="1022595" y="464695"/>
                      <a:pt x="1025484" y="457328"/>
                    </a:cubicBezTo>
                    <a:cubicBezTo>
                      <a:pt x="1042826" y="413139"/>
                      <a:pt x="1057800" y="366321"/>
                      <a:pt x="1060284" y="318847"/>
                    </a:cubicBezTo>
                    <a:cubicBezTo>
                      <a:pt x="1061461" y="296360"/>
                      <a:pt x="1049364" y="288211"/>
                      <a:pt x="1032532" y="274804"/>
                    </a:cubicBezTo>
                    <a:cubicBezTo>
                      <a:pt x="989139" y="242467"/>
                      <a:pt x="959703" y="278508"/>
                      <a:pt x="928682" y="296928"/>
                    </a:cubicBezTo>
                    <a:cubicBezTo>
                      <a:pt x="900160" y="315478"/>
                      <a:pt x="878607" y="344416"/>
                      <a:pt x="869152" y="381502"/>
                    </a:cubicBezTo>
                    <a:cubicBezTo>
                      <a:pt x="866261" y="388867"/>
                      <a:pt x="860612" y="401099"/>
                      <a:pt x="853120" y="400706"/>
                    </a:cubicBezTo>
                    <a:cubicBezTo>
                      <a:pt x="813151" y="398615"/>
                      <a:pt x="801330" y="433072"/>
                      <a:pt x="777672" y="454382"/>
                    </a:cubicBezTo>
                    <a:lnTo>
                      <a:pt x="715114" y="510735"/>
                    </a:lnTo>
                    <a:lnTo>
                      <a:pt x="719214" y="501877"/>
                    </a:lnTo>
                    <a:cubicBezTo>
                      <a:pt x="719878" y="498400"/>
                      <a:pt x="719580" y="496183"/>
                      <a:pt x="719580" y="496183"/>
                    </a:cubicBezTo>
                    <a:cubicBezTo>
                      <a:pt x="710712" y="497369"/>
                      <a:pt x="703031" y="507428"/>
                      <a:pt x="694161" y="508615"/>
                    </a:cubicBezTo>
                    <a:cubicBezTo>
                      <a:pt x="667556" y="512175"/>
                      <a:pt x="633269" y="525793"/>
                      <a:pt x="672863" y="484371"/>
                    </a:cubicBezTo>
                    <a:cubicBezTo>
                      <a:pt x="591299" y="549471"/>
                      <a:pt x="535155" y="602138"/>
                      <a:pt x="489067" y="662491"/>
                    </a:cubicBezTo>
                    <a:lnTo>
                      <a:pt x="485701" y="665840"/>
                    </a:lnTo>
                    <a:lnTo>
                      <a:pt x="481493" y="663741"/>
                    </a:lnTo>
                    <a:lnTo>
                      <a:pt x="478777" y="659818"/>
                    </a:lnTo>
                    <a:lnTo>
                      <a:pt x="329141" y="825291"/>
                    </a:lnTo>
                    <a:lnTo>
                      <a:pt x="327301" y="821857"/>
                    </a:lnTo>
                    <a:cubicBezTo>
                      <a:pt x="327243" y="815093"/>
                      <a:pt x="334667" y="807325"/>
                      <a:pt x="327126" y="801562"/>
                    </a:cubicBezTo>
                    <a:cubicBezTo>
                      <a:pt x="277474" y="835298"/>
                      <a:pt x="253243" y="856602"/>
                      <a:pt x="221331" y="887965"/>
                    </a:cubicBezTo>
                    <a:cubicBezTo>
                      <a:pt x="198286" y="918141"/>
                      <a:pt x="166372" y="949505"/>
                      <a:pt x="119096" y="1000985"/>
                    </a:cubicBezTo>
                    <a:cubicBezTo>
                      <a:pt x="121469" y="1018730"/>
                      <a:pt x="80689" y="1051278"/>
                      <a:pt x="58830" y="1090328"/>
                    </a:cubicBezTo>
                    <a:cubicBezTo>
                      <a:pt x="65325" y="1071397"/>
                      <a:pt x="64138" y="1062524"/>
                      <a:pt x="39906" y="1083829"/>
                    </a:cubicBezTo>
                    <a:cubicBezTo>
                      <a:pt x="34293" y="1092482"/>
                      <a:pt x="27747" y="1101542"/>
                      <a:pt x="20571" y="1110898"/>
                    </a:cubicBezTo>
                    <a:lnTo>
                      <a:pt x="0" y="1136567"/>
                    </a:lnTo>
                    <a:lnTo>
                      <a:pt x="1052025" y="1990144"/>
                    </a:lnTo>
                    <a:lnTo>
                      <a:pt x="1053083" y="1988885"/>
                    </a:lnTo>
                    <a:lnTo>
                      <a:pt x="1793423" y="2589572"/>
                    </a:lnTo>
                    <a:lnTo>
                      <a:pt x="1803711" y="2581514"/>
                    </a:lnTo>
                    <a:cubicBezTo>
                      <a:pt x="1833069" y="2564083"/>
                      <a:pt x="1851347" y="2531844"/>
                      <a:pt x="1887549" y="2519512"/>
                    </a:cubicBezTo>
                    <a:cubicBezTo>
                      <a:pt x="1909321" y="2511167"/>
                      <a:pt x="1929470" y="2488511"/>
                      <a:pt x="1951610" y="2473072"/>
                    </a:cubicBezTo>
                    <a:cubicBezTo>
                      <a:pt x="1968777" y="2462115"/>
                      <a:pt x="1983702" y="2448670"/>
                      <a:pt x="1994149" y="2430248"/>
                    </a:cubicBezTo>
                    <a:cubicBezTo>
                      <a:pt x="2011869" y="2397387"/>
                      <a:pt x="2037288" y="2370265"/>
                      <a:pt x="2068309" y="2350771"/>
                    </a:cubicBezTo>
                    <a:lnTo>
                      <a:pt x="2071624" y="2349066"/>
                    </a:lnTo>
                    <a:lnTo>
                      <a:pt x="2013786" y="2427343"/>
                    </a:lnTo>
                    <a:cubicBezTo>
                      <a:pt x="1992439" y="2454009"/>
                      <a:pt x="1968786" y="2481125"/>
                      <a:pt x="1941378" y="2509299"/>
                    </a:cubicBezTo>
                    <a:cubicBezTo>
                      <a:pt x="1947787" y="2490618"/>
                      <a:pt x="1931455" y="2501715"/>
                      <a:pt x="1913952" y="2504057"/>
                    </a:cubicBezTo>
                    <a:cubicBezTo>
                      <a:pt x="1878086" y="2535591"/>
                      <a:pt x="1856986" y="2565149"/>
                      <a:pt x="1839085" y="2590520"/>
                    </a:cubicBezTo>
                    <a:lnTo>
                      <a:pt x="1822641" y="2613278"/>
                    </a:lnTo>
                    <a:lnTo>
                      <a:pt x="1868326" y="2650346"/>
                    </a:lnTo>
                    <a:lnTo>
                      <a:pt x="1894175" y="2622554"/>
                    </a:lnTo>
                    <a:cubicBezTo>
                      <a:pt x="1891832" y="2605045"/>
                      <a:pt x="1932075" y="2572925"/>
                      <a:pt x="1953643" y="2534392"/>
                    </a:cubicBezTo>
                    <a:cubicBezTo>
                      <a:pt x="1947235" y="2553073"/>
                      <a:pt x="1948406" y="2561829"/>
                      <a:pt x="1972317" y="2540806"/>
                    </a:cubicBezTo>
                    <a:cubicBezTo>
                      <a:pt x="2016626" y="2472496"/>
                      <a:pt x="2119852" y="2378479"/>
                      <a:pt x="2129155" y="2314853"/>
                    </a:cubicBezTo>
                    <a:lnTo>
                      <a:pt x="2156559" y="2291751"/>
                    </a:lnTo>
                    <a:lnTo>
                      <a:pt x="2160081" y="2294296"/>
                    </a:lnTo>
                    <a:cubicBezTo>
                      <a:pt x="2176011" y="2306985"/>
                      <a:pt x="2194304" y="2319798"/>
                      <a:pt x="2210233" y="2332487"/>
                    </a:cubicBezTo>
                    <a:cubicBezTo>
                      <a:pt x="2217075" y="2337588"/>
                      <a:pt x="2226284" y="2342811"/>
                      <a:pt x="2229144" y="2333476"/>
                    </a:cubicBezTo>
                    <a:cubicBezTo>
                      <a:pt x="2235108" y="2310078"/>
                      <a:pt x="2254267" y="2306338"/>
                      <a:pt x="2269071" y="2295259"/>
                    </a:cubicBezTo>
                    <a:cubicBezTo>
                      <a:pt x="2274046" y="2290776"/>
                      <a:pt x="2283996" y="2281812"/>
                      <a:pt x="2277153" y="2276713"/>
                    </a:cubicBezTo>
                    <a:cubicBezTo>
                      <a:pt x="2256742" y="2259048"/>
                      <a:pt x="2281124" y="2246096"/>
                      <a:pt x="2279380" y="2234150"/>
                    </a:cubicBezTo>
                    <a:cubicBezTo>
                      <a:pt x="2276261" y="2203162"/>
                      <a:pt x="2301645" y="2216347"/>
                      <a:pt x="2311472" y="2209748"/>
                    </a:cubicBezTo>
                    <a:cubicBezTo>
                      <a:pt x="2328391" y="2203519"/>
                      <a:pt x="2340582" y="2197044"/>
                      <a:pt x="2334480" y="2177757"/>
                    </a:cubicBezTo>
                    <a:cubicBezTo>
                      <a:pt x="2332487" y="2170539"/>
                      <a:pt x="2335346" y="2161204"/>
                      <a:pt x="2342562" y="2159211"/>
                    </a:cubicBezTo>
                    <a:cubicBezTo>
                      <a:pt x="2366572" y="2153355"/>
                      <a:pt x="2377265" y="2130204"/>
                      <a:pt x="2394556" y="2116881"/>
                    </a:cubicBezTo>
                    <a:cubicBezTo>
                      <a:pt x="2404383" y="2110283"/>
                      <a:pt x="2414581" y="2096590"/>
                      <a:pt x="2425288" y="2118489"/>
                    </a:cubicBezTo>
                    <a:cubicBezTo>
                      <a:pt x="2427280" y="2125707"/>
                      <a:pt x="2443952" y="2124209"/>
                      <a:pt x="2444819" y="2107657"/>
                    </a:cubicBezTo>
                    <a:cubicBezTo>
                      <a:pt x="2442700" y="2102804"/>
                      <a:pt x="2442947" y="2098075"/>
                      <a:pt x="2447800" y="2095957"/>
                    </a:cubicBezTo>
                    <a:cubicBezTo>
                      <a:pt x="2469942" y="2080519"/>
                      <a:pt x="2492083" y="2065080"/>
                      <a:pt x="2507505" y="2042176"/>
                    </a:cubicBezTo>
                    <a:cubicBezTo>
                      <a:pt x="2520437" y="2021514"/>
                      <a:pt x="2522170" y="1988410"/>
                      <a:pt x="2557753" y="1987901"/>
                    </a:cubicBezTo>
                    <a:cubicBezTo>
                      <a:pt x="2562480" y="1988148"/>
                      <a:pt x="2565217" y="1981178"/>
                      <a:pt x="2567828" y="1976572"/>
                    </a:cubicBezTo>
                    <a:cubicBezTo>
                      <a:pt x="2599919" y="1952170"/>
                      <a:pt x="2613968" y="1910226"/>
                      <a:pt x="2648176" y="1890676"/>
                    </a:cubicBezTo>
                    <a:cubicBezTo>
                      <a:pt x="2675046" y="1875485"/>
                      <a:pt x="2687979" y="1854823"/>
                      <a:pt x="2696556" y="1826819"/>
                    </a:cubicBezTo>
                    <a:cubicBezTo>
                      <a:pt x="2710355" y="1789604"/>
                      <a:pt x="2717311" y="1747289"/>
                      <a:pt x="2740319" y="1715298"/>
                    </a:cubicBezTo>
                    <a:cubicBezTo>
                      <a:pt x="2758352" y="1687789"/>
                      <a:pt x="2766803" y="1662150"/>
                      <a:pt x="2754106" y="1633032"/>
                    </a:cubicBezTo>
                    <a:cubicBezTo>
                      <a:pt x="2735194" y="1632042"/>
                      <a:pt x="2725243" y="1641006"/>
                      <a:pt x="2719525" y="1659675"/>
                    </a:cubicBezTo>
                    <a:cubicBezTo>
                      <a:pt x="2706976" y="1718295"/>
                      <a:pt x="2680615" y="1769079"/>
                      <a:pt x="2631356" y="1804438"/>
                    </a:cubicBezTo>
                    <a:cubicBezTo>
                      <a:pt x="2619042" y="1813278"/>
                      <a:pt x="2615439" y="1836800"/>
                      <a:pt x="2601380" y="1833692"/>
                    </a:cubicBezTo>
                    <a:cubicBezTo>
                      <a:pt x="2552108" y="1824001"/>
                      <a:pt x="2563569" y="1876764"/>
                      <a:pt x="2539311" y="1887350"/>
                    </a:cubicBezTo>
                    <a:cubicBezTo>
                      <a:pt x="2543928" y="1935014"/>
                      <a:pt x="2491056" y="1948844"/>
                      <a:pt x="2479620" y="1986183"/>
                    </a:cubicBezTo>
                    <a:cubicBezTo>
                      <a:pt x="2476884" y="1993153"/>
                      <a:pt x="2467305" y="1995023"/>
                      <a:pt x="2457973" y="1992163"/>
                    </a:cubicBezTo>
                    <a:cubicBezTo>
                      <a:pt x="2441549" y="1988932"/>
                      <a:pt x="2425249" y="1983337"/>
                      <a:pt x="2406462" y="1979983"/>
                    </a:cubicBezTo>
                    <a:cubicBezTo>
                      <a:pt x="2437056" y="1938906"/>
                      <a:pt x="2460311" y="1902185"/>
                      <a:pt x="2479086" y="1860488"/>
                    </a:cubicBezTo>
                    <a:cubicBezTo>
                      <a:pt x="2482069" y="1848788"/>
                      <a:pt x="2489532" y="1842067"/>
                      <a:pt x="2499235" y="1837831"/>
                    </a:cubicBezTo>
                    <a:cubicBezTo>
                      <a:pt x="2518765" y="1826999"/>
                      <a:pt x="2545264" y="1818901"/>
                      <a:pt x="2558074" y="1800603"/>
                    </a:cubicBezTo>
                    <a:cubicBezTo>
                      <a:pt x="2575859" y="1777823"/>
                      <a:pt x="2598248" y="1757655"/>
                      <a:pt x="2618273" y="1737363"/>
                    </a:cubicBezTo>
                    <a:cubicBezTo>
                      <a:pt x="2678349" y="1676488"/>
                      <a:pt x="2724736" y="1605413"/>
                      <a:pt x="2773363" y="1536826"/>
                    </a:cubicBezTo>
                    <a:cubicBezTo>
                      <a:pt x="2791272" y="1511682"/>
                      <a:pt x="2788029" y="1483059"/>
                      <a:pt x="2767743" y="1463028"/>
                    </a:cubicBezTo>
                    <a:cubicBezTo>
                      <a:pt x="2749698" y="1445487"/>
                      <a:pt x="2753176" y="1424329"/>
                      <a:pt x="2742099" y="1409523"/>
                    </a:cubicBezTo>
                    <a:cubicBezTo>
                      <a:pt x="2713100" y="1374811"/>
                      <a:pt x="2762371" y="1384502"/>
                      <a:pt x="2763237" y="1367951"/>
                    </a:cubicBezTo>
                    <a:cubicBezTo>
                      <a:pt x="2765973" y="1360979"/>
                      <a:pt x="2770948" y="1356498"/>
                      <a:pt x="2773683" y="1349528"/>
                    </a:cubicBezTo>
                    <a:cubicBezTo>
                      <a:pt x="2786864" y="1324137"/>
                      <a:pt x="2799921" y="1301108"/>
                      <a:pt x="2824552" y="1283428"/>
                    </a:cubicBezTo>
                    <a:cubicBezTo>
                      <a:pt x="2832013" y="1276706"/>
                      <a:pt x="2834873" y="1267371"/>
                      <a:pt x="2842336" y="1260649"/>
                    </a:cubicBezTo>
                    <a:cubicBezTo>
                      <a:pt x="2872312" y="1231395"/>
                      <a:pt x="2860975" y="1176266"/>
                      <a:pt x="2902523" y="1152359"/>
                    </a:cubicBezTo>
                    <a:cubicBezTo>
                      <a:pt x="2905010" y="1150118"/>
                      <a:pt x="2907622" y="1145511"/>
                      <a:pt x="2905381" y="1143024"/>
                    </a:cubicBezTo>
                    <a:cubicBezTo>
                      <a:pt x="2894676" y="1121123"/>
                      <a:pt x="2914454" y="1105562"/>
                      <a:pt x="2920172" y="1086893"/>
                    </a:cubicBezTo>
                    <a:cubicBezTo>
                      <a:pt x="2923030" y="1077558"/>
                      <a:pt x="2930741" y="1066105"/>
                      <a:pt x="2921285" y="1065610"/>
                    </a:cubicBezTo>
                    <a:cubicBezTo>
                      <a:pt x="2902250" y="1066986"/>
                      <a:pt x="2891667" y="1042722"/>
                      <a:pt x="2872137" y="1053554"/>
                    </a:cubicBezTo>
                    <a:cubicBezTo>
                      <a:pt x="2869526" y="1058160"/>
                      <a:pt x="2866915" y="1062765"/>
                      <a:pt x="2871518" y="1065378"/>
                    </a:cubicBezTo>
                    <a:cubicBezTo>
                      <a:pt x="2899267" y="1078686"/>
                      <a:pt x="2877373" y="1089394"/>
                      <a:pt x="2867422" y="1098358"/>
                    </a:cubicBezTo>
                    <a:cubicBezTo>
                      <a:pt x="2857471" y="1107321"/>
                      <a:pt x="2857100" y="1114416"/>
                      <a:pt x="2861210" y="1126486"/>
                    </a:cubicBezTo>
                    <a:cubicBezTo>
                      <a:pt x="2865071" y="1143285"/>
                      <a:pt x="2839823" y="1172788"/>
                      <a:pt x="2823523" y="1167192"/>
                    </a:cubicBezTo>
                    <a:cubicBezTo>
                      <a:pt x="2814191" y="1164334"/>
                      <a:pt x="2797890" y="1158738"/>
                      <a:pt x="2812941" y="1142928"/>
                    </a:cubicBezTo>
                    <a:cubicBezTo>
                      <a:pt x="2822892" y="1133964"/>
                      <a:pt x="2818659" y="1124258"/>
                      <a:pt x="2816914" y="1112313"/>
                    </a:cubicBezTo>
                    <a:cubicBezTo>
                      <a:pt x="2813670" y="1083690"/>
                      <a:pt x="2829339" y="1056057"/>
                      <a:pt x="2835551" y="1027930"/>
                    </a:cubicBezTo>
                    <a:cubicBezTo>
                      <a:pt x="2838659" y="1013866"/>
                      <a:pt x="2859686" y="1019708"/>
                      <a:pt x="2871877" y="1013233"/>
                    </a:cubicBezTo>
                    <a:cubicBezTo>
                      <a:pt x="2910690" y="996295"/>
                      <a:pt x="2914044" y="977502"/>
                      <a:pt x="2880070" y="947271"/>
                    </a:cubicBezTo>
                    <a:cubicBezTo>
                      <a:pt x="2880070" y="947271"/>
                      <a:pt x="2877953" y="942419"/>
                      <a:pt x="2875589" y="942295"/>
                    </a:cubicBezTo>
                    <a:cubicBezTo>
                      <a:pt x="2885540" y="933332"/>
                      <a:pt x="2892261" y="940796"/>
                      <a:pt x="2896740" y="945773"/>
                    </a:cubicBezTo>
                    <a:cubicBezTo>
                      <a:pt x="2905825" y="953362"/>
                      <a:pt x="2913165" y="949003"/>
                      <a:pt x="2918388" y="939793"/>
                    </a:cubicBezTo>
                    <a:cubicBezTo>
                      <a:pt x="2923734" y="928217"/>
                      <a:pt x="2929329" y="911913"/>
                      <a:pt x="2915268" y="908805"/>
                    </a:cubicBezTo>
                    <a:cubicBezTo>
                      <a:pt x="2889513" y="902716"/>
                      <a:pt x="2890379" y="886163"/>
                      <a:pt x="2895974" y="869858"/>
                    </a:cubicBezTo>
                    <a:cubicBezTo>
                      <a:pt x="2903932" y="853677"/>
                      <a:pt x="2890614" y="836383"/>
                      <a:pt x="2900688" y="825054"/>
                    </a:cubicBezTo>
                    <a:cubicBezTo>
                      <a:pt x="2933399" y="788830"/>
                      <a:pt x="2954785" y="742528"/>
                      <a:pt x="2989861" y="706426"/>
                    </a:cubicBezTo>
                    <a:cubicBezTo>
                      <a:pt x="3007152" y="693105"/>
                      <a:pt x="3019961" y="674807"/>
                      <a:pt x="3025803" y="653772"/>
                    </a:cubicBezTo>
                    <a:cubicBezTo>
                      <a:pt x="3031273" y="639832"/>
                      <a:pt x="3043958" y="623899"/>
                      <a:pt x="3025666" y="611086"/>
                    </a:cubicBezTo>
                    <a:cubicBezTo>
                      <a:pt x="3007373" y="598273"/>
                      <a:pt x="2999169" y="619184"/>
                      <a:pt x="2986976" y="625658"/>
                    </a:cubicBezTo>
                    <a:cubicBezTo>
                      <a:pt x="2984489" y="627900"/>
                      <a:pt x="2984365" y="630265"/>
                      <a:pt x="2981878" y="632505"/>
                    </a:cubicBezTo>
                    <a:cubicBezTo>
                      <a:pt x="2950912" y="680678"/>
                      <a:pt x="2890452" y="703595"/>
                      <a:pt x="2873175" y="761967"/>
                    </a:cubicBezTo>
                    <a:cubicBezTo>
                      <a:pt x="2836726" y="779028"/>
                      <a:pt x="2811600" y="806166"/>
                      <a:pt x="2784113" y="833181"/>
                    </a:cubicBezTo>
                    <a:cubicBezTo>
                      <a:pt x="2781624" y="835421"/>
                      <a:pt x="2776897" y="835174"/>
                      <a:pt x="2772293" y="832562"/>
                    </a:cubicBezTo>
                    <a:cubicBezTo>
                      <a:pt x="2767813" y="827585"/>
                      <a:pt x="2770424" y="822980"/>
                      <a:pt x="2775276" y="820863"/>
                    </a:cubicBezTo>
                    <a:cubicBezTo>
                      <a:pt x="2785227" y="811900"/>
                      <a:pt x="2792937" y="800447"/>
                      <a:pt x="2791192" y="788502"/>
                    </a:cubicBezTo>
                    <a:cubicBezTo>
                      <a:pt x="2781228" y="752414"/>
                      <a:pt x="2801377" y="729757"/>
                      <a:pt x="2823767" y="709589"/>
                    </a:cubicBezTo>
                    <a:cubicBezTo>
                      <a:pt x="2863817" y="669006"/>
                      <a:pt x="2906356" y="626183"/>
                      <a:pt x="2932841" y="573033"/>
                    </a:cubicBezTo>
                    <a:cubicBezTo>
                      <a:pt x="2938188" y="561457"/>
                      <a:pt x="2950378" y="554983"/>
                      <a:pt x="2962569" y="548508"/>
                    </a:cubicBezTo>
                    <a:cubicBezTo>
                      <a:pt x="3006605" y="522359"/>
                      <a:pt x="3034837" y="481158"/>
                      <a:pt x="3063066" y="439954"/>
                    </a:cubicBezTo>
                    <a:cubicBezTo>
                      <a:pt x="3080852" y="417175"/>
                      <a:pt x="3070270" y="392911"/>
                      <a:pt x="3044885" y="379727"/>
                    </a:cubicBezTo>
                    <a:cubicBezTo>
                      <a:pt x="3038041" y="374627"/>
                      <a:pt x="3040653" y="370021"/>
                      <a:pt x="3038659" y="362804"/>
                    </a:cubicBezTo>
                    <a:cubicBezTo>
                      <a:pt x="3038158" y="349737"/>
                      <a:pt x="3035605" y="341897"/>
                      <a:pt x="3030130" y="33894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A3B193-3E86-47FC-BC24-2D86D07298B5}"/>
                  </a:ext>
                </a:extLst>
              </p:cNvPr>
              <p:cNvSpPr/>
              <p:nvPr/>
            </p:nvSpPr>
            <p:spPr>
              <a:xfrm>
                <a:off x="5978769" y="2041353"/>
                <a:ext cx="2270928" cy="5490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728CCC8-043B-431A-9E47-B610462FAAAE}"/>
                </a:ext>
              </a:extLst>
            </p:cNvPr>
            <p:cNvGrpSpPr/>
            <p:nvPr/>
          </p:nvGrpSpPr>
          <p:grpSpPr>
            <a:xfrm>
              <a:off x="8468730" y="2629112"/>
              <a:ext cx="2438400" cy="3899163"/>
              <a:chOff x="8696322" y="2321169"/>
              <a:chExt cx="2438400" cy="3899163"/>
            </a:xfrm>
            <a:solidFill>
              <a:schemeClr val="bg1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FE76D37-5306-473C-A864-F38D25193D64}"/>
                  </a:ext>
                </a:extLst>
              </p:cNvPr>
              <p:cNvSpPr/>
              <p:nvPr/>
            </p:nvSpPr>
            <p:spPr>
              <a:xfrm>
                <a:off x="8696322" y="3713599"/>
                <a:ext cx="2438400" cy="180975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CE1F3C5-488D-49FB-B7F7-1817953887A8}"/>
                  </a:ext>
                </a:extLst>
              </p:cNvPr>
              <p:cNvSpPr/>
              <p:nvPr/>
            </p:nvSpPr>
            <p:spPr>
              <a:xfrm>
                <a:off x="8696322" y="3954368"/>
                <a:ext cx="2438400" cy="2265964"/>
              </a:xfrm>
              <a:custGeom>
                <a:avLst/>
                <a:gdLst>
                  <a:gd name="connsiteX0" fmla="*/ 1205531 w 2438400"/>
                  <a:gd name="connsiteY0" fmla="*/ 1417321 h 2265964"/>
                  <a:gd name="connsiteX1" fmla="*/ 1074298 w 2438400"/>
                  <a:gd name="connsiteY1" fmla="*/ 1640419 h 2265964"/>
                  <a:gd name="connsiteX2" fmla="*/ 1218654 w 2438400"/>
                  <a:gd name="connsiteY2" fmla="*/ 1898510 h 2265964"/>
                  <a:gd name="connsiteX3" fmla="*/ 1358636 w 2438400"/>
                  <a:gd name="connsiteY3" fmla="*/ 1640419 h 2265964"/>
                  <a:gd name="connsiteX4" fmla="*/ 1205531 w 2438400"/>
                  <a:gd name="connsiteY4" fmla="*/ 1417321 h 2265964"/>
                  <a:gd name="connsiteX5" fmla="*/ 43 w 2438400"/>
                  <a:gd name="connsiteY5" fmla="*/ 0 h 2265964"/>
                  <a:gd name="connsiteX6" fmla="*/ 319561 w 2438400"/>
                  <a:gd name="connsiteY6" fmla="*/ 0 h 2265964"/>
                  <a:gd name="connsiteX7" fmla="*/ 693981 w 2438400"/>
                  <a:gd name="connsiteY7" fmla="*/ 0 h 2265964"/>
                  <a:gd name="connsiteX8" fmla="*/ 693981 w 2438400"/>
                  <a:gd name="connsiteY8" fmla="*/ 1 h 2265964"/>
                  <a:gd name="connsiteX9" fmla="*/ 1218654 w 2438400"/>
                  <a:gd name="connsiteY9" fmla="*/ 1 h 2265964"/>
                  <a:gd name="connsiteX10" fmla="*/ 1741540 w 2438400"/>
                  <a:gd name="connsiteY10" fmla="*/ 1 h 2265964"/>
                  <a:gd name="connsiteX11" fmla="*/ 1741540 w 2438400"/>
                  <a:gd name="connsiteY11" fmla="*/ 0 h 2265964"/>
                  <a:gd name="connsiteX12" fmla="*/ 2074618 w 2438400"/>
                  <a:gd name="connsiteY12" fmla="*/ 0 h 2265964"/>
                  <a:gd name="connsiteX13" fmla="*/ 2105322 w 2438400"/>
                  <a:gd name="connsiteY13" fmla="*/ 0 h 2265964"/>
                  <a:gd name="connsiteX14" fmla="*/ 2438400 w 2438400"/>
                  <a:gd name="connsiteY14" fmla="*/ 0 h 2265964"/>
                  <a:gd name="connsiteX15" fmla="*/ 2364034 w 2438400"/>
                  <a:gd name="connsiteY15" fmla="*/ 282925 h 2265964"/>
                  <a:gd name="connsiteX16" fmla="*/ 2107583 w 2438400"/>
                  <a:gd name="connsiteY16" fmla="*/ 352565 h 2265964"/>
                  <a:gd name="connsiteX17" fmla="*/ 2105322 w 2438400"/>
                  <a:gd name="connsiteY17" fmla="*/ 352662 h 2265964"/>
                  <a:gd name="connsiteX18" fmla="*/ 2105322 w 2438400"/>
                  <a:gd name="connsiteY18" fmla="*/ 353609 h 2265964"/>
                  <a:gd name="connsiteX19" fmla="*/ 2083070 w 2438400"/>
                  <a:gd name="connsiteY19" fmla="*/ 353609 h 2265964"/>
                  <a:gd name="connsiteX20" fmla="*/ 2074618 w 2438400"/>
                  <a:gd name="connsiteY20" fmla="*/ 353969 h 2265964"/>
                  <a:gd name="connsiteX21" fmla="*/ 2074618 w 2438400"/>
                  <a:gd name="connsiteY21" fmla="*/ 353609 h 2265964"/>
                  <a:gd name="connsiteX22" fmla="*/ 1741540 w 2438400"/>
                  <a:gd name="connsiteY22" fmla="*/ 353609 h 2265964"/>
                  <a:gd name="connsiteX23" fmla="*/ 1741540 w 2438400"/>
                  <a:gd name="connsiteY23" fmla="*/ 352891 h 2265964"/>
                  <a:gd name="connsiteX24" fmla="*/ 1718980 w 2438400"/>
                  <a:gd name="connsiteY24" fmla="*/ 354332 h 2265964"/>
                  <a:gd name="connsiteX25" fmla="*/ 1485494 w 2438400"/>
                  <a:gd name="connsiteY25" fmla="*/ 398077 h 2265964"/>
                  <a:gd name="connsiteX26" fmla="*/ 1577358 w 2438400"/>
                  <a:gd name="connsiteY26" fmla="*/ 1338582 h 2265964"/>
                  <a:gd name="connsiteX27" fmla="*/ 1218654 w 2438400"/>
                  <a:gd name="connsiteY27" fmla="*/ 2265964 h 2265964"/>
                  <a:gd name="connsiteX28" fmla="*/ 859949 w 2438400"/>
                  <a:gd name="connsiteY28" fmla="*/ 1338582 h 2265964"/>
                  <a:gd name="connsiteX29" fmla="*/ 951814 w 2438400"/>
                  <a:gd name="connsiteY29" fmla="*/ 398077 h 2265964"/>
                  <a:gd name="connsiteX30" fmla="*/ 718328 w 2438400"/>
                  <a:gd name="connsiteY30" fmla="*/ 354332 h 2265964"/>
                  <a:gd name="connsiteX31" fmla="*/ 693981 w 2438400"/>
                  <a:gd name="connsiteY31" fmla="*/ 352777 h 2265964"/>
                  <a:gd name="connsiteX32" fmla="*/ 693981 w 2438400"/>
                  <a:gd name="connsiteY32" fmla="*/ 353609 h 2265964"/>
                  <a:gd name="connsiteX33" fmla="*/ 319561 w 2438400"/>
                  <a:gd name="connsiteY33" fmla="*/ 353609 h 2265964"/>
                  <a:gd name="connsiteX34" fmla="*/ 255959 w 2438400"/>
                  <a:gd name="connsiteY34" fmla="*/ 349546 h 2265964"/>
                  <a:gd name="connsiteX35" fmla="*/ 74411 w 2438400"/>
                  <a:gd name="connsiteY35" fmla="*/ 284341 h 2265964"/>
                  <a:gd name="connsiteX36" fmla="*/ 43 w 2438400"/>
                  <a:gd name="connsiteY36" fmla="*/ 0 h 226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38400" h="2265964">
                    <a:moveTo>
                      <a:pt x="1205531" y="1417321"/>
                    </a:moveTo>
                    <a:cubicBezTo>
                      <a:pt x="1126792" y="1417321"/>
                      <a:pt x="1074298" y="1447943"/>
                      <a:pt x="1074298" y="1640419"/>
                    </a:cubicBezTo>
                    <a:cubicBezTo>
                      <a:pt x="1074298" y="1828519"/>
                      <a:pt x="1139914" y="1898510"/>
                      <a:pt x="1218654" y="1898510"/>
                    </a:cubicBezTo>
                    <a:cubicBezTo>
                      <a:pt x="1297393" y="1898510"/>
                      <a:pt x="1358636" y="1828519"/>
                      <a:pt x="1358636" y="1640419"/>
                    </a:cubicBezTo>
                    <a:cubicBezTo>
                      <a:pt x="1358636" y="1452316"/>
                      <a:pt x="1284270" y="1417321"/>
                      <a:pt x="1205531" y="1417321"/>
                    </a:cubicBezTo>
                    <a:close/>
                    <a:moveTo>
                      <a:pt x="43" y="0"/>
                    </a:moveTo>
                    <a:lnTo>
                      <a:pt x="319561" y="0"/>
                    </a:lnTo>
                    <a:lnTo>
                      <a:pt x="693981" y="0"/>
                    </a:lnTo>
                    <a:lnTo>
                      <a:pt x="693981" y="1"/>
                    </a:lnTo>
                    <a:lnTo>
                      <a:pt x="1218654" y="1"/>
                    </a:lnTo>
                    <a:lnTo>
                      <a:pt x="1741540" y="1"/>
                    </a:lnTo>
                    <a:lnTo>
                      <a:pt x="1741540" y="0"/>
                    </a:lnTo>
                    <a:lnTo>
                      <a:pt x="2074618" y="0"/>
                    </a:lnTo>
                    <a:lnTo>
                      <a:pt x="2105322" y="0"/>
                    </a:lnTo>
                    <a:lnTo>
                      <a:pt x="2438400" y="0"/>
                    </a:lnTo>
                    <a:cubicBezTo>
                      <a:pt x="2438400" y="0"/>
                      <a:pt x="2438400" y="200224"/>
                      <a:pt x="2364034" y="282925"/>
                    </a:cubicBezTo>
                    <a:cubicBezTo>
                      <a:pt x="2311542" y="339509"/>
                      <a:pt x="2207649" y="348213"/>
                      <a:pt x="2107583" y="352565"/>
                    </a:cubicBezTo>
                    <a:lnTo>
                      <a:pt x="2105322" y="352662"/>
                    </a:lnTo>
                    <a:lnTo>
                      <a:pt x="2105322" y="353609"/>
                    </a:lnTo>
                    <a:lnTo>
                      <a:pt x="2083070" y="353609"/>
                    </a:lnTo>
                    <a:lnTo>
                      <a:pt x="2074618" y="353969"/>
                    </a:lnTo>
                    <a:lnTo>
                      <a:pt x="2074618" y="353609"/>
                    </a:lnTo>
                    <a:lnTo>
                      <a:pt x="1741540" y="353609"/>
                    </a:lnTo>
                    <a:lnTo>
                      <a:pt x="1741540" y="352891"/>
                    </a:lnTo>
                    <a:lnTo>
                      <a:pt x="1718980" y="354332"/>
                    </a:lnTo>
                    <a:cubicBezTo>
                      <a:pt x="1618915" y="358706"/>
                      <a:pt x="1522677" y="358706"/>
                      <a:pt x="1485494" y="398077"/>
                    </a:cubicBezTo>
                    <a:cubicBezTo>
                      <a:pt x="1411130" y="476816"/>
                      <a:pt x="1577358" y="949255"/>
                      <a:pt x="1577358" y="1338582"/>
                    </a:cubicBezTo>
                    <a:cubicBezTo>
                      <a:pt x="1577358" y="1727908"/>
                      <a:pt x="1568609" y="2265964"/>
                      <a:pt x="1218654" y="2265964"/>
                    </a:cubicBezTo>
                    <a:cubicBezTo>
                      <a:pt x="868699" y="2265964"/>
                      <a:pt x="859949" y="1727908"/>
                      <a:pt x="859949" y="1338582"/>
                    </a:cubicBezTo>
                    <a:cubicBezTo>
                      <a:pt x="859949" y="949255"/>
                      <a:pt x="1026178" y="476816"/>
                      <a:pt x="951814" y="398077"/>
                    </a:cubicBezTo>
                    <a:cubicBezTo>
                      <a:pt x="914631" y="358706"/>
                      <a:pt x="818393" y="358706"/>
                      <a:pt x="718328" y="354332"/>
                    </a:cubicBezTo>
                    <a:lnTo>
                      <a:pt x="693981" y="352777"/>
                    </a:lnTo>
                    <a:lnTo>
                      <a:pt x="693981" y="353609"/>
                    </a:lnTo>
                    <a:lnTo>
                      <a:pt x="319561" y="353609"/>
                    </a:lnTo>
                    <a:lnTo>
                      <a:pt x="255959" y="349546"/>
                    </a:lnTo>
                    <a:cubicBezTo>
                      <a:pt x="182063" y="342575"/>
                      <a:pt x="113781" y="326991"/>
                      <a:pt x="74411" y="284341"/>
                    </a:cubicBezTo>
                    <a:cubicBezTo>
                      <a:pt x="-4328" y="201226"/>
                      <a:pt x="43" y="0"/>
                      <a:pt x="43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7A787A3-0DB6-488F-A587-BF427FCF2637}"/>
                  </a:ext>
                </a:extLst>
              </p:cNvPr>
              <p:cNvSpPr/>
              <p:nvPr/>
            </p:nvSpPr>
            <p:spPr>
              <a:xfrm>
                <a:off x="8696322" y="2321169"/>
                <a:ext cx="2438399" cy="1332636"/>
              </a:xfrm>
              <a:custGeom>
                <a:avLst/>
                <a:gdLst>
                  <a:gd name="connsiteX0" fmla="*/ 222110 w 2438399"/>
                  <a:gd name="connsiteY0" fmla="*/ 0 h 1332636"/>
                  <a:gd name="connsiteX1" fmla="*/ 498082 w 2438399"/>
                  <a:gd name="connsiteY1" fmla="*/ 0 h 1332636"/>
                  <a:gd name="connsiteX2" fmla="*/ 528349 w 2438399"/>
                  <a:gd name="connsiteY2" fmla="*/ 511288 h 1332636"/>
                  <a:gd name="connsiteX3" fmla="*/ 558616 w 2438399"/>
                  <a:gd name="connsiteY3" fmla="*/ 0 h 1332636"/>
                  <a:gd name="connsiteX4" fmla="*/ 777624 w 2438399"/>
                  <a:gd name="connsiteY4" fmla="*/ 0 h 1332636"/>
                  <a:gd name="connsiteX5" fmla="*/ 797729 w 2438399"/>
                  <a:gd name="connsiteY5" fmla="*/ 339628 h 1332636"/>
                  <a:gd name="connsiteX6" fmla="*/ 817834 w 2438399"/>
                  <a:gd name="connsiteY6" fmla="*/ 0 h 1332636"/>
                  <a:gd name="connsiteX7" fmla="*/ 1430091 w 2438399"/>
                  <a:gd name="connsiteY7" fmla="*/ 0 h 1332636"/>
                  <a:gd name="connsiteX8" fmla="*/ 1482451 w 2438399"/>
                  <a:gd name="connsiteY8" fmla="*/ 884503 h 1332636"/>
                  <a:gd name="connsiteX9" fmla="*/ 1534812 w 2438399"/>
                  <a:gd name="connsiteY9" fmla="*/ 0 h 1332636"/>
                  <a:gd name="connsiteX10" fmla="*/ 1906078 w 2438399"/>
                  <a:gd name="connsiteY10" fmla="*/ 0 h 1332636"/>
                  <a:gd name="connsiteX11" fmla="*/ 1936345 w 2438399"/>
                  <a:gd name="connsiteY11" fmla="*/ 511288 h 1332636"/>
                  <a:gd name="connsiteX12" fmla="*/ 1966612 w 2438399"/>
                  <a:gd name="connsiteY12" fmla="*/ 0 h 1332636"/>
                  <a:gd name="connsiteX13" fmla="*/ 2034510 w 2438399"/>
                  <a:gd name="connsiteY13" fmla="*/ 0 h 1332636"/>
                  <a:gd name="connsiteX14" fmla="*/ 2059806 w 2438399"/>
                  <a:gd name="connsiteY14" fmla="*/ 427303 h 1332636"/>
                  <a:gd name="connsiteX15" fmla="*/ 2085102 w 2438399"/>
                  <a:gd name="connsiteY15" fmla="*/ 0 h 1332636"/>
                  <a:gd name="connsiteX16" fmla="*/ 2216289 w 2438399"/>
                  <a:gd name="connsiteY16" fmla="*/ 0 h 1332636"/>
                  <a:gd name="connsiteX17" fmla="*/ 2438399 w 2438399"/>
                  <a:gd name="connsiteY17" fmla="*/ 222110 h 1332636"/>
                  <a:gd name="connsiteX18" fmla="*/ 2438399 w 2438399"/>
                  <a:gd name="connsiteY18" fmla="*/ 1332636 h 1332636"/>
                  <a:gd name="connsiteX19" fmla="*/ 0 w 2438399"/>
                  <a:gd name="connsiteY19" fmla="*/ 1332636 h 1332636"/>
                  <a:gd name="connsiteX20" fmla="*/ 0 w 2438399"/>
                  <a:gd name="connsiteY20" fmla="*/ 222110 h 1332636"/>
                  <a:gd name="connsiteX21" fmla="*/ 222110 w 2438399"/>
                  <a:gd name="connsiteY21" fmla="*/ 0 h 13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38399" h="1332636">
                    <a:moveTo>
                      <a:pt x="222110" y="0"/>
                    </a:moveTo>
                    <a:lnTo>
                      <a:pt x="498082" y="0"/>
                    </a:lnTo>
                    <a:lnTo>
                      <a:pt x="528349" y="511288"/>
                    </a:lnTo>
                    <a:lnTo>
                      <a:pt x="558616" y="0"/>
                    </a:lnTo>
                    <a:lnTo>
                      <a:pt x="777624" y="0"/>
                    </a:lnTo>
                    <a:lnTo>
                      <a:pt x="797729" y="339628"/>
                    </a:lnTo>
                    <a:lnTo>
                      <a:pt x="817834" y="0"/>
                    </a:lnTo>
                    <a:lnTo>
                      <a:pt x="1430091" y="0"/>
                    </a:lnTo>
                    <a:lnTo>
                      <a:pt x="1482451" y="884503"/>
                    </a:lnTo>
                    <a:lnTo>
                      <a:pt x="1534812" y="0"/>
                    </a:lnTo>
                    <a:lnTo>
                      <a:pt x="1906078" y="0"/>
                    </a:lnTo>
                    <a:lnTo>
                      <a:pt x="1936345" y="511288"/>
                    </a:lnTo>
                    <a:lnTo>
                      <a:pt x="1966612" y="0"/>
                    </a:lnTo>
                    <a:lnTo>
                      <a:pt x="2034510" y="0"/>
                    </a:lnTo>
                    <a:lnTo>
                      <a:pt x="2059806" y="427303"/>
                    </a:lnTo>
                    <a:lnTo>
                      <a:pt x="2085102" y="0"/>
                    </a:lnTo>
                    <a:lnTo>
                      <a:pt x="2216289" y="0"/>
                    </a:lnTo>
                    <a:cubicBezTo>
                      <a:pt x="2338957" y="0"/>
                      <a:pt x="2438399" y="99442"/>
                      <a:pt x="2438399" y="222110"/>
                    </a:cubicBezTo>
                    <a:lnTo>
                      <a:pt x="2438399" y="1332636"/>
                    </a:lnTo>
                    <a:lnTo>
                      <a:pt x="0" y="1332636"/>
                    </a:lnTo>
                    <a:lnTo>
                      <a:pt x="0" y="222110"/>
                    </a:lnTo>
                    <a:cubicBezTo>
                      <a:pt x="0" y="99442"/>
                      <a:pt x="99442" y="0"/>
                      <a:pt x="22211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1646" y="200177"/>
            <a:ext cx="6502836" cy="14939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Free PPT Templates</a:t>
            </a:r>
            <a:br>
              <a:rPr lang="en-US" dirty="0"/>
            </a:br>
            <a:r>
              <a:rPr lang="en-US" dirty="0"/>
              <a:t>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861646" y="1639376"/>
            <a:ext cx="6502836" cy="741157"/>
          </a:xfrm>
        </p:spPr>
        <p:txBody>
          <a:bodyPr/>
          <a:lstStyle/>
          <a:p>
            <a:pPr algn="l"/>
            <a:r>
              <a:rPr lang="en-US" sz="1800" dirty="0"/>
              <a:t>You can download professional PowerPoint </a:t>
            </a:r>
          </a:p>
          <a:p>
            <a:pPr algn="l"/>
            <a:r>
              <a:rPr lang="en-US" sz="1800" dirty="0"/>
              <a:t>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26E38E7-73F5-4A9E-9BDC-9DE1F6DA790D}"/>
              </a:ext>
            </a:extLst>
          </p:cNvPr>
          <p:cNvGrpSpPr/>
          <p:nvPr/>
        </p:nvGrpSpPr>
        <p:grpSpPr>
          <a:xfrm>
            <a:off x="1037250" y="5366538"/>
            <a:ext cx="6327232" cy="733867"/>
            <a:chOff x="1037250" y="5359727"/>
            <a:chExt cx="6327232" cy="73386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221316E-7AE5-4E07-B570-B0D365A7B204}"/>
                </a:ext>
              </a:extLst>
            </p:cNvPr>
            <p:cNvSpPr/>
            <p:nvPr/>
          </p:nvSpPr>
          <p:spPr>
            <a:xfrm>
              <a:off x="1037250" y="5411272"/>
              <a:ext cx="630776" cy="6307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7CF2FB-354B-4CB8-B8EE-41797801AF1C}"/>
                </a:ext>
              </a:extLst>
            </p:cNvPr>
            <p:cNvGrpSpPr/>
            <p:nvPr/>
          </p:nvGrpSpPr>
          <p:grpSpPr>
            <a:xfrm>
              <a:off x="1998903" y="5359727"/>
              <a:ext cx="5365579" cy="733867"/>
              <a:chOff x="1758834" y="1773770"/>
              <a:chExt cx="2741158" cy="733867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1864BCC-DB2E-4A61-A97F-D741F241546F}"/>
                  </a:ext>
                </a:extLst>
              </p:cNvPr>
              <p:cNvSpPr txBox="1"/>
              <p:nvPr/>
            </p:nvSpPr>
            <p:spPr>
              <a:xfrm>
                <a:off x="1758834" y="2045972"/>
                <a:ext cx="2741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479E2C3-E267-42A3-8E8B-8267EF50ED0F}"/>
                  </a:ext>
                </a:extLst>
              </p:cNvPr>
              <p:cNvSpPr txBox="1"/>
              <p:nvPr/>
            </p:nvSpPr>
            <p:spPr>
              <a:xfrm>
                <a:off x="1758834" y="1773770"/>
                <a:ext cx="274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8" name="Isosceles Triangle 51">
              <a:extLst>
                <a:ext uri="{FF2B5EF4-FFF2-40B4-BE49-F238E27FC236}">
                  <a16:creationId xmlns:a16="http://schemas.microsoft.com/office/drawing/2014/main" id="{3A2FCC64-2C19-4DB2-9212-31C9E1FE0CBA}"/>
                </a:ext>
              </a:extLst>
            </p:cNvPr>
            <p:cNvSpPr/>
            <p:nvPr/>
          </p:nvSpPr>
          <p:spPr>
            <a:xfrm>
              <a:off x="1200180" y="5614862"/>
              <a:ext cx="304917" cy="223597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55FDCB2-F2AA-4C88-9E19-3384C2537CB2}"/>
              </a:ext>
            </a:extLst>
          </p:cNvPr>
          <p:cNvGrpSpPr/>
          <p:nvPr/>
        </p:nvGrpSpPr>
        <p:grpSpPr>
          <a:xfrm>
            <a:off x="1037250" y="2702832"/>
            <a:ext cx="6327232" cy="733867"/>
            <a:chOff x="1037250" y="1955212"/>
            <a:chExt cx="6327232" cy="73386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96290FC-36C8-47AD-952D-D481E6C64A01}"/>
                </a:ext>
              </a:extLst>
            </p:cNvPr>
            <p:cNvSpPr/>
            <p:nvPr/>
          </p:nvSpPr>
          <p:spPr>
            <a:xfrm>
              <a:off x="1037250" y="2006757"/>
              <a:ext cx="630776" cy="6307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C2329E6-B97C-4807-BDA3-28D351332B6F}"/>
                </a:ext>
              </a:extLst>
            </p:cNvPr>
            <p:cNvGrpSpPr/>
            <p:nvPr/>
          </p:nvGrpSpPr>
          <p:grpSpPr>
            <a:xfrm>
              <a:off x="1998903" y="1955212"/>
              <a:ext cx="5365579" cy="733867"/>
              <a:chOff x="1758834" y="1773770"/>
              <a:chExt cx="2741158" cy="733867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D779461-C878-48D9-8B9C-C7B4BDCFDE76}"/>
                  </a:ext>
                </a:extLst>
              </p:cNvPr>
              <p:cNvSpPr txBox="1"/>
              <p:nvPr/>
            </p:nvSpPr>
            <p:spPr>
              <a:xfrm>
                <a:off x="1758834" y="2045972"/>
                <a:ext cx="2741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Easy to change colors, photos.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2B21F5B-975A-4ACF-BC2A-324085FCABD1}"/>
                  </a:ext>
                </a:extLst>
              </p:cNvPr>
              <p:cNvSpPr txBox="1"/>
              <p:nvPr/>
            </p:nvSpPr>
            <p:spPr>
              <a:xfrm>
                <a:off x="1758834" y="1773770"/>
                <a:ext cx="274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9" name="Rounded Rectangle 27">
              <a:extLst>
                <a:ext uri="{FF2B5EF4-FFF2-40B4-BE49-F238E27FC236}">
                  <a16:creationId xmlns:a16="http://schemas.microsoft.com/office/drawing/2014/main" id="{F7006AD0-F915-417E-BCA6-2B9EC2924CF3}"/>
                </a:ext>
              </a:extLst>
            </p:cNvPr>
            <p:cNvSpPr/>
            <p:nvPr/>
          </p:nvSpPr>
          <p:spPr>
            <a:xfrm>
              <a:off x="1194066" y="2200340"/>
              <a:ext cx="317145" cy="243610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4CB29B-B271-4E62-94BB-2D0F9090104E}"/>
              </a:ext>
            </a:extLst>
          </p:cNvPr>
          <p:cNvGrpSpPr/>
          <p:nvPr/>
        </p:nvGrpSpPr>
        <p:grpSpPr>
          <a:xfrm>
            <a:off x="1037250" y="3590734"/>
            <a:ext cx="6327232" cy="733867"/>
            <a:chOff x="1037250" y="3122223"/>
            <a:chExt cx="6327232" cy="73386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951F8C8-D6A8-47CD-A087-C7A92452B80C}"/>
                </a:ext>
              </a:extLst>
            </p:cNvPr>
            <p:cNvSpPr/>
            <p:nvPr/>
          </p:nvSpPr>
          <p:spPr>
            <a:xfrm>
              <a:off x="1037250" y="3173768"/>
              <a:ext cx="630776" cy="6307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7DCEA63-939A-4C26-958B-E37D9DD43095}"/>
                </a:ext>
              </a:extLst>
            </p:cNvPr>
            <p:cNvGrpSpPr/>
            <p:nvPr/>
          </p:nvGrpSpPr>
          <p:grpSpPr>
            <a:xfrm>
              <a:off x="1998903" y="3122223"/>
              <a:ext cx="5365579" cy="733867"/>
              <a:chOff x="1758834" y="1773770"/>
              <a:chExt cx="2741158" cy="733867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D109C97-E219-4A6F-A48E-F7D0ADCDE8CE}"/>
                  </a:ext>
                </a:extLst>
              </p:cNvPr>
              <p:cNvSpPr txBox="1"/>
              <p:nvPr/>
            </p:nvSpPr>
            <p:spPr>
              <a:xfrm>
                <a:off x="1758834" y="2045972"/>
                <a:ext cx="2741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5E9F440-133D-463E-A14E-D9D8EFF39960}"/>
                  </a:ext>
                </a:extLst>
              </p:cNvPr>
              <p:cNvSpPr txBox="1"/>
              <p:nvPr/>
            </p:nvSpPr>
            <p:spPr>
              <a:xfrm>
                <a:off x="1758834" y="1773770"/>
                <a:ext cx="274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0" name="Rounded Rectangle 7">
              <a:extLst>
                <a:ext uri="{FF2B5EF4-FFF2-40B4-BE49-F238E27FC236}">
                  <a16:creationId xmlns:a16="http://schemas.microsoft.com/office/drawing/2014/main" id="{9EFAB567-1EE6-4929-8EA8-EA28FDD083F0}"/>
                </a:ext>
              </a:extLst>
            </p:cNvPr>
            <p:cNvSpPr/>
            <p:nvPr/>
          </p:nvSpPr>
          <p:spPr>
            <a:xfrm>
              <a:off x="1191420" y="3350027"/>
              <a:ext cx="322437" cy="278259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7CD8A89-CB6D-4703-A0CA-E280723343E6}"/>
              </a:ext>
            </a:extLst>
          </p:cNvPr>
          <p:cNvGrpSpPr/>
          <p:nvPr/>
        </p:nvGrpSpPr>
        <p:grpSpPr>
          <a:xfrm>
            <a:off x="1037250" y="4478636"/>
            <a:ext cx="6327232" cy="733867"/>
            <a:chOff x="1037250" y="4240975"/>
            <a:chExt cx="6327232" cy="73386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2360E34-7DEF-470C-A303-EC2E76F8FF43}"/>
                </a:ext>
              </a:extLst>
            </p:cNvPr>
            <p:cNvSpPr/>
            <p:nvPr/>
          </p:nvSpPr>
          <p:spPr>
            <a:xfrm>
              <a:off x="1037250" y="4292520"/>
              <a:ext cx="630776" cy="6307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3624CB1-739F-49EC-82F5-832961EE70FF}"/>
                </a:ext>
              </a:extLst>
            </p:cNvPr>
            <p:cNvGrpSpPr/>
            <p:nvPr/>
          </p:nvGrpSpPr>
          <p:grpSpPr>
            <a:xfrm>
              <a:off x="1998903" y="4240975"/>
              <a:ext cx="5365579" cy="733867"/>
              <a:chOff x="1758834" y="1773770"/>
              <a:chExt cx="2741158" cy="733867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6175BDD-3538-4DFA-BE0F-283A08A1A7E9}"/>
                  </a:ext>
                </a:extLst>
              </p:cNvPr>
              <p:cNvSpPr txBox="1"/>
              <p:nvPr/>
            </p:nvSpPr>
            <p:spPr>
              <a:xfrm>
                <a:off x="1758834" y="2045972"/>
                <a:ext cx="2741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19F913-78E6-44A0-933D-692B64A79D01}"/>
                  </a:ext>
                </a:extLst>
              </p:cNvPr>
              <p:cNvSpPr txBox="1"/>
              <p:nvPr/>
            </p:nvSpPr>
            <p:spPr>
              <a:xfrm>
                <a:off x="1758834" y="1773770"/>
                <a:ext cx="274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1" name="Round Same Side Corner Rectangle 36">
              <a:extLst>
                <a:ext uri="{FF2B5EF4-FFF2-40B4-BE49-F238E27FC236}">
                  <a16:creationId xmlns:a16="http://schemas.microsoft.com/office/drawing/2014/main" id="{456D06BC-562F-4D8C-A301-426B2C567FC3}"/>
                </a:ext>
              </a:extLst>
            </p:cNvPr>
            <p:cNvSpPr/>
            <p:nvPr/>
          </p:nvSpPr>
          <p:spPr>
            <a:xfrm>
              <a:off x="1188828" y="4478397"/>
              <a:ext cx="327620" cy="259022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11175</TotalTime>
  <Words>124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14</cp:revision>
  <dcterms:created xsi:type="dcterms:W3CDTF">2018-02-18T19:39:47Z</dcterms:created>
  <dcterms:modified xsi:type="dcterms:W3CDTF">2018-12-27T07:57:08Z</dcterms:modified>
</cp:coreProperties>
</file>