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DAA6B4C-ECC9-4445-AF35-83B794A298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1243" y="2219138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3BFD13BA-E890-43BC-8680-55A5C96DAB9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127625" y="4633147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id="{83110536-45E4-4CB9-BC73-ECCC32969A0E}"/>
              </a:ext>
            </a:extLst>
          </p:cNvPr>
          <p:cNvSpPr/>
          <p:nvPr userDrawn="1"/>
        </p:nvSpPr>
        <p:spPr>
          <a:xfrm rot="10800000">
            <a:off x="911755" y="3097197"/>
            <a:ext cx="1468800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B57059EE-DE23-41D5-B135-D00E4D962411}"/>
              </a:ext>
            </a:extLst>
          </p:cNvPr>
          <p:cNvSpPr/>
          <p:nvPr userDrawn="1"/>
        </p:nvSpPr>
        <p:spPr>
          <a:xfrm>
            <a:off x="3128137" y="4250223"/>
            <a:ext cx="1468800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BA86B2EA-4C7F-4D36-AB8F-EA374A7A2B1C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5359142" y="2219138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Isosceles Triangle 4">
            <a:extLst>
              <a:ext uri="{FF2B5EF4-FFF2-40B4-BE49-F238E27FC236}">
                <a16:creationId xmlns:a16="http://schemas.microsoft.com/office/drawing/2014/main" id="{866F5091-D00F-4F4D-8B24-36AC12E4195E}"/>
              </a:ext>
            </a:extLst>
          </p:cNvPr>
          <p:cNvSpPr/>
          <p:nvPr userDrawn="1"/>
        </p:nvSpPr>
        <p:spPr>
          <a:xfrm rot="10800000">
            <a:off x="5359654" y="3097198"/>
            <a:ext cx="1468800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023DB5E5-DA63-4793-8B55-6ABA6A0CC52E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575524" y="4633147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Isosceles Triangle 4">
            <a:extLst>
              <a:ext uri="{FF2B5EF4-FFF2-40B4-BE49-F238E27FC236}">
                <a16:creationId xmlns:a16="http://schemas.microsoft.com/office/drawing/2014/main" id="{E5BCC360-FE56-4622-9CD0-99AEBF0B43AE}"/>
              </a:ext>
            </a:extLst>
          </p:cNvPr>
          <p:cNvSpPr/>
          <p:nvPr userDrawn="1"/>
        </p:nvSpPr>
        <p:spPr>
          <a:xfrm>
            <a:off x="7576036" y="4250223"/>
            <a:ext cx="1468800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5B7575B-6760-4EB2-8384-21157707956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9822176" y="2219138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Isosceles Triangle 4">
            <a:extLst>
              <a:ext uri="{FF2B5EF4-FFF2-40B4-BE49-F238E27FC236}">
                <a16:creationId xmlns:a16="http://schemas.microsoft.com/office/drawing/2014/main" id="{7515D2CF-C5A5-4F9C-B18D-4766834305F5}"/>
              </a:ext>
            </a:extLst>
          </p:cNvPr>
          <p:cNvSpPr/>
          <p:nvPr userDrawn="1"/>
        </p:nvSpPr>
        <p:spPr>
          <a:xfrm rot="10800000">
            <a:off x="9822688" y="3097198"/>
            <a:ext cx="1468800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00F680-E3C3-4F89-A9B2-4DB9E1D6CA02}"/>
              </a:ext>
            </a:extLst>
          </p:cNvPr>
          <p:cNvCxnSpPr>
            <a:cxnSpLocks/>
          </p:cNvCxnSpPr>
          <p:nvPr/>
        </p:nvCxnSpPr>
        <p:spPr>
          <a:xfrm>
            <a:off x="782199" y="3897313"/>
            <a:ext cx="10817922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1F2FBE1-4F68-47CD-ABD1-E19AC08289DA}"/>
              </a:ext>
            </a:extLst>
          </p:cNvPr>
          <p:cNvSpPr/>
          <p:nvPr/>
        </p:nvSpPr>
        <p:spPr>
          <a:xfrm>
            <a:off x="1541759" y="3794200"/>
            <a:ext cx="216024" cy="2160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17F647-99D7-4036-96E0-C6196AA127DC}"/>
              </a:ext>
            </a:extLst>
          </p:cNvPr>
          <p:cNvSpPr/>
          <p:nvPr/>
        </p:nvSpPr>
        <p:spPr>
          <a:xfrm>
            <a:off x="3751645" y="3777108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F44B20-74D2-43FB-996C-A2DCEB8DA6DD}"/>
              </a:ext>
            </a:extLst>
          </p:cNvPr>
          <p:cNvSpPr/>
          <p:nvPr/>
        </p:nvSpPr>
        <p:spPr>
          <a:xfrm>
            <a:off x="5985611" y="378565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C2A948-E331-4707-BA39-D2435058F676}"/>
              </a:ext>
            </a:extLst>
          </p:cNvPr>
          <p:cNvSpPr/>
          <p:nvPr/>
        </p:nvSpPr>
        <p:spPr>
          <a:xfrm>
            <a:off x="8204049" y="379420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2B96AD-8484-4106-87CD-93819325C810}"/>
              </a:ext>
            </a:extLst>
          </p:cNvPr>
          <p:cNvGrpSpPr/>
          <p:nvPr/>
        </p:nvGrpSpPr>
        <p:grpSpPr>
          <a:xfrm>
            <a:off x="1093064" y="4073735"/>
            <a:ext cx="1113417" cy="1007204"/>
            <a:chOff x="5019564" y="4294004"/>
            <a:chExt cx="914400" cy="1007204"/>
          </a:xfrm>
          <a:noFill/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F89250D-3455-4F0C-874E-F222F0B0AC8D}"/>
                </a:ext>
              </a:extLst>
            </p:cNvPr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3E53271-4279-4269-BD52-DB42D91C0FC9}"/>
                </a:ext>
              </a:extLst>
            </p:cNvPr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53FDF-6137-44C5-96D1-7DFE88CE681B}"/>
              </a:ext>
            </a:extLst>
          </p:cNvPr>
          <p:cNvGrpSpPr/>
          <p:nvPr/>
        </p:nvGrpSpPr>
        <p:grpSpPr>
          <a:xfrm rot="10800000">
            <a:off x="3302950" y="2725581"/>
            <a:ext cx="1113417" cy="1007204"/>
            <a:chOff x="5019564" y="4294004"/>
            <a:chExt cx="914400" cy="1007204"/>
          </a:xfrm>
          <a:noFill/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D22250E-7412-48CE-9D50-248BAAB01B1B}"/>
                </a:ext>
              </a:extLst>
            </p:cNvPr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084AD8A8-6B44-4169-BA6B-79C8548F4B06}"/>
                </a:ext>
              </a:extLst>
            </p:cNvPr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CCC1CE-C09D-441D-A038-37EDE1AE38DD}"/>
              </a:ext>
            </a:extLst>
          </p:cNvPr>
          <p:cNvGrpSpPr/>
          <p:nvPr/>
        </p:nvGrpSpPr>
        <p:grpSpPr>
          <a:xfrm>
            <a:off x="5536916" y="4070762"/>
            <a:ext cx="1113417" cy="1007204"/>
            <a:chOff x="5019564" y="4294004"/>
            <a:chExt cx="914400" cy="1007204"/>
          </a:xfrm>
          <a:noFill/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871B416-5D56-41A6-9A57-EBB2F755D966}"/>
                </a:ext>
              </a:extLst>
            </p:cNvPr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6B4BC7F-3322-47A7-A988-32C0629AAAED}"/>
                </a:ext>
              </a:extLst>
            </p:cNvPr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DDF00F-AE5C-431A-A4F3-8471AE0A84A8}"/>
              </a:ext>
            </a:extLst>
          </p:cNvPr>
          <p:cNvGrpSpPr/>
          <p:nvPr/>
        </p:nvGrpSpPr>
        <p:grpSpPr>
          <a:xfrm rot="10800000">
            <a:off x="7755354" y="2742673"/>
            <a:ext cx="1113417" cy="1007204"/>
            <a:chOff x="5019564" y="4294004"/>
            <a:chExt cx="914400" cy="1007204"/>
          </a:xfrm>
          <a:noFill/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0B1D106-8E2F-49A3-A9F0-C912F11713FA}"/>
                </a:ext>
              </a:extLst>
            </p:cNvPr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16BB07-4B4D-462F-BA5C-3B3489A9FA27}"/>
                </a:ext>
              </a:extLst>
            </p:cNvPr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그룹 8">
            <a:extLst>
              <a:ext uri="{FF2B5EF4-FFF2-40B4-BE49-F238E27FC236}">
                <a16:creationId xmlns:a16="http://schemas.microsoft.com/office/drawing/2014/main" id="{FAAA9399-0C99-48F5-B6BA-2CEE7AEB4CF8}"/>
              </a:ext>
            </a:extLst>
          </p:cNvPr>
          <p:cNvGrpSpPr/>
          <p:nvPr/>
        </p:nvGrpSpPr>
        <p:grpSpPr>
          <a:xfrm>
            <a:off x="785675" y="4460120"/>
            <a:ext cx="1728192" cy="1075233"/>
            <a:chOff x="785675" y="4460117"/>
            <a:chExt cx="1728192" cy="10752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B994B0-4AF6-49AC-9908-501497828AB8}"/>
                </a:ext>
              </a:extLst>
            </p:cNvPr>
            <p:cNvSpPr txBox="1"/>
            <p:nvPr/>
          </p:nvSpPr>
          <p:spPr>
            <a:xfrm>
              <a:off x="785675" y="4704353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FBCC64-9C88-4F80-9168-45596C0E2C28}"/>
                </a:ext>
              </a:extLst>
            </p:cNvPr>
            <p:cNvSpPr txBox="1"/>
            <p:nvPr/>
          </p:nvSpPr>
          <p:spPr>
            <a:xfrm>
              <a:off x="785675" y="446011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9">
            <a:extLst>
              <a:ext uri="{FF2B5EF4-FFF2-40B4-BE49-F238E27FC236}">
                <a16:creationId xmlns:a16="http://schemas.microsoft.com/office/drawing/2014/main" id="{438A3BCE-6E6A-4194-BD4B-6842910D21B8}"/>
              </a:ext>
            </a:extLst>
          </p:cNvPr>
          <p:cNvGrpSpPr/>
          <p:nvPr/>
        </p:nvGrpSpPr>
        <p:grpSpPr>
          <a:xfrm>
            <a:off x="2995561" y="2245211"/>
            <a:ext cx="1728192" cy="1075233"/>
            <a:chOff x="3012653" y="2245209"/>
            <a:chExt cx="1728192" cy="10752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ED98B6-FD32-4BCC-84CF-8CBDF5620AFF}"/>
                </a:ext>
              </a:extLst>
            </p:cNvPr>
            <p:cNvSpPr txBox="1"/>
            <p:nvPr/>
          </p:nvSpPr>
          <p:spPr>
            <a:xfrm>
              <a:off x="3012653" y="2489445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022B50-6D51-4E9A-81AF-113AD1083733}"/>
                </a:ext>
              </a:extLst>
            </p:cNvPr>
            <p:cNvSpPr txBox="1"/>
            <p:nvPr/>
          </p:nvSpPr>
          <p:spPr>
            <a:xfrm>
              <a:off x="3012653" y="2245209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그룹 10">
            <a:extLst>
              <a:ext uri="{FF2B5EF4-FFF2-40B4-BE49-F238E27FC236}">
                <a16:creationId xmlns:a16="http://schemas.microsoft.com/office/drawing/2014/main" id="{402EBAC2-9898-47E4-9E9E-85FA20556B77}"/>
              </a:ext>
            </a:extLst>
          </p:cNvPr>
          <p:cNvGrpSpPr/>
          <p:nvPr/>
        </p:nvGrpSpPr>
        <p:grpSpPr>
          <a:xfrm>
            <a:off x="5229527" y="4451573"/>
            <a:ext cx="1728192" cy="1075233"/>
            <a:chOff x="5220981" y="4451570"/>
            <a:chExt cx="1728192" cy="107523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BF846E-60B3-4917-B3BB-31EED5B5D7DB}"/>
                </a:ext>
              </a:extLst>
            </p:cNvPr>
            <p:cNvSpPr txBox="1"/>
            <p:nvPr/>
          </p:nvSpPr>
          <p:spPr>
            <a:xfrm>
              <a:off x="5220981" y="4695806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219465-8512-4A16-BCC2-15487CD7735E}"/>
                </a:ext>
              </a:extLst>
            </p:cNvPr>
            <p:cNvSpPr txBox="1"/>
            <p:nvPr/>
          </p:nvSpPr>
          <p:spPr>
            <a:xfrm>
              <a:off x="5220981" y="4451570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그룹 11">
            <a:extLst>
              <a:ext uri="{FF2B5EF4-FFF2-40B4-BE49-F238E27FC236}">
                <a16:creationId xmlns:a16="http://schemas.microsoft.com/office/drawing/2014/main" id="{26BB2E52-56DD-475E-BDC7-86E6326254E0}"/>
              </a:ext>
            </a:extLst>
          </p:cNvPr>
          <p:cNvGrpSpPr/>
          <p:nvPr/>
        </p:nvGrpSpPr>
        <p:grpSpPr>
          <a:xfrm>
            <a:off x="7447965" y="2262303"/>
            <a:ext cx="1728192" cy="1075233"/>
            <a:chOff x="7439419" y="2262301"/>
            <a:chExt cx="1728192" cy="10752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700C81-7845-4DC7-BEE5-BD5E0233D34B}"/>
                </a:ext>
              </a:extLst>
            </p:cNvPr>
            <p:cNvSpPr txBox="1"/>
            <p:nvPr/>
          </p:nvSpPr>
          <p:spPr>
            <a:xfrm>
              <a:off x="7439419" y="250653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74666F-A4C8-41FA-A6E9-F673038A0878}"/>
                </a:ext>
              </a:extLst>
            </p:cNvPr>
            <p:cNvSpPr txBox="1"/>
            <p:nvPr/>
          </p:nvSpPr>
          <p:spPr>
            <a:xfrm>
              <a:off x="7439419" y="2262301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883A612C-3552-4699-88CB-4D5AFD6313F4}"/>
              </a:ext>
            </a:extLst>
          </p:cNvPr>
          <p:cNvSpPr txBox="1">
            <a:spLocks/>
          </p:cNvSpPr>
          <p:nvPr/>
        </p:nvSpPr>
        <p:spPr>
          <a:xfrm>
            <a:off x="1095864" y="3124127"/>
            <a:ext cx="1107814" cy="246087"/>
          </a:xfrm>
          <a:prstGeom prst="rect">
            <a:avLst/>
          </a:prstGeom>
        </p:spPr>
        <p:txBody>
          <a:bodyPr lIns="0" anchor="ctr"/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2015</a:t>
            </a:r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702D00AB-4C59-4859-BA2F-D4944A415B82}"/>
              </a:ext>
            </a:extLst>
          </p:cNvPr>
          <p:cNvSpPr txBox="1">
            <a:spLocks/>
          </p:cNvSpPr>
          <p:nvPr/>
        </p:nvSpPr>
        <p:spPr>
          <a:xfrm>
            <a:off x="3305750" y="4363267"/>
            <a:ext cx="1107814" cy="246087"/>
          </a:xfrm>
          <a:prstGeom prst="rect">
            <a:avLst/>
          </a:prstGeom>
        </p:spPr>
        <p:txBody>
          <a:bodyPr lIns="0" anchor="ctr"/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2016</a:t>
            </a:r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B8E5C944-D447-4B74-A5FA-1908F762B5DD}"/>
              </a:ext>
            </a:extLst>
          </p:cNvPr>
          <p:cNvSpPr txBox="1">
            <a:spLocks/>
          </p:cNvSpPr>
          <p:nvPr/>
        </p:nvSpPr>
        <p:spPr>
          <a:xfrm>
            <a:off x="5539716" y="3124127"/>
            <a:ext cx="1107814" cy="246087"/>
          </a:xfrm>
          <a:prstGeom prst="rect">
            <a:avLst/>
          </a:prstGeom>
        </p:spPr>
        <p:txBody>
          <a:bodyPr lIns="0" anchor="ctr"/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2017</a:t>
            </a:r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90017281-78B7-4CD0-BBF5-BCF632D3211E}"/>
              </a:ext>
            </a:extLst>
          </p:cNvPr>
          <p:cNvSpPr txBox="1">
            <a:spLocks/>
          </p:cNvSpPr>
          <p:nvPr/>
        </p:nvSpPr>
        <p:spPr>
          <a:xfrm>
            <a:off x="7758154" y="4363267"/>
            <a:ext cx="1107814" cy="246087"/>
          </a:xfrm>
          <a:prstGeom prst="rect">
            <a:avLst/>
          </a:prstGeom>
        </p:spPr>
        <p:txBody>
          <a:bodyPr lIns="0" anchor="ctr"/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2018</a:t>
            </a:r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BCBCBC22-A500-4288-935D-6FC453AF074B}"/>
              </a:ext>
            </a:extLst>
          </p:cNvPr>
          <p:cNvSpPr/>
          <p:nvPr/>
        </p:nvSpPr>
        <p:spPr>
          <a:xfrm>
            <a:off x="10452817" y="3813055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oup 45">
            <a:extLst>
              <a:ext uri="{FF2B5EF4-FFF2-40B4-BE49-F238E27FC236}">
                <a16:creationId xmlns:a16="http://schemas.microsoft.com/office/drawing/2014/main" id="{B9601C52-7E0E-4FB3-A034-5DF1E058A02C}"/>
              </a:ext>
            </a:extLst>
          </p:cNvPr>
          <p:cNvGrpSpPr/>
          <p:nvPr/>
        </p:nvGrpSpPr>
        <p:grpSpPr>
          <a:xfrm>
            <a:off x="10004122" y="4098164"/>
            <a:ext cx="1113417" cy="1007204"/>
            <a:chOff x="5019564" y="4294004"/>
            <a:chExt cx="914400" cy="1007204"/>
          </a:xfrm>
          <a:noFill/>
        </p:grpSpPr>
        <p:sp>
          <p:nvSpPr>
            <p:cNvPr id="45" name="Isosceles Triangle 46">
              <a:extLst>
                <a:ext uri="{FF2B5EF4-FFF2-40B4-BE49-F238E27FC236}">
                  <a16:creationId xmlns:a16="http://schemas.microsoft.com/office/drawing/2014/main" id="{17A95E35-401B-4012-832C-1EF0C46DA47C}"/>
                </a:ext>
              </a:extLst>
            </p:cNvPr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Arc 47">
              <a:extLst>
                <a:ext uri="{FF2B5EF4-FFF2-40B4-BE49-F238E27FC236}">
                  <a16:creationId xmlns:a16="http://schemas.microsoft.com/office/drawing/2014/main" id="{50F98917-7EB4-4852-B439-0DAB045F22AD}"/>
                </a:ext>
              </a:extLst>
            </p:cNvPr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그룹 12">
            <a:extLst>
              <a:ext uri="{FF2B5EF4-FFF2-40B4-BE49-F238E27FC236}">
                <a16:creationId xmlns:a16="http://schemas.microsoft.com/office/drawing/2014/main" id="{0BC6574F-6146-4DCF-AF37-1D1C5F47A438}"/>
              </a:ext>
            </a:extLst>
          </p:cNvPr>
          <p:cNvGrpSpPr/>
          <p:nvPr/>
        </p:nvGrpSpPr>
        <p:grpSpPr>
          <a:xfrm>
            <a:off x="9696733" y="4478975"/>
            <a:ext cx="1728192" cy="1075233"/>
            <a:chOff x="9696733" y="4478972"/>
            <a:chExt cx="1728192" cy="10752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FEAAA15-5CBB-4A74-9616-8E246BFCED95}"/>
                </a:ext>
              </a:extLst>
            </p:cNvPr>
            <p:cNvSpPr txBox="1"/>
            <p:nvPr/>
          </p:nvSpPr>
          <p:spPr>
            <a:xfrm>
              <a:off x="9696733" y="472320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E4D0DE-5549-4DC9-A6B3-35793B754289}"/>
                </a:ext>
              </a:extLst>
            </p:cNvPr>
            <p:cNvSpPr txBox="1"/>
            <p:nvPr/>
          </p:nvSpPr>
          <p:spPr>
            <a:xfrm>
              <a:off x="9696733" y="4478972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3A2F3EAD-AA8B-44E7-B049-7C3E495297EE}"/>
              </a:ext>
            </a:extLst>
          </p:cNvPr>
          <p:cNvSpPr txBox="1">
            <a:spLocks/>
          </p:cNvSpPr>
          <p:nvPr/>
        </p:nvSpPr>
        <p:spPr>
          <a:xfrm>
            <a:off x="10006922" y="3124127"/>
            <a:ext cx="1107814" cy="246087"/>
          </a:xfrm>
          <a:prstGeom prst="rect">
            <a:avLst/>
          </a:prstGeom>
        </p:spPr>
        <p:txBody>
          <a:bodyPr lIns="0" anchor="ctr"/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2019</a:t>
            </a:r>
          </a:p>
        </p:txBody>
      </p:sp>
      <p:sp>
        <p:nvSpPr>
          <p:cNvPr id="98" name="Picture Placeholder 97">
            <a:extLst>
              <a:ext uri="{FF2B5EF4-FFF2-40B4-BE49-F238E27FC236}">
                <a16:creationId xmlns:a16="http://schemas.microsoft.com/office/drawing/2014/main" id="{E33A8EBE-9694-4BF5-9426-1F8FEEA80E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CAC1E205-83D7-47EB-91A4-96D269A2068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2" name="Picture Placeholder 101">
            <a:extLst>
              <a:ext uri="{FF2B5EF4-FFF2-40B4-BE49-F238E27FC236}">
                <a16:creationId xmlns:a16="http://schemas.microsoft.com/office/drawing/2014/main" id="{B19EEC14-DC30-4C8D-905F-0310695C20F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</p:sp>
      <p:sp>
        <p:nvSpPr>
          <p:cNvPr id="104" name="Picture Placeholder 103">
            <a:extLst>
              <a:ext uri="{FF2B5EF4-FFF2-40B4-BE49-F238E27FC236}">
                <a16:creationId xmlns:a16="http://schemas.microsoft.com/office/drawing/2014/main" id="{07F0898B-3451-4299-AE08-88618A209F55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/>
      </p:sp>
      <p:sp>
        <p:nvSpPr>
          <p:cNvPr id="106" name="Picture Placeholder 105">
            <a:extLst>
              <a:ext uri="{FF2B5EF4-FFF2-40B4-BE49-F238E27FC236}">
                <a16:creationId xmlns:a16="http://schemas.microsoft.com/office/drawing/2014/main" id="{260D432A-AD02-486C-9BDC-6699886C88C7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11202</TotalTime>
  <Words>85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11</cp:revision>
  <dcterms:created xsi:type="dcterms:W3CDTF">2018-02-18T19:39:47Z</dcterms:created>
  <dcterms:modified xsi:type="dcterms:W3CDTF">2018-12-18T07:11:31Z</dcterms:modified>
</cp:coreProperties>
</file>