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ACC7958-F124-4E47-A297-6985993F76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3672" y="4433935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7AE4122-7A2C-4483-9078-9C8764BBFF9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49182" y="4275580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995CDF4E-12EF-448C-99C8-AD095CA1981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74692" y="4027967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B91F48F-D745-40CE-863B-62887047EF6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00202" y="3305292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35754B79-E4C8-4458-B276-E8DC270B2210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825710" y="2502284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270" name="그림 개체 틀 269">
            <a:extLst>
              <a:ext uri="{FF2B5EF4-FFF2-40B4-BE49-F238E27FC236}">
                <a16:creationId xmlns:a16="http://schemas.microsoft.com/office/drawing/2014/main" id="{94B31B9B-EAC4-4775-8933-6BE6F5BB0C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3672" y="4433935"/>
            <a:ext cx="1440000" cy="936000"/>
          </a:xfrm>
        </p:spPr>
      </p:sp>
      <p:sp>
        <p:nvSpPr>
          <p:cNvPr id="271" name="그림 개체 틀 270">
            <a:extLst>
              <a:ext uri="{FF2B5EF4-FFF2-40B4-BE49-F238E27FC236}">
                <a16:creationId xmlns:a16="http://schemas.microsoft.com/office/drawing/2014/main" id="{AA53733D-A6EC-4A13-86BE-84074DF6E4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149182" y="4275580"/>
            <a:ext cx="1440000" cy="936000"/>
          </a:xfrm>
        </p:spPr>
      </p:sp>
      <p:sp>
        <p:nvSpPr>
          <p:cNvPr id="272" name="그림 개체 틀 271">
            <a:extLst>
              <a:ext uri="{FF2B5EF4-FFF2-40B4-BE49-F238E27FC236}">
                <a16:creationId xmlns:a16="http://schemas.microsoft.com/office/drawing/2014/main" id="{D4BD78C8-C56C-4ECC-ADBF-FA8A36AC398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374692" y="4027967"/>
            <a:ext cx="1440000" cy="936000"/>
          </a:xfrm>
        </p:spPr>
      </p:sp>
      <p:sp>
        <p:nvSpPr>
          <p:cNvPr id="273" name="그림 개체 틀 272">
            <a:extLst>
              <a:ext uri="{FF2B5EF4-FFF2-40B4-BE49-F238E27FC236}">
                <a16:creationId xmlns:a16="http://schemas.microsoft.com/office/drawing/2014/main" id="{3961B793-81BC-4471-B2DF-5D4477EA720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600202" y="3305292"/>
            <a:ext cx="1440000" cy="936000"/>
          </a:xfrm>
        </p:spPr>
      </p:sp>
      <p:sp>
        <p:nvSpPr>
          <p:cNvPr id="274" name="그림 개체 틀 273">
            <a:extLst>
              <a:ext uri="{FF2B5EF4-FFF2-40B4-BE49-F238E27FC236}">
                <a16:creationId xmlns:a16="http://schemas.microsoft.com/office/drawing/2014/main" id="{1D0A4A23-93EC-4400-A2CB-7E25EF8B480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825710" y="2502284"/>
            <a:ext cx="1440000" cy="936000"/>
          </a:xfrm>
        </p:spPr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8" name="자유형 29">
            <a:extLst>
              <a:ext uri="{FF2B5EF4-FFF2-40B4-BE49-F238E27FC236}">
                <a16:creationId xmlns:a16="http://schemas.microsoft.com/office/drawing/2014/main" id="{558741D1-EA31-4F89-B734-05C2006E4E30}"/>
              </a:ext>
            </a:extLst>
          </p:cNvPr>
          <p:cNvSpPr/>
          <p:nvPr/>
        </p:nvSpPr>
        <p:spPr>
          <a:xfrm>
            <a:off x="878711" y="3504041"/>
            <a:ext cx="10460368" cy="2526079"/>
          </a:xfrm>
          <a:custGeom>
            <a:avLst/>
            <a:gdLst>
              <a:gd name="connsiteX0" fmla="*/ 0 w 9165772"/>
              <a:gd name="connsiteY0" fmla="*/ 2090057 h 2090057"/>
              <a:gd name="connsiteX1" fmla="*/ 9165772 w 9165772"/>
              <a:gd name="connsiteY1" fmla="*/ 0 h 2090057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36481"/>
              <a:gd name="connsiteY0" fmla="*/ 2510815 h 2510815"/>
              <a:gd name="connsiteX1" fmla="*/ 9136481 w 9136481"/>
              <a:gd name="connsiteY1" fmla="*/ 0 h 2510815"/>
              <a:gd name="connsiteX0" fmla="*/ 0 w 9181598"/>
              <a:gd name="connsiteY0" fmla="*/ 2399254 h 2399254"/>
              <a:gd name="connsiteX1" fmla="*/ 9181598 w 9181598"/>
              <a:gd name="connsiteY1" fmla="*/ 0 h 2399254"/>
              <a:gd name="connsiteX0" fmla="*/ 0 w 9181598"/>
              <a:gd name="connsiteY0" fmla="*/ 2399254 h 2399254"/>
              <a:gd name="connsiteX1" fmla="*/ 9181598 w 9181598"/>
              <a:gd name="connsiteY1" fmla="*/ 0 h 2399254"/>
              <a:gd name="connsiteX0" fmla="*/ 0 w 9204157"/>
              <a:gd name="connsiteY0" fmla="*/ 2198444 h 2198444"/>
              <a:gd name="connsiteX1" fmla="*/ 9204157 w 9204157"/>
              <a:gd name="connsiteY1" fmla="*/ 0 h 2198444"/>
              <a:gd name="connsiteX0" fmla="*/ 0 w 9204157"/>
              <a:gd name="connsiteY0" fmla="*/ 2198444 h 2198444"/>
              <a:gd name="connsiteX1" fmla="*/ 9204157 w 9204157"/>
              <a:gd name="connsiteY1" fmla="*/ 0 h 2198444"/>
              <a:gd name="connsiteX0" fmla="*/ 0 w 9204157"/>
              <a:gd name="connsiteY0" fmla="*/ 2198444 h 2198444"/>
              <a:gd name="connsiteX1" fmla="*/ 9204157 w 9204157"/>
              <a:gd name="connsiteY1" fmla="*/ 0 h 219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04157" h="2198444">
                <a:moveTo>
                  <a:pt x="0" y="2198444"/>
                </a:moveTo>
                <a:cubicBezTo>
                  <a:pt x="4043323" y="1946090"/>
                  <a:pt x="5991867" y="1983796"/>
                  <a:pt x="9204157" y="0"/>
                </a:cubicBez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E87CB8B-8E10-4AA4-9F29-2172443B0C02}"/>
              </a:ext>
            </a:extLst>
          </p:cNvPr>
          <p:cNvSpPr/>
          <p:nvPr/>
        </p:nvSpPr>
        <p:spPr>
          <a:xfrm>
            <a:off x="1558021" y="5881977"/>
            <a:ext cx="180000" cy="180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17CAFC2D-AE8B-4F68-8D45-15477F9B19AE}"/>
              </a:ext>
            </a:extLst>
          </p:cNvPr>
          <p:cNvSpPr/>
          <p:nvPr/>
        </p:nvSpPr>
        <p:spPr>
          <a:xfrm>
            <a:off x="3783531" y="5738315"/>
            <a:ext cx="180000" cy="180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2E2BFF3B-F2CD-4649-988C-15A79A615F00}"/>
              </a:ext>
            </a:extLst>
          </p:cNvPr>
          <p:cNvSpPr/>
          <p:nvPr/>
        </p:nvSpPr>
        <p:spPr>
          <a:xfrm>
            <a:off x="6009041" y="5475547"/>
            <a:ext cx="180000" cy="180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5D6DA87E-A987-4ACA-AEB2-87C69C0E6F25}"/>
              </a:ext>
            </a:extLst>
          </p:cNvPr>
          <p:cNvSpPr/>
          <p:nvPr/>
        </p:nvSpPr>
        <p:spPr>
          <a:xfrm>
            <a:off x="8234551" y="4941953"/>
            <a:ext cx="180000" cy="180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4D0ED2B-BCB8-4CC3-BAA0-A39CE29A5A5E}"/>
              </a:ext>
            </a:extLst>
          </p:cNvPr>
          <p:cNvSpPr/>
          <p:nvPr/>
        </p:nvSpPr>
        <p:spPr>
          <a:xfrm>
            <a:off x="10460059" y="3899149"/>
            <a:ext cx="180000" cy="18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4" name="Text Placeholder 32">
            <a:extLst>
              <a:ext uri="{FF2B5EF4-FFF2-40B4-BE49-F238E27FC236}">
                <a16:creationId xmlns:a16="http://schemas.microsoft.com/office/drawing/2014/main" id="{7CA24208-D928-4570-9C53-E7139AA6BA10}"/>
              </a:ext>
            </a:extLst>
          </p:cNvPr>
          <p:cNvSpPr txBox="1">
            <a:spLocks/>
          </p:cNvSpPr>
          <p:nvPr/>
        </p:nvSpPr>
        <p:spPr>
          <a:xfrm>
            <a:off x="1151859" y="6092308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2015</a:t>
            </a:r>
            <a:endParaRPr lang="en-JM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45" name="Text Placeholder 32">
            <a:extLst>
              <a:ext uri="{FF2B5EF4-FFF2-40B4-BE49-F238E27FC236}">
                <a16:creationId xmlns:a16="http://schemas.microsoft.com/office/drawing/2014/main" id="{8ABC5F4C-8216-4365-AF85-459749E4E79D}"/>
              </a:ext>
            </a:extLst>
          </p:cNvPr>
          <p:cNvSpPr txBox="1">
            <a:spLocks/>
          </p:cNvSpPr>
          <p:nvPr/>
        </p:nvSpPr>
        <p:spPr>
          <a:xfrm>
            <a:off x="3377369" y="5967353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2016</a:t>
            </a:r>
          </a:p>
        </p:txBody>
      </p:sp>
      <p:sp>
        <p:nvSpPr>
          <p:cNvPr id="246" name="Text Placeholder 32">
            <a:extLst>
              <a:ext uri="{FF2B5EF4-FFF2-40B4-BE49-F238E27FC236}">
                <a16:creationId xmlns:a16="http://schemas.microsoft.com/office/drawing/2014/main" id="{56B7AF94-D30C-47F6-B3D4-A68F2F6C2626}"/>
              </a:ext>
            </a:extLst>
          </p:cNvPr>
          <p:cNvSpPr txBox="1">
            <a:spLocks/>
          </p:cNvSpPr>
          <p:nvPr/>
        </p:nvSpPr>
        <p:spPr>
          <a:xfrm>
            <a:off x="5602879" y="5689731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2017</a:t>
            </a:r>
            <a:endParaRPr lang="en-JM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47" name="Text Placeholder 32">
            <a:extLst>
              <a:ext uri="{FF2B5EF4-FFF2-40B4-BE49-F238E27FC236}">
                <a16:creationId xmlns:a16="http://schemas.microsoft.com/office/drawing/2014/main" id="{DA6AE588-D670-4768-B8FA-C91783D366C4}"/>
              </a:ext>
            </a:extLst>
          </p:cNvPr>
          <p:cNvSpPr txBox="1">
            <a:spLocks/>
          </p:cNvSpPr>
          <p:nvPr/>
        </p:nvSpPr>
        <p:spPr>
          <a:xfrm>
            <a:off x="7828389" y="5156137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2018</a:t>
            </a:r>
          </a:p>
        </p:txBody>
      </p:sp>
      <p:sp>
        <p:nvSpPr>
          <p:cNvPr id="248" name="Text Placeholder 32">
            <a:extLst>
              <a:ext uri="{FF2B5EF4-FFF2-40B4-BE49-F238E27FC236}">
                <a16:creationId xmlns:a16="http://schemas.microsoft.com/office/drawing/2014/main" id="{17C9BC3E-B9DA-43F2-A17D-C472CF015012}"/>
              </a:ext>
            </a:extLst>
          </p:cNvPr>
          <p:cNvSpPr txBox="1">
            <a:spLocks/>
          </p:cNvSpPr>
          <p:nvPr/>
        </p:nvSpPr>
        <p:spPr>
          <a:xfrm>
            <a:off x="10053897" y="4113333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2019</a:t>
            </a:r>
            <a:endParaRPr lang="en-JM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448FBD1-0ABB-4A82-9213-9005FC80214C}"/>
              </a:ext>
            </a:extLst>
          </p:cNvPr>
          <p:cNvGrpSpPr/>
          <p:nvPr/>
        </p:nvGrpSpPr>
        <p:grpSpPr>
          <a:xfrm>
            <a:off x="968644" y="3583030"/>
            <a:ext cx="1358754" cy="766406"/>
            <a:chOff x="611560" y="3486643"/>
            <a:chExt cx="1358754" cy="766406"/>
          </a:xfrm>
        </p:grpSpPr>
        <p:sp>
          <p:nvSpPr>
            <p:cNvPr id="250" name="텍스트 개체 틀 4">
              <a:extLst>
                <a:ext uri="{FF2B5EF4-FFF2-40B4-BE49-F238E27FC236}">
                  <a16:creationId xmlns:a16="http://schemas.microsoft.com/office/drawing/2014/main" id="{2967B166-DDEC-4294-893A-A5EE3C9EAF45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3772720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텍스트 개체 틀 4">
              <a:extLst>
                <a:ext uri="{FF2B5EF4-FFF2-40B4-BE49-F238E27FC236}">
                  <a16:creationId xmlns:a16="http://schemas.microsoft.com/office/drawing/2014/main" id="{74552843-B242-4A48-86A3-A28E549AA60E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3486643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accent6"/>
                  </a:solidFill>
                </a:rPr>
                <a:t>Text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331657C0-B838-47F2-8DC6-A87B353536A9}"/>
              </a:ext>
            </a:extLst>
          </p:cNvPr>
          <p:cNvGrpSpPr/>
          <p:nvPr/>
        </p:nvGrpSpPr>
        <p:grpSpPr>
          <a:xfrm>
            <a:off x="3193685" y="3428293"/>
            <a:ext cx="1359693" cy="761296"/>
            <a:chOff x="2254431" y="3421327"/>
            <a:chExt cx="1359693" cy="761296"/>
          </a:xfrm>
        </p:grpSpPr>
        <p:sp>
          <p:nvSpPr>
            <p:cNvPr id="253" name="텍스트 개체 틀 4">
              <a:extLst>
                <a:ext uri="{FF2B5EF4-FFF2-40B4-BE49-F238E27FC236}">
                  <a16:creationId xmlns:a16="http://schemas.microsoft.com/office/drawing/2014/main" id="{7B8A285E-FF1B-4D7E-A5BD-7735EFB3F2EA}"/>
                </a:ext>
              </a:extLst>
            </p:cNvPr>
            <p:cNvSpPr txBox="1">
              <a:spLocks/>
            </p:cNvSpPr>
            <p:nvPr/>
          </p:nvSpPr>
          <p:spPr>
            <a:xfrm>
              <a:off x="2254431" y="3702294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텍스트 개체 틀 4">
              <a:extLst>
                <a:ext uri="{FF2B5EF4-FFF2-40B4-BE49-F238E27FC236}">
                  <a16:creationId xmlns:a16="http://schemas.microsoft.com/office/drawing/2014/main" id="{2A5D22AA-C6B8-4B84-8D05-9FDA404943C8}"/>
                </a:ext>
              </a:extLst>
            </p:cNvPr>
            <p:cNvSpPr txBox="1">
              <a:spLocks/>
            </p:cNvSpPr>
            <p:nvPr/>
          </p:nvSpPr>
          <p:spPr>
            <a:xfrm>
              <a:off x="2255370" y="3421327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accent1"/>
                  </a:solidFill>
                </a:rPr>
                <a:t>Text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CD947DF-E1AE-4E49-9EFA-C93F2E469C02}"/>
              </a:ext>
            </a:extLst>
          </p:cNvPr>
          <p:cNvGrpSpPr/>
          <p:nvPr/>
        </p:nvGrpSpPr>
        <p:grpSpPr>
          <a:xfrm>
            <a:off x="5417465" y="3190790"/>
            <a:ext cx="1363153" cy="752138"/>
            <a:chOff x="3927988" y="3126603"/>
            <a:chExt cx="1363153" cy="752138"/>
          </a:xfrm>
        </p:grpSpPr>
        <p:sp>
          <p:nvSpPr>
            <p:cNvPr id="256" name="텍스트 개체 틀 4">
              <a:extLst>
                <a:ext uri="{FF2B5EF4-FFF2-40B4-BE49-F238E27FC236}">
                  <a16:creationId xmlns:a16="http://schemas.microsoft.com/office/drawing/2014/main" id="{39014727-86F7-4F68-A4D6-48005AEA560F}"/>
                </a:ext>
              </a:extLst>
            </p:cNvPr>
            <p:cNvSpPr txBox="1">
              <a:spLocks/>
            </p:cNvSpPr>
            <p:nvPr/>
          </p:nvSpPr>
          <p:spPr>
            <a:xfrm>
              <a:off x="3927988" y="3398412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텍스트 개체 틀 4">
              <a:extLst>
                <a:ext uri="{FF2B5EF4-FFF2-40B4-BE49-F238E27FC236}">
                  <a16:creationId xmlns:a16="http://schemas.microsoft.com/office/drawing/2014/main" id="{673D4E24-6C88-4A78-8943-7398FCAA9C97}"/>
                </a:ext>
              </a:extLst>
            </p:cNvPr>
            <p:cNvSpPr txBox="1">
              <a:spLocks/>
            </p:cNvSpPr>
            <p:nvPr/>
          </p:nvSpPr>
          <p:spPr>
            <a:xfrm>
              <a:off x="3932387" y="3126603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accent2"/>
                  </a:solidFill>
                </a:rPr>
                <a:t>Text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9127392D-4A6C-4410-95E1-DDCF9491FC75}"/>
              </a:ext>
            </a:extLst>
          </p:cNvPr>
          <p:cNvGrpSpPr/>
          <p:nvPr/>
        </p:nvGrpSpPr>
        <p:grpSpPr>
          <a:xfrm>
            <a:off x="7640201" y="2459240"/>
            <a:ext cx="1368701" cy="759230"/>
            <a:chOff x="5556852" y="2473794"/>
            <a:chExt cx="1368701" cy="759230"/>
          </a:xfrm>
        </p:grpSpPr>
        <p:sp>
          <p:nvSpPr>
            <p:cNvPr id="259" name="텍스트 개체 틀 4">
              <a:extLst>
                <a:ext uri="{FF2B5EF4-FFF2-40B4-BE49-F238E27FC236}">
                  <a16:creationId xmlns:a16="http://schemas.microsoft.com/office/drawing/2014/main" id="{9162E99E-D293-4902-84DD-434511E001EE}"/>
                </a:ext>
              </a:extLst>
            </p:cNvPr>
            <p:cNvSpPr txBox="1">
              <a:spLocks/>
            </p:cNvSpPr>
            <p:nvPr/>
          </p:nvSpPr>
          <p:spPr>
            <a:xfrm>
              <a:off x="5566799" y="2752695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0" name="텍스트 개체 틀 4">
              <a:extLst>
                <a:ext uri="{FF2B5EF4-FFF2-40B4-BE49-F238E27FC236}">
                  <a16:creationId xmlns:a16="http://schemas.microsoft.com/office/drawing/2014/main" id="{9F92E389-0824-430E-8CF4-BE54991C4E99}"/>
                </a:ext>
              </a:extLst>
            </p:cNvPr>
            <p:cNvSpPr txBox="1">
              <a:spLocks/>
            </p:cNvSpPr>
            <p:nvPr/>
          </p:nvSpPr>
          <p:spPr>
            <a:xfrm>
              <a:off x="5556852" y="2473794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accent3"/>
                  </a:solidFill>
                </a:rPr>
                <a:t>Text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021CA648-F76C-4725-9AE3-C8FEA816E9BC}"/>
              </a:ext>
            </a:extLst>
          </p:cNvPr>
          <p:cNvGrpSpPr/>
          <p:nvPr/>
        </p:nvGrpSpPr>
        <p:grpSpPr>
          <a:xfrm>
            <a:off x="9870682" y="1663402"/>
            <a:ext cx="1358754" cy="755520"/>
            <a:chOff x="7222983" y="1481305"/>
            <a:chExt cx="1358754" cy="755520"/>
          </a:xfrm>
        </p:grpSpPr>
        <p:sp>
          <p:nvSpPr>
            <p:cNvPr id="262" name="텍스트 개체 틀 4">
              <a:extLst>
                <a:ext uri="{FF2B5EF4-FFF2-40B4-BE49-F238E27FC236}">
                  <a16:creationId xmlns:a16="http://schemas.microsoft.com/office/drawing/2014/main" id="{36E96A29-6B78-489F-B0B8-F4CA0D5A9610}"/>
                </a:ext>
              </a:extLst>
            </p:cNvPr>
            <p:cNvSpPr txBox="1">
              <a:spLocks/>
            </p:cNvSpPr>
            <p:nvPr/>
          </p:nvSpPr>
          <p:spPr>
            <a:xfrm>
              <a:off x="7222983" y="1756496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3" name="텍스트 개체 틀 4">
              <a:extLst>
                <a:ext uri="{FF2B5EF4-FFF2-40B4-BE49-F238E27FC236}">
                  <a16:creationId xmlns:a16="http://schemas.microsoft.com/office/drawing/2014/main" id="{BF000644-B8A3-47A9-8B95-D3E56F69D395}"/>
                </a:ext>
              </a:extLst>
            </p:cNvPr>
            <p:cNvSpPr txBox="1">
              <a:spLocks/>
            </p:cNvSpPr>
            <p:nvPr/>
          </p:nvSpPr>
          <p:spPr>
            <a:xfrm>
              <a:off x="7222983" y="1481305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accent4"/>
                  </a:solidFill>
                </a:rPr>
                <a:t>Text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4" name="Content Placeholder 3">
            <a:extLst>
              <a:ext uri="{FF2B5EF4-FFF2-40B4-BE49-F238E27FC236}">
                <a16:creationId xmlns:a16="http://schemas.microsoft.com/office/drawing/2014/main" id="{15A1F807-1D00-4EDD-AFF9-8F7EEFCECFDB}"/>
              </a:ext>
            </a:extLst>
          </p:cNvPr>
          <p:cNvSpPr txBox="1">
            <a:spLocks/>
          </p:cNvSpPr>
          <p:nvPr/>
        </p:nvSpPr>
        <p:spPr>
          <a:xfrm>
            <a:off x="917362" y="1758342"/>
            <a:ext cx="4824413" cy="890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example text. Go ahead an replace it with your own text.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83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16</cp:revision>
  <dcterms:created xsi:type="dcterms:W3CDTF">2018-02-18T19:39:47Z</dcterms:created>
  <dcterms:modified xsi:type="dcterms:W3CDTF">2018-04-11T02:37:00Z</dcterms:modified>
</cp:coreProperties>
</file>