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3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991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306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PPT Templates: Allppt.com</a:t>
            </a: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41"/>
          </p:nvPr>
        </p:nvSpPr>
        <p:spPr>
          <a:xfrm>
            <a:off x="0" y="1005381"/>
            <a:ext cx="12192000" cy="419379"/>
          </a:xfrm>
        </p:spPr>
        <p:txBody>
          <a:bodyPr/>
          <a:lstStyle/>
          <a:p>
            <a:r>
              <a:rPr lang="en-US" dirty="0"/>
              <a:t>You can download professional PowerPoint diagrams for free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6476EE-9FD2-4CEA-A6D9-0AD39ADF3D03}"/>
              </a:ext>
            </a:extLst>
          </p:cNvPr>
          <p:cNvSpPr txBox="1"/>
          <p:nvPr/>
        </p:nvSpPr>
        <p:spPr>
          <a:xfrm>
            <a:off x="0" y="6599760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hlinkClick r:id="rId2"/>
              </a:rPr>
              <a:t>www.free-powerpoint-templates-design.com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grpSp>
        <p:nvGrpSpPr>
          <p:cNvPr id="178" name="Group 54">
            <a:extLst>
              <a:ext uri="{FF2B5EF4-FFF2-40B4-BE49-F238E27FC236}">
                <a16:creationId xmlns:a16="http://schemas.microsoft.com/office/drawing/2014/main" id="{06F0E1FD-EB8C-47F8-B5E4-EC6CA8BA8D27}"/>
              </a:ext>
            </a:extLst>
          </p:cNvPr>
          <p:cNvGrpSpPr/>
          <p:nvPr/>
        </p:nvGrpSpPr>
        <p:grpSpPr>
          <a:xfrm>
            <a:off x="9185033" y="2711148"/>
            <a:ext cx="2039238" cy="3384626"/>
            <a:chOff x="6728048" y="2384301"/>
            <a:chExt cx="1732384" cy="3384626"/>
          </a:xfrm>
        </p:grpSpPr>
        <p:sp>
          <p:nvSpPr>
            <p:cNvPr id="179" name="Rounded Rectangle 25">
              <a:extLst>
                <a:ext uri="{FF2B5EF4-FFF2-40B4-BE49-F238E27FC236}">
                  <a16:creationId xmlns:a16="http://schemas.microsoft.com/office/drawing/2014/main" id="{D8FC3076-9B47-490F-A67C-B46824B04E9A}"/>
                </a:ext>
              </a:extLst>
            </p:cNvPr>
            <p:cNvSpPr/>
            <p:nvPr/>
          </p:nvSpPr>
          <p:spPr>
            <a:xfrm>
              <a:off x="6872064" y="2384301"/>
              <a:ext cx="1440160" cy="1118220"/>
            </a:xfrm>
            <a:prstGeom prst="roundRect">
              <a:avLst>
                <a:gd name="adj" fmla="val 8069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ounded Rectangle 5">
              <a:extLst>
                <a:ext uri="{FF2B5EF4-FFF2-40B4-BE49-F238E27FC236}">
                  <a16:creationId xmlns:a16="http://schemas.microsoft.com/office/drawing/2014/main" id="{A0008D64-AF00-48BE-835E-C933AA728852}"/>
                </a:ext>
              </a:extLst>
            </p:cNvPr>
            <p:cNvSpPr/>
            <p:nvPr/>
          </p:nvSpPr>
          <p:spPr>
            <a:xfrm>
              <a:off x="6728048" y="2780927"/>
              <a:ext cx="1732384" cy="2988000"/>
            </a:xfrm>
            <a:custGeom>
              <a:avLst/>
              <a:gdLst/>
              <a:ahLst/>
              <a:cxnLst/>
              <a:rect l="l" t="t" r="r" b="b"/>
              <a:pathLst>
                <a:path w="1732384" h="3096340">
                  <a:moveTo>
                    <a:pt x="85738" y="0"/>
                  </a:moveTo>
                  <a:lnTo>
                    <a:pt x="432048" y="0"/>
                  </a:lnTo>
                  <a:cubicBezTo>
                    <a:pt x="432048" y="238614"/>
                    <a:pt x="625482" y="432048"/>
                    <a:pt x="864096" y="432048"/>
                  </a:cubicBezTo>
                  <a:cubicBezTo>
                    <a:pt x="1102710" y="432048"/>
                    <a:pt x="1296144" y="238614"/>
                    <a:pt x="1296144" y="0"/>
                  </a:cubicBezTo>
                  <a:lnTo>
                    <a:pt x="1642454" y="0"/>
                  </a:lnTo>
                  <a:cubicBezTo>
                    <a:pt x="1689806" y="0"/>
                    <a:pt x="1728192" y="38386"/>
                    <a:pt x="1728192" y="85738"/>
                  </a:cubicBezTo>
                  <a:lnTo>
                    <a:pt x="1728192" y="721059"/>
                  </a:lnTo>
                  <a:cubicBezTo>
                    <a:pt x="1731471" y="727431"/>
                    <a:pt x="1732384" y="734520"/>
                    <a:pt x="1732384" y="741823"/>
                  </a:cubicBezTo>
                  <a:lnTo>
                    <a:pt x="1732384" y="2218518"/>
                  </a:lnTo>
                  <a:lnTo>
                    <a:pt x="1728192" y="2239282"/>
                  </a:lnTo>
                  <a:lnTo>
                    <a:pt x="1728192" y="3010602"/>
                  </a:lnTo>
                  <a:cubicBezTo>
                    <a:pt x="1728192" y="3057954"/>
                    <a:pt x="1689806" y="3096340"/>
                    <a:pt x="1642454" y="3096340"/>
                  </a:cubicBezTo>
                  <a:lnTo>
                    <a:pt x="85738" y="3096340"/>
                  </a:lnTo>
                  <a:cubicBezTo>
                    <a:pt x="38386" y="3096340"/>
                    <a:pt x="0" y="3057954"/>
                    <a:pt x="0" y="3010602"/>
                  </a:cubicBezTo>
                  <a:lnTo>
                    <a:pt x="0" y="1562433"/>
                  </a:lnTo>
                  <a:lnTo>
                    <a:pt x="0" y="1533907"/>
                  </a:lnTo>
                  <a:lnTo>
                    <a:pt x="0" y="85738"/>
                  </a:lnTo>
                  <a:cubicBezTo>
                    <a:pt x="0" y="38386"/>
                    <a:pt x="38386" y="0"/>
                    <a:pt x="8573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288F898D-342E-458F-86BF-F2E5C9BCC812}"/>
                </a:ext>
              </a:extLst>
            </p:cNvPr>
            <p:cNvSpPr txBox="1"/>
            <p:nvPr/>
          </p:nvSpPr>
          <p:spPr>
            <a:xfrm>
              <a:off x="7221438" y="2476862"/>
              <a:ext cx="752022" cy="553998"/>
            </a:xfrm>
            <a:prstGeom prst="rect">
              <a:avLst/>
            </a:prstGeom>
            <a:noFill/>
          </p:spPr>
          <p:txBody>
            <a:bodyPr wrap="square" lIns="72000" tIns="0" rIns="72000" bIns="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</a:rPr>
                <a:t>01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82" name="Group 32">
              <a:extLst>
                <a:ext uri="{FF2B5EF4-FFF2-40B4-BE49-F238E27FC236}">
                  <a16:creationId xmlns:a16="http://schemas.microsoft.com/office/drawing/2014/main" id="{B65C81C5-E5E4-4CBA-B4BB-F2E2F640D3AA}"/>
                </a:ext>
              </a:extLst>
            </p:cNvPr>
            <p:cNvGrpSpPr/>
            <p:nvPr/>
          </p:nvGrpSpPr>
          <p:grpSpPr>
            <a:xfrm>
              <a:off x="6728048" y="3326250"/>
              <a:ext cx="1728192" cy="872095"/>
              <a:chOff x="6728048" y="3326250"/>
              <a:chExt cx="1728192" cy="872095"/>
            </a:xfrm>
          </p:grpSpPr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A86422EB-8AAF-4FDD-A80D-B772C2D3DF5D}"/>
                  </a:ext>
                </a:extLst>
              </p:cNvPr>
              <p:cNvSpPr txBox="1"/>
              <p:nvPr/>
            </p:nvSpPr>
            <p:spPr>
              <a:xfrm>
                <a:off x="6728048" y="3552014"/>
                <a:ext cx="17281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Get a modern PowerPoint  Presentation that is beautifully designed.</a:t>
                </a:r>
              </a:p>
            </p:txBody>
          </p: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2F3302A1-CC87-4223-85D3-AF56F94C61B5}"/>
                  </a:ext>
                </a:extLst>
              </p:cNvPr>
              <p:cNvSpPr txBox="1"/>
              <p:nvPr/>
            </p:nvSpPr>
            <p:spPr>
              <a:xfrm>
                <a:off x="6728048" y="3326250"/>
                <a:ext cx="17281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Contents Title</a:t>
                </a:r>
                <a:endPara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185" name="Group 53">
            <a:extLst>
              <a:ext uri="{FF2B5EF4-FFF2-40B4-BE49-F238E27FC236}">
                <a16:creationId xmlns:a16="http://schemas.microsoft.com/office/drawing/2014/main" id="{EF338B6A-979E-46B5-A9D6-7212BBA32E59}"/>
              </a:ext>
            </a:extLst>
          </p:cNvPr>
          <p:cNvGrpSpPr/>
          <p:nvPr/>
        </p:nvGrpSpPr>
        <p:grpSpPr>
          <a:xfrm>
            <a:off x="6467388" y="3232866"/>
            <a:ext cx="2016000" cy="2862908"/>
            <a:chOff x="4749924" y="2903984"/>
            <a:chExt cx="1728192" cy="2862908"/>
          </a:xfrm>
        </p:grpSpPr>
        <p:sp>
          <p:nvSpPr>
            <p:cNvPr id="186" name="Rounded Rectangle 24">
              <a:extLst>
                <a:ext uri="{FF2B5EF4-FFF2-40B4-BE49-F238E27FC236}">
                  <a16:creationId xmlns:a16="http://schemas.microsoft.com/office/drawing/2014/main" id="{A01749A6-E3D1-4A04-95ED-55F2D74F22A2}"/>
                </a:ext>
              </a:extLst>
            </p:cNvPr>
            <p:cNvSpPr/>
            <p:nvPr/>
          </p:nvSpPr>
          <p:spPr>
            <a:xfrm>
              <a:off x="4893940" y="2903984"/>
              <a:ext cx="1440160" cy="1118220"/>
            </a:xfrm>
            <a:prstGeom prst="roundRect">
              <a:avLst>
                <a:gd name="adj" fmla="val 8069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7" name="Rounded Rectangle 5">
              <a:extLst>
                <a:ext uri="{FF2B5EF4-FFF2-40B4-BE49-F238E27FC236}">
                  <a16:creationId xmlns:a16="http://schemas.microsoft.com/office/drawing/2014/main" id="{0617153B-E0CA-47F2-98C5-DE8AD90705AF}"/>
                </a:ext>
              </a:extLst>
            </p:cNvPr>
            <p:cNvSpPr/>
            <p:nvPr/>
          </p:nvSpPr>
          <p:spPr>
            <a:xfrm>
              <a:off x="4749924" y="3318892"/>
              <a:ext cx="1728192" cy="2448000"/>
            </a:xfrm>
            <a:custGeom>
              <a:avLst/>
              <a:gdLst/>
              <a:ahLst/>
              <a:cxnLst/>
              <a:rect l="l" t="t" r="r" b="b"/>
              <a:pathLst>
                <a:path w="1728192" h="2558376">
                  <a:moveTo>
                    <a:pt x="85738" y="0"/>
                  </a:moveTo>
                  <a:lnTo>
                    <a:pt x="432048" y="0"/>
                  </a:lnTo>
                  <a:cubicBezTo>
                    <a:pt x="432048" y="238614"/>
                    <a:pt x="625482" y="432048"/>
                    <a:pt x="864096" y="432048"/>
                  </a:cubicBezTo>
                  <a:cubicBezTo>
                    <a:pt x="1102710" y="432048"/>
                    <a:pt x="1296144" y="238614"/>
                    <a:pt x="1296144" y="0"/>
                  </a:cubicBezTo>
                  <a:lnTo>
                    <a:pt x="1642454" y="0"/>
                  </a:lnTo>
                  <a:cubicBezTo>
                    <a:pt x="1689806" y="0"/>
                    <a:pt x="1728192" y="38386"/>
                    <a:pt x="1728192" y="85738"/>
                  </a:cubicBezTo>
                  <a:lnTo>
                    <a:pt x="1728192" y="995943"/>
                  </a:lnTo>
                  <a:lnTo>
                    <a:pt x="1728192" y="1562433"/>
                  </a:lnTo>
                  <a:lnTo>
                    <a:pt x="1728192" y="2472638"/>
                  </a:lnTo>
                  <a:cubicBezTo>
                    <a:pt x="1728192" y="2519990"/>
                    <a:pt x="1689806" y="2558376"/>
                    <a:pt x="1642454" y="2558376"/>
                  </a:cubicBezTo>
                  <a:lnTo>
                    <a:pt x="85738" y="2558376"/>
                  </a:lnTo>
                  <a:cubicBezTo>
                    <a:pt x="38386" y="2558376"/>
                    <a:pt x="0" y="2519990"/>
                    <a:pt x="0" y="2472638"/>
                  </a:cubicBezTo>
                  <a:lnTo>
                    <a:pt x="0" y="1562433"/>
                  </a:lnTo>
                  <a:lnTo>
                    <a:pt x="0" y="995943"/>
                  </a:lnTo>
                  <a:lnTo>
                    <a:pt x="0" y="85738"/>
                  </a:lnTo>
                  <a:cubicBezTo>
                    <a:pt x="0" y="38386"/>
                    <a:pt x="38386" y="0"/>
                    <a:pt x="8573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4F646FE0-3720-4C7D-B6F4-089374982F9D}"/>
                </a:ext>
              </a:extLst>
            </p:cNvPr>
            <p:cNvSpPr txBox="1"/>
            <p:nvPr/>
          </p:nvSpPr>
          <p:spPr>
            <a:xfrm>
              <a:off x="5241088" y="3029035"/>
              <a:ext cx="752022" cy="553998"/>
            </a:xfrm>
            <a:prstGeom prst="rect">
              <a:avLst/>
            </a:prstGeom>
            <a:noFill/>
          </p:spPr>
          <p:txBody>
            <a:bodyPr wrap="square" lIns="72000" tIns="0" rIns="72000" bIns="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</a:rPr>
                <a:t>02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89" name="Group 33">
              <a:extLst>
                <a:ext uri="{FF2B5EF4-FFF2-40B4-BE49-F238E27FC236}">
                  <a16:creationId xmlns:a16="http://schemas.microsoft.com/office/drawing/2014/main" id="{24F25388-EE2F-4309-B124-D0B9140EBF71}"/>
                </a:ext>
              </a:extLst>
            </p:cNvPr>
            <p:cNvGrpSpPr/>
            <p:nvPr/>
          </p:nvGrpSpPr>
          <p:grpSpPr>
            <a:xfrm>
              <a:off x="4749924" y="3925728"/>
              <a:ext cx="1728192" cy="872095"/>
              <a:chOff x="6728048" y="3326250"/>
              <a:chExt cx="1728192" cy="872095"/>
            </a:xfrm>
          </p:grpSpPr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51FCAD4A-AE37-4C29-8416-791A18B22CA6}"/>
                  </a:ext>
                </a:extLst>
              </p:cNvPr>
              <p:cNvSpPr txBox="1"/>
              <p:nvPr/>
            </p:nvSpPr>
            <p:spPr>
              <a:xfrm>
                <a:off x="6728048" y="3552014"/>
                <a:ext cx="17281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Get a modern PowerPoint  Presentation that is beautifully designed. </a:t>
                </a:r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A20957E2-6AC8-4346-A75E-FC48CE81C64E}"/>
                  </a:ext>
                </a:extLst>
              </p:cNvPr>
              <p:cNvSpPr txBox="1"/>
              <p:nvPr/>
            </p:nvSpPr>
            <p:spPr>
              <a:xfrm>
                <a:off x="6728048" y="3326250"/>
                <a:ext cx="17281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Contents Title</a:t>
                </a:r>
                <a:endPara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192" name="Group 52">
            <a:extLst>
              <a:ext uri="{FF2B5EF4-FFF2-40B4-BE49-F238E27FC236}">
                <a16:creationId xmlns:a16="http://schemas.microsoft.com/office/drawing/2014/main" id="{03B6C382-6C5B-4F9D-BBD5-CA2F84DC27B6}"/>
              </a:ext>
            </a:extLst>
          </p:cNvPr>
          <p:cNvGrpSpPr/>
          <p:nvPr/>
        </p:nvGrpSpPr>
        <p:grpSpPr>
          <a:xfrm>
            <a:off x="3749743" y="3776289"/>
            <a:ext cx="2016000" cy="2319485"/>
            <a:chOff x="2771800" y="3385567"/>
            <a:chExt cx="1737717" cy="2319485"/>
          </a:xfrm>
        </p:grpSpPr>
        <p:sp>
          <p:nvSpPr>
            <p:cNvPr id="193" name="Rounded Rectangle 23">
              <a:extLst>
                <a:ext uri="{FF2B5EF4-FFF2-40B4-BE49-F238E27FC236}">
                  <a16:creationId xmlns:a16="http://schemas.microsoft.com/office/drawing/2014/main" id="{0EFAB911-AA18-4004-93EC-E986C74251C3}"/>
                </a:ext>
              </a:extLst>
            </p:cNvPr>
            <p:cNvSpPr/>
            <p:nvPr/>
          </p:nvSpPr>
          <p:spPr>
            <a:xfrm>
              <a:off x="2915816" y="3385567"/>
              <a:ext cx="1440160" cy="1118220"/>
            </a:xfrm>
            <a:prstGeom prst="roundRect">
              <a:avLst>
                <a:gd name="adj" fmla="val 806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ounded Rectangle 5">
              <a:extLst>
                <a:ext uri="{FF2B5EF4-FFF2-40B4-BE49-F238E27FC236}">
                  <a16:creationId xmlns:a16="http://schemas.microsoft.com/office/drawing/2014/main" id="{769D9FEF-90BB-4B68-9603-4B94DD5D6716}"/>
                </a:ext>
              </a:extLst>
            </p:cNvPr>
            <p:cNvSpPr/>
            <p:nvPr/>
          </p:nvSpPr>
          <p:spPr>
            <a:xfrm>
              <a:off x="2771800" y="3797052"/>
              <a:ext cx="1728192" cy="1908000"/>
            </a:xfrm>
            <a:custGeom>
              <a:avLst/>
              <a:gdLst/>
              <a:ahLst/>
              <a:cxnLst/>
              <a:rect l="l" t="t" r="r" b="b"/>
              <a:pathLst>
                <a:path w="1728192" h="2080217">
                  <a:moveTo>
                    <a:pt x="85738" y="0"/>
                  </a:moveTo>
                  <a:lnTo>
                    <a:pt x="432048" y="0"/>
                  </a:lnTo>
                  <a:cubicBezTo>
                    <a:pt x="432048" y="238614"/>
                    <a:pt x="625482" y="432048"/>
                    <a:pt x="864096" y="432048"/>
                  </a:cubicBezTo>
                  <a:cubicBezTo>
                    <a:pt x="1102710" y="432048"/>
                    <a:pt x="1296144" y="238614"/>
                    <a:pt x="1296144" y="0"/>
                  </a:cubicBezTo>
                  <a:lnTo>
                    <a:pt x="1642454" y="0"/>
                  </a:lnTo>
                  <a:cubicBezTo>
                    <a:pt x="1689806" y="0"/>
                    <a:pt x="1728192" y="38386"/>
                    <a:pt x="1728192" y="85738"/>
                  </a:cubicBezTo>
                  <a:lnTo>
                    <a:pt x="1728192" y="517784"/>
                  </a:lnTo>
                  <a:lnTo>
                    <a:pt x="1728192" y="1562433"/>
                  </a:lnTo>
                  <a:lnTo>
                    <a:pt x="1728192" y="1994479"/>
                  </a:lnTo>
                  <a:cubicBezTo>
                    <a:pt x="1728192" y="2041831"/>
                    <a:pt x="1689806" y="2080217"/>
                    <a:pt x="1642454" y="2080217"/>
                  </a:cubicBezTo>
                  <a:lnTo>
                    <a:pt x="85738" y="2080217"/>
                  </a:lnTo>
                  <a:cubicBezTo>
                    <a:pt x="38386" y="2080217"/>
                    <a:pt x="0" y="2041831"/>
                    <a:pt x="0" y="1994479"/>
                  </a:cubicBezTo>
                  <a:lnTo>
                    <a:pt x="0" y="1562433"/>
                  </a:lnTo>
                  <a:lnTo>
                    <a:pt x="0" y="517784"/>
                  </a:lnTo>
                  <a:lnTo>
                    <a:pt x="0" y="85738"/>
                  </a:lnTo>
                  <a:cubicBezTo>
                    <a:pt x="0" y="38386"/>
                    <a:pt x="38386" y="0"/>
                    <a:pt x="8573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CEFCA7A9-6B9D-4649-8457-58A3F168E2F4}"/>
                </a:ext>
              </a:extLst>
            </p:cNvPr>
            <p:cNvSpPr txBox="1"/>
            <p:nvPr/>
          </p:nvSpPr>
          <p:spPr>
            <a:xfrm>
              <a:off x="3259885" y="3501194"/>
              <a:ext cx="752022" cy="553998"/>
            </a:xfrm>
            <a:prstGeom prst="rect">
              <a:avLst/>
            </a:prstGeom>
            <a:noFill/>
          </p:spPr>
          <p:txBody>
            <a:bodyPr wrap="square" lIns="72000" tIns="0" rIns="72000" bIns="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</a:rPr>
                <a:t>03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96" name="Group 36">
              <a:extLst>
                <a:ext uri="{FF2B5EF4-FFF2-40B4-BE49-F238E27FC236}">
                  <a16:creationId xmlns:a16="http://schemas.microsoft.com/office/drawing/2014/main" id="{E37E1BF3-549A-4713-A249-D0F4E321C95D}"/>
                </a:ext>
              </a:extLst>
            </p:cNvPr>
            <p:cNvGrpSpPr/>
            <p:nvPr/>
          </p:nvGrpSpPr>
          <p:grpSpPr>
            <a:xfrm>
              <a:off x="2781325" y="4382331"/>
              <a:ext cx="1728192" cy="872095"/>
              <a:chOff x="6728048" y="3326250"/>
              <a:chExt cx="1728192" cy="872095"/>
            </a:xfrm>
          </p:grpSpPr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76F4B45B-9555-48CD-8FE4-B3622608C468}"/>
                  </a:ext>
                </a:extLst>
              </p:cNvPr>
              <p:cNvSpPr txBox="1"/>
              <p:nvPr/>
            </p:nvSpPr>
            <p:spPr>
              <a:xfrm>
                <a:off x="6728048" y="3552014"/>
                <a:ext cx="17281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Get a modern PowerPoint  Presentation that is beautifully designed.  </a:t>
                </a:r>
              </a:p>
            </p:txBody>
          </p:sp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584325C6-8FCB-4F39-B626-462530CB62E2}"/>
                  </a:ext>
                </a:extLst>
              </p:cNvPr>
              <p:cNvSpPr txBox="1"/>
              <p:nvPr/>
            </p:nvSpPr>
            <p:spPr>
              <a:xfrm>
                <a:off x="6728048" y="3326250"/>
                <a:ext cx="17281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Contents Title</a:t>
                </a:r>
                <a:endPara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199" name="Group 51">
            <a:extLst>
              <a:ext uri="{FF2B5EF4-FFF2-40B4-BE49-F238E27FC236}">
                <a16:creationId xmlns:a16="http://schemas.microsoft.com/office/drawing/2014/main" id="{38479A9E-D8F1-40C4-A4AB-3874C64D1BBB}"/>
              </a:ext>
            </a:extLst>
          </p:cNvPr>
          <p:cNvGrpSpPr/>
          <p:nvPr/>
        </p:nvGrpSpPr>
        <p:grpSpPr>
          <a:xfrm>
            <a:off x="1032098" y="4127802"/>
            <a:ext cx="2016000" cy="1954152"/>
            <a:chOff x="793676" y="3822948"/>
            <a:chExt cx="1737717" cy="1954152"/>
          </a:xfrm>
        </p:grpSpPr>
        <p:sp>
          <p:nvSpPr>
            <p:cNvPr id="200" name="Rounded Rectangle 15">
              <a:extLst>
                <a:ext uri="{FF2B5EF4-FFF2-40B4-BE49-F238E27FC236}">
                  <a16:creationId xmlns:a16="http://schemas.microsoft.com/office/drawing/2014/main" id="{D5EBCC81-3307-430D-AFB5-6BEB4367E24B}"/>
                </a:ext>
              </a:extLst>
            </p:cNvPr>
            <p:cNvSpPr/>
            <p:nvPr/>
          </p:nvSpPr>
          <p:spPr>
            <a:xfrm>
              <a:off x="937692" y="3822948"/>
              <a:ext cx="1440160" cy="1118220"/>
            </a:xfrm>
            <a:prstGeom prst="roundRect">
              <a:avLst>
                <a:gd name="adj" fmla="val 806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ounded Rectangle 5">
              <a:extLst>
                <a:ext uri="{FF2B5EF4-FFF2-40B4-BE49-F238E27FC236}">
                  <a16:creationId xmlns:a16="http://schemas.microsoft.com/office/drawing/2014/main" id="{B837B580-03B6-4BB4-8016-65DC8A6185FF}"/>
                </a:ext>
              </a:extLst>
            </p:cNvPr>
            <p:cNvSpPr/>
            <p:nvPr/>
          </p:nvSpPr>
          <p:spPr>
            <a:xfrm>
              <a:off x="793676" y="4229100"/>
              <a:ext cx="1728192" cy="1548000"/>
            </a:xfrm>
            <a:custGeom>
              <a:avLst/>
              <a:gdLst/>
              <a:ahLst/>
              <a:cxnLst/>
              <a:rect l="l" t="t" r="r" b="b"/>
              <a:pathLst>
                <a:path w="1728192" h="1648171">
                  <a:moveTo>
                    <a:pt x="85738" y="0"/>
                  </a:moveTo>
                  <a:lnTo>
                    <a:pt x="432048" y="0"/>
                  </a:lnTo>
                  <a:cubicBezTo>
                    <a:pt x="432048" y="238614"/>
                    <a:pt x="625482" y="432048"/>
                    <a:pt x="864096" y="432048"/>
                  </a:cubicBezTo>
                  <a:cubicBezTo>
                    <a:pt x="1102710" y="432048"/>
                    <a:pt x="1296144" y="238614"/>
                    <a:pt x="1296144" y="0"/>
                  </a:cubicBezTo>
                  <a:lnTo>
                    <a:pt x="1642454" y="0"/>
                  </a:lnTo>
                  <a:cubicBezTo>
                    <a:pt x="1689806" y="0"/>
                    <a:pt x="1728192" y="38386"/>
                    <a:pt x="1728192" y="85738"/>
                  </a:cubicBezTo>
                  <a:lnTo>
                    <a:pt x="1728192" y="1562433"/>
                  </a:lnTo>
                  <a:cubicBezTo>
                    <a:pt x="1728192" y="1609785"/>
                    <a:pt x="1689806" y="1648171"/>
                    <a:pt x="1642454" y="1648171"/>
                  </a:cubicBezTo>
                  <a:lnTo>
                    <a:pt x="85738" y="1648171"/>
                  </a:lnTo>
                  <a:cubicBezTo>
                    <a:pt x="38386" y="1648171"/>
                    <a:pt x="0" y="1609785"/>
                    <a:pt x="0" y="1562433"/>
                  </a:cubicBezTo>
                  <a:lnTo>
                    <a:pt x="0" y="85738"/>
                  </a:lnTo>
                  <a:cubicBezTo>
                    <a:pt x="0" y="38386"/>
                    <a:pt x="38386" y="0"/>
                    <a:pt x="8573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C61C1DE9-DFC0-46B7-9680-3FA4C589BFA4}"/>
                </a:ext>
              </a:extLst>
            </p:cNvPr>
            <p:cNvSpPr txBox="1"/>
            <p:nvPr/>
          </p:nvSpPr>
          <p:spPr>
            <a:xfrm>
              <a:off x="1278682" y="3925728"/>
              <a:ext cx="752022" cy="553998"/>
            </a:xfrm>
            <a:prstGeom prst="rect">
              <a:avLst/>
            </a:prstGeom>
            <a:noFill/>
          </p:spPr>
          <p:txBody>
            <a:bodyPr wrap="square" lIns="72000" tIns="0" rIns="72000" bIns="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</a:rPr>
                <a:t>04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  <p:grpSp>
          <p:nvGrpSpPr>
            <p:cNvPr id="203" name="Group 39">
              <a:extLst>
                <a:ext uri="{FF2B5EF4-FFF2-40B4-BE49-F238E27FC236}">
                  <a16:creationId xmlns:a16="http://schemas.microsoft.com/office/drawing/2014/main" id="{716B8FFF-60D6-4DA4-820E-DB6B15D2D3F2}"/>
                </a:ext>
              </a:extLst>
            </p:cNvPr>
            <p:cNvGrpSpPr/>
            <p:nvPr/>
          </p:nvGrpSpPr>
          <p:grpSpPr>
            <a:xfrm>
              <a:off x="803201" y="4734159"/>
              <a:ext cx="1728192" cy="872095"/>
              <a:chOff x="6728048" y="3326250"/>
              <a:chExt cx="1728192" cy="872095"/>
            </a:xfrm>
          </p:grpSpPr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70755A18-1C16-483C-AB88-BD936F4A3F3D}"/>
                  </a:ext>
                </a:extLst>
              </p:cNvPr>
              <p:cNvSpPr txBox="1"/>
              <p:nvPr/>
            </p:nvSpPr>
            <p:spPr>
              <a:xfrm>
                <a:off x="6728048" y="3552014"/>
                <a:ext cx="17281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Get a modern PowerPoint  Presentation that is beautifully designed.  </a:t>
                </a:r>
              </a:p>
            </p:txBody>
          </p:sp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0BA22129-876C-4DA8-908F-7929FF92294B}"/>
                  </a:ext>
                </a:extLst>
              </p:cNvPr>
              <p:cNvSpPr txBox="1"/>
              <p:nvPr/>
            </p:nvSpPr>
            <p:spPr>
              <a:xfrm>
                <a:off x="6728048" y="3326250"/>
                <a:ext cx="17281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Contents Title</a:t>
                </a:r>
                <a:endPara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206" name="Group 46">
            <a:extLst>
              <a:ext uri="{FF2B5EF4-FFF2-40B4-BE49-F238E27FC236}">
                <a16:creationId xmlns:a16="http://schemas.microsoft.com/office/drawing/2014/main" id="{58414025-F38B-4D8D-ABAA-A7D7FE7F0107}"/>
              </a:ext>
            </a:extLst>
          </p:cNvPr>
          <p:cNvGrpSpPr/>
          <p:nvPr/>
        </p:nvGrpSpPr>
        <p:grpSpPr>
          <a:xfrm>
            <a:off x="5016798" y="4701085"/>
            <a:ext cx="5552747" cy="1424876"/>
            <a:chOff x="3492797" y="4374238"/>
            <a:chExt cx="5552747" cy="1424876"/>
          </a:xfrm>
        </p:grpSpPr>
        <p:sp>
          <p:nvSpPr>
            <p:cNvPr id="207" name="Freeform 42">
              <a:extLst>
                <a:ext uri="{FF2B5EF4-FFF2-40B4-BE49-F238E27FC236}">
                  <a16:creationId xmlns:a16="http://schemas.microsoft.com/office/drawing/2014/main" id="{13C6495D-129A-44BC-90BB-D7AD9D2A37CA}"/>
                </a:ext>
              </a:extLst>
            </p:cNvPr>
            <p:cNvSpPr/>
            <p:nvPr/>
          </p:nvSpPr>
          <p:spPr>
            <a:xfrm>
              <a:off x="3569706" y="4374238"/>
              <a:ext cx="5475838" cy="1355474"/>
            </a:xfrm>
            <a:custGeom>
              <a:avLst/>
              <a:gdLst>
                <a:gd name="connsiteX0" fmla="*/ 0 w 3810000"/>
                <a:gd name="connsiteY0" fmla="*/ 1228725 h 1228725"/>
                <a:gd name="connsiteX1" fmla="*/ 1524000 w 3810000"/>
                <a:gd name="connsiteY1" fmla="*/ 523875 h 1228725"/>
                <a:gd name="connsiteX2" fmla="*/ 2514600 w 3810000"/>
                <a:gd name="connsiteY2" fmla="*/ 790575 h 1228725"/>
                <a:gd name="connsiteX3" fmla="*/ 3810000 w 3810000"/>
                <a:gd name="connsiteY3" fmla="*/ 0 h 1228725"/>
                <a:gd name="connsiteX4" fmla="*/ 3810000 w 3810000"/>
                <a:gd name="connsiteY4" fmla="*/ 0 h 1228725"/>
                <a:gd name="connsiteX0" fmla="*/ 0 w 4316994"/>
                <a:gd name="connsiteY0" fmla="*/ 1129137 h 1129137"/>
                <a:gd name="connsiteX1" fmla="*/ 2030994 w 4316994"/>
                <a:gd name="connsiteY1" fmla="*/ 523875 h 1129137"/>
                <a:gd name="connsiteX2" fmla="*/ 3021594 w 4316994"/>
                <a:gd name="connsiteY2" fmla="*/ 790575 h 1129137"/>
                <a:gd name="connsiteX3" fmla="*/ 4316994 w 4316994"/>
                <a:gd name="connsiteY3" fmla="*/ 0 h 1129137"/>
                <a:gd name="connsiteX4" fmla="*/ 4316994 w 4316994"/>
                <a:gd name="connsiteY4" fmla="*/ 0 h 1129137"/>
                <a:gd name="connsiteX0" fmla="*/ 0 w 4316994"/>
                <a:gd name="connsiteY0" fmla="*/ 1129137 h 1129137"/>
                <a:gd name="connsiteX1" fmla="*/ 2356919 w 4316994"/>
                <a:gd name="connsiteY1" fmla="*/ 433341 h 1129137"/>
                <a:gd name="connsiteX2" fmla="*/ 3021594 w 4316994"/>
                <a:gd name="connsiteY2" fmla="*/ 790575 h 1129137"/>
                <a:gd name="connsiteX3" fmla="*/ 4316994 w 4316994"/>
                <a:gd name="connsiteY3" fmla="*/ 0 h 1129137"/>
                <a:gd name="connsiteX4" fmla="*/ 4316994 w 4316994"/>
                <a:gd name="connsiteY4" fmla="*/ 0 h 1129137"/>
                <a:gd name="connsiteX0" fmla="*/ 0 w 4316994"/>
                <a:gd name="connsiteY0" fmla="*/ 1129137 h 1129137"/>
                <a:gd name="connsiteX1" fmla="*/ 2356919 w 4316994"/>
                <a:gd name="connsiteY1" fmla="*/ 433341 h 1129137"/>
                <a:gd name="connsiteX2" fmla="*/ 3754925 w 4316994"/>
                <a:gd name="connsiteY2" fmla="*/ 971644 h 1129137"/>
                <a:gd name="connsiteX3" fmla="*/ 4316994 w 4316994"/>
                <a:gd name="connsiteY3" fmla="*/ 0 h 1129137"/>
                <a:gd name="connsiteX4" fmla="*/ 4316994 w 4316994"/>
                <a:gd name="connsiteY4" fmla="*/ 0 h 1129137"/>
                <a:gd name="connsiteX0" fmla="*/ 0 w 4316994"/>
                <a:gd name="connsiteY0" fmla="*/ 1129137 h 1129137"/>
                <a:gd name="connsiteX1" fmla="*/ 2356919 w 4316994"/>
                <a:gd name="connsiteY1" fmla="*/ 433341 h 1129137"/>
                <a:gd name="connsiteX2" fmla="*/ 3754925 w 4316994"/>
                <a:gd name="connsiteY2" fmla="*/ 971644 h 1129137"/>
                <a:gd name="connsiteX3" fmla="*/ 4316994 w 4316994"/>
                <a:gd name="connsiteY3" fmla="*/ 0 h 1129137"/>
                <a:gd name="connsiteX0" fmla="*/ 0 w 5475838"/>
                <a:gd name="connsiteY0" fmla="*/ 1355474 h 1355474"/>
                <a:gd name="connsiteX1" fmla="*/ 2356919 w 5475838"/>
                <a:gd name="connsiteY1" fmla="*/ 659678 h 1355474"/>
                <a:gd name="connsiteX2" fmla="*/ 3754925 w 5475838"/>
                <a:gd name="connsiteY2" fmla="*/ 1197981 h 1355474"/>
                <a:gd name="connsiteX3" fmla="*/ 5475838 w 5475838"/>
                <a:gd name="connsiteY3" fmla="*/ 0 h 1355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75838" h="1355474">
                  <a:moveTo>
                    <a:pt x="0" y="1355474"/>
                  </a:moveTo>
                  <a:lnTo>
                    <a:pt x="2356919" y="659678"/>
                  </a:lnTo>
                  <a:lnTo>
                    <a:pt x="3754925" y="1197981"/>
                  </a:lnTo>
                  <a:lnTo>
                    <a:pt x="5475838" y="0"/>
                  </a:lnTo>
                </a:path>
              </a:pathLst>
            </a:custGeom>
            <a:ln w="508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8" name="Oval 43">
              <a:extLst>
                <a:ext uri="{FF2B5EF4-FFF2-40B4-BE49-F238E27FC236}">
                  <a16:creationId xmlns:a16="http://schemas.microsoft.com/office/drawing/2014/main" id="{9149AAE7-52D3-4840-AA24-51A45C3E8E41}"/>
                </a:ext>
              </a:extLst>
            </p:cNvPr>
            <p:cNvSpPr/>
            <p:nvPr/>
          </p:nvSpPr>
          <p:spPr>
            <a:xfrm>
              <a:off x="3492797" y="5655098"/>
              <a:ext cx="144016" cy="14401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9" name="Oval 44">
              <a:extLst>
                <a:ext uri="{FF2B5EF4-FFF2-40B4-BE49-F238E27FC236}">
                  <a16:creationId xmlns:a16="http://schemas.microsoft.com/office/drawing/2014/main" id="{79357751-526B-4923-86B8-0798134F7929}"/>
                </a:ext>
              </a:extLst>
            </p:cNvPr>
            <p:cNvSpPr/>
            <p:nvPr/>
          </p:nvSpPr>
          <p:spPr>
            <a:xfrm>
              <a:off x="5865995" y="4969796"/>
              <a:ext cx="144016" cy="14401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45">
              <a:extLst>
                <a:ext uri="{FF2B5EF4-FFF2-40B4-BE49-F238E27FC236}">
                  <a16:creationId xmlns:a16="http://schemas.microsoft.com/office/drawing/2014/main" id="{F7AA246A-45E7-44EE-8036-10541EEABA02}"/>
                </a:ext>
              </a:extLst>
            </p:cNvPr>
            <p:cNvSpPr/>
            <p:nvPr/>
          </p:nvSpPr>
          <p:spPr>
            <a:xfrm>
              <a:off x="7245617" y="5502967"/>
              <a:ext cx="144016" cy="14401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1" name="TextBox 210">
            <a:extLst>
              <a:ext uri="{FF2B5EF4-FFF2-40B4-BE49-F238E27FC236}">
                <a16:creationId xmlns:a16="http://schemas.microsoft.com/office/drawing/2014/main" id="{D186615F-0786-4EDF-B020-E828B230F499}"/>
              </a:ext>
            </a:extLst>
          </p:cNvPr>
          <p:cNvSpPr txBox="1"/>
          <p:nvPr/>
        </p:nvSpPr>
        <p:spPr>
          <a:xfrm>
            <a:off x="1483084" y="2965501"/>
            <a:ext cx="1114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/>
                </a:solidFill>
              </a:rPr>
              <a:t>35</a:t>
            </a:r>
            <a:r>
              <a:rPr lang="en-US" altLang="ko-KR" sz="2000" b="1" dirty="0">
                <a:solidFill>
                  <a:schemeClr val="accent1"/>
                </a:solidFill>
              </a:rPr>
              <a:t>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AE6171C1-3573-487C-9144-7A82CD576333}"/>
              </a:ext>
            </a:extLst>
          </p:cNvPr>
          <p:cNvSpPr txBox="1"/>
          <p:nvPr/>
        </p:nvSpPr>
        <p:spPr>
          <a:xfrm>
            <a:off x="4204602" y="2487046"/>
            <a:ext cx="1114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2"/>
                </a:solidFill>
              </a:rPr>
              <a:t>55</a:t>
            </a:r>
            <a:r>
              <a:rPr lang="en-US" altLang="ko-KR" sz="2000" b="1" dirty="0">
                <a:solidFill>
                  <a:schemeClr val="accent2"/>
                </a:solidFill>
              </a:rPr>
              <a:t>%</a:t>
            </a:r>
            <a:endParaRPr lang="ko-KR" altLang="en-US" sz="2000" b="1" dirty="0">
              <a:solidFill>
                <a:schemeClr val="accent2"/>
              </a:solidFill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5CEA5269-E317-44FD-B4A9-0809753278E0}"/>
              </a:ext>
            </a:extLst>
          </p:cNvPr>
          <p:cNvSpPr txBox="1"/>
          <p:nvPr/>
        </p:nvSpPr>
        <p:spPr>
          <a:xfrm>
            <a:off x="6926120" y="2008592"/>
            <a:ext cx="1114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3"/>
                </a:solidFill>
              </a:rPr>
              <a:t>75</a:t>
            </a:r>
            <a:r>
              <a:rPr lang="en-US" altLang="ko-KR" sz="2000" b="1" dirty="0">
                <a:solidFill>
                  <a:schemeClr val="accent3"/>
                </a:solidFill>
              </a:rPr>
              <a:t>%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C31A8DBB-A516-4E4B-9184-CEECA3D68426}"/>
              </a:ext>
            </a:extLst>
          </p:cNvPr>
          <p:cNvSpPr txBox="1"/>
          <p:nvPr/>
        </p:nvSpPr>
        <p:spPr>
          <a:xfrm>
            <a:off x="9647638" y="1530138"/>
            <a:ext cx="1114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4"/>
                </a:solidFill>
              </a:rPr>
              <a:t>95</a:t>
            </a:r>
            <a:r>
              <a:rPr lang="en-US" altLang="ko-KR" sz="2000" b="1" dirty="0">
                <a:solidFill>
                  <a:schemeClr val="accent4"/>
                </a:solidFill>
              </a:rPr>
              <a:t>%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215" name="Rectangle 130">
            <a:extLst>
              <a:ext uri="{FF2B5EF4-FFF2-40B4-BE49-F238E27FC236}">
                <a16:creationId xmlns:a16="http://schemas.microsoft.com/office/drawing/2014/main" id="{EFA371F6-8ABF-4028-BCE0-E929FB342F23}"/>
              </a:ext>
            </a:extLst>
          </p:cNvPr>
          <p:cNvSpPr/>
          <p:nvPr/>
        </p:nvSpPr>
        <p:spPr>
          <a:xfrm>
            <a:off x="1870899" y="3674987"/>
            <a:ext cx="338397" cy="339933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6" name="Rectangle 36">
            <a:extLst>
              <a:ext uri="{FF2B5EF4-FFF2-40B4-BE49-F238E27FC236}">
                <a16:creationId xmlns:a16="http://schemas.microsoft.com/office/drawing/2014/main" id="{D2FD5149-A2CA-4A03-B197-8E5114D124AC}"/>
              </a:ext>
            </a:extLst>
          </p:cNvPr>
          <p:cNvSpPr/>
          <p:nvPr/>
        </p:nvSpPr>
        <p:spPr>
          <a:xfrm>
            <a:off x="7280703" y="2725259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17" name="Rounded Rectangle 7">
            <a:extLst>
              <a:ext uri="{FF2B5EF4-FFF2-40B4-BE49-F238E27FC236}">
                <a16:creationId xmlns:a16="http://schemas.microsoft.com/office/drawing/2014/main" id="{BB979BAB-CF60-495B-BF3A-7B1DE37D7950}"/>
              </a:ext>
            </a:extLst>
          </p:cNvPr>
          <p:cNvSpPr/>
          <p:nvPr/>
        </p:nvSpPr>
        <p:spPr>
          <a:xfrm>
            <a:off x="10026096" y="2190893"/>
            <a:ext cx="352176" cy="30392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18" name="Round Same Side Corner Rectangle 36">
            <a:extLst>
              <a:ext uri="{FF2B5EF4-FFF2-40B4-BE49-F238E27FC236}">
                <a16:creationId xmlns:a16="http://schemas.microsoft.com/office/drawing/2014/main" id="{724A757D-0FBF-497E-8CEA-B19600E8935F}"/>
              </a:ext>
            </a:extLst>
          </p:cNvPr>
          <p:cNvSpPr>
            <a:spLocks noChangeAspect="1"/>
          </p:cNvSpPr>
          <p:nvPr/>
        </p:nvSpPr>
        <p:spPr>
          <a:xfrm>
            <a:off x="4554217" y="3292608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1458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lppt-Diagram-Theme-Color-01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57687C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11172</TotalTime>
  <Words>80</Words>
  <Application>Microsoft Office PowerPoint</Application>
  <PresentationFormat>와이드스크린</PresentationFormat>
  <Paragraphs>19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Arial Unicode MS</vt:lpstr>
      <vt:lpstr>Arial</vt:lpstr>
      <vt:lpstr>Office Theme</vt:lpstr>
      <vt:lpstr>Free PPT Templates: Allppt.com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WIN7</cp:lastModifiedBy>
  <cp:revision>15</cp:revision>
  <dcterms:created xsi:type="dcterms:W3CDTF">2018-02-18T19:39:47Z</dcterms:created>
  <dcterms:modified xsi:type="dcterms:W3CDTF">2018-05-02T01:53:22Z</dcterms:modified>
</cp:coreProperties>
</file>