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F5F48136-634F-4088-BDBA-89177B90F239}"/>
              </a:ext>
            </a:extLst>
          </p:cNvPr>
          <p:cNvSpPr/>
          <p:nvPr/>
        </p:nvSpPr>
        <p:spPr>
          <a:xfrm>
            <a:off x="4836596" y="3174552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67">
            <a:extLst>
              <a:ext uri="{FF2B5EF4-FFF2-40B4-BE49-F238E27FC236}">
                <a16:creationId xmlns:a16="http://schemas.microsoft.com/office/drawing/2014/main" id="{0C01F48C-E885-4079-977C-0DEC6BDEF232}"/>
              </a:ext>
            </a:extLst>
          </p:cNvPr>
          <p:cNvGrpSpPr/>
          <p:nvPr/>
        </p:nvGrpSpPr>
        <p:grpSpPr>
          <a:xfrm rot="-3060000">
            <a:off x="4565778" y="3182797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3" name="Oval 68">
              <a:extLst>
                <a:ext uri="{FF2B5EF4-FFF2-40B4-BE49-F238E27FC236}">
                  <a16:creationId xmlns:a16="http://schemas.microsoft.com/office/drawing/2014/main" id="{9DA2FDBE-36DC-4D45-B037-A15CFCBA6DF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69">
              <a:extLst>
                <a:ext uri="{FF2B5EF4-FFF2-40B4-BE49-F238E27FC236}">
                  <a16:creationId xmlns:a16="http://schemas.microsoft.com/office/drawing/2014/main" id="{41DCB412-241D-4145-8A41-4E7168DF612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70">
              <a:extLst>
                <a:ext uri="{FF2B5EF4-FFF2-40B4-BE49-F238E27FC236}">
                  <a16:creationId xmlns:a16="http://schemas.microsoft.com/office/drawing/2014/main" id="{737ECAF0-1F48-42C9-B1EF-7763D0B3BB4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Oval 8">
            <a:extLst>
              <a:ext uri="{FF2B5EF4-FFF2-40B4-BE49-F238E27FC236}">
                <a16:creationId xmlns:a16="http://schemas.microsoft.com/office/drawing/2014/main" id="{307C3F4F-029F-459D-8B25-AE7802C79712}"/>
              </a:ext>
            </a:extLst>
          </p:cNvPr>
          <p:cNvSpPr/>
          <p:nvPr/>
        </p:nvSpPr>
        <p:spPr>
          <a:xfrm>
            <a:off x="3700641" y="2500470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71">
            <a:extLst>
              <a:ext uri="{FF2B5EF4-FFF2-40B4-BE49-F238E27FC236}">
                <a16:creationId xmlns:a16="http://schemas.microsoft.com/office/drawing/2014/main" id="{AC80772E-A979-4B04-AA5F-C5D4E132A0BC}"/>
              </a:ext>
            </a:extLst>
          </p:cNvPr>
          <p:cNvSpPr/>
          <p:nvPr/>
        </p:nvSpPr>
        <p:spPr>
          <a:xfrm>
            <a:off x="5676069" y="1794948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72">
            <a:extLst>
              <a:ext uri="{FF2B5EF4-FFF2-40B4-BE49-F238E27FC236}">
                <a16:creationId xmlns:a16="http://schemas.microsoft.com/office/drawing/2014/main" id="{CD24F600-6733-4201-B824-83712FBAAF77}"/>
              </a:ext>
            </a:extLst>
          </p:cNvPr>
          <p:cNvSpPr/>
          <p:nvPr/>
        </p:nvSpPr>
        <p:spPr>
          <a:xfrm>
            <a:off x="7464153" y="2420424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73">
            <a:extLst>
              <a:ext uri="{FF2B5EF4-FFF2-40B4-BE49-F238E27FC236}">
                <a16:creationId xmlns:a16="http://schemas.microsoft.com/office/drawing/2014/main" id="{3C532B81-15D9-4F38-8DCF-0632AF9EB2C0}"/>
              </a:ext>
            </a:extLst>
          </p:cNvPr>
          <p:cNvSpPr/>
          <p:nvPr/>
        </p:nvSpPr>
        <p:spPr>
          <a:xfrm>
            <a:off x="2869181" y="5005265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74">
            <a:extLst>
              <a:ext uri="{FF2B5EF4-FFF2-40B4-BE49-F238E27FC236}">
                <a16:creationId xmlns:a16="http://schemas.microsoft.com/office/drawing/2014/main" id="{1AE94883-3625-4969-B61A-026293128B59}"/>
              </a:ext>
            </a:extLst>
          </p:cNvPr>
          <p:cNvSpPr/>
          <p:nvPr/>
        </p:nvSpPr>
        <p:spPr>
          <a:xfrm>
            <a:off x="4754289" y="5005265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75">
            <a:extLst>
              <a:ext uri="{FF2B5EF4-FFF2-40B4-BE49-F238E27FC236}">
                <a16:creationId xmlns:a16="http://schemas.microsoft.com/office/drawing/2014/main" id="{B52CDD46-AD5E-41DC-9ACB-8D3497731321}"/>
              </a:ext>
            </a:extLst>
          </p:cNvPr>
          <p:cNvSpPr/>
          <p:nvPr/>
        </p:nvSpPr>
        <p:spPr>
          <a:xfrm>
            <a:off x="6639768" y="500526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76">
            <a:extLst>
              <a:ext uri="{FF2B5EF4-FFF2-40B4-BE49-F238E27FC236}">
                <a16:creationId xmlns:a16="http://schemas.microsoft.com/office/drawing/2014/main" id="{0B77CF48-02E1-4F23-9CE5-E463192782BF}"/>
              </a:ext>
            </a:extLst>
          </p:cNvPr>
          <p:cNvSpPr/>
          <p:nvPr/>
        </p:nvSpPr>
        <p:spPr>
          <a:xfrm>
            <a:off x="8527970" y="5005265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77">
            <a:extLst>
              <a:ext uri="{FF2B5EF4-FFF2-40B4-BE49-F238E27FC236}">
                <a16:creationId xmlns:a16="http://schemas.microsoft.com/office/drawing/2014/main" id="{D9289C0F-217A-46DE-82D7-494F380B0039}"/>
              </a:ext>
            </a:extLst>
          </p:cNvPr>
          <p:cNvGrpSpPr/>
          <p:nvPr/>
        </p:nvGrpSpPr>
        <p:grpSpPr>
          <a:xfrm rot="3060000" flipH="1">
            <a:off x="7237480" y="3088015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44" name="Oval 78">
              <a:extLst>
                <a:ext uri="{FF2B5EF4-FFF2-40B4-BE49-F238E27FC236}">
                  <a16:creationId xmlns:a16="http://schemas.microsoft.com/office/drawing/2014/main" id="{324C06A2-36F5-45F0-8AF8-4894878F6A57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Oval 79">
              <a:extLst>
                <a:ext uri="{FF2B5EF4-FFF2-40B4-BE49-F238E27FC236}">
                  <a16:creationId xmlns:a16="http://schemas.microsoft.com/office/drawing/2014/main" id="{E767AE88-3F31-4A82-8664-D6D7DBB2C42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80">
              <a:extLst>
                <a:ext uri="{FF2B5EF4-FFF2-40B4-BE49-F238E27FC236}">
                  <a16:creationId xmlns:a16="http://schemas.microsoft.com/office/drawing/2014/main" id="{5DA9D5EA-3EA2-459A-ADBD-B1424C64CF2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3209CCF8-45C7-4716-A01E-7D7D838BC093}"/>
              </a:ext>
            </a:extLst>
          </p:cNvPr>
          <p:cNvGrpSpPr/>
          <p:nvPr/>
        </p:nvGrpSpPr>
        <p:grpSpPr>
          <a:xfrm flipH="1">
            <a:off x="6015001" y="2680816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48" name="Oval 82">
              <a:extLst>
                <a:ext uri="{FF2B5EF4-FFF2-40B4-BE49-F238E27FC236}">
                  <a16:creationId xmlns:a16="http://schemas.microsoft.com/office/drawing/2014/main" id="{E5F17171-ECA9-4811-9169-E3048E50FD4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Oval 83">
              <a:extLst>
                <a:ext uri="{FF2B5EF4-FFF2-40B4-BE49-F238E27FC236}">
                  <a16:creationId xmlns:a16="http://schemas.microsoft.com/office/drawing/2014/main" id="{B073D65C-0A74-4E47-856B-C3D1495630D1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Oval 84">
              <a:extLst>
                <a:ext uri="{FF2B5EF4-FFF2-40B4-BE49-F238E27FC236}">
                  <a16:creationId xmlns:a16="http://schemas.microsoft.com/office/drawing/2014/main" id="{F34AEAEC-8CB3-4217-A17F-FE3DD70C5D6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1" name="Group 85">
            <a:extLst>
              <a:ext uri="{FF2B5EF4-FFF2-40B4-BE49-F238E27FC236}">
                <a16:creationId xmlns:a16="http://schemas.microsoft.com/office/drawing/2014/main" id="{18EB9A29-6BAF-42D8-8A57-71295C6515D4}"/>
              </a:ext>
            </a:extLst>
          </p:cNvPr>
          <p:cNvGrpSpPr/>
          <p:nvPr/>
        </p:nvGrpSpPr>
        <p:grpSpPr>
          <a:xfrm rot="2880000">
            <a:off x="4516342" y="4267539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FFA5025B-A1CF-4632-8E0C-57AC7CE34F4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Oval 87">
              <a:extLst>
                <a:ext uri="{FF2B5EF4-FFF2-40B4-BE49-F238E27FC236}">
                  <a16:creationId xmlns:a16="http://schemas.microsoft.com/office/drawing/2014/main" id="{73AD0CF1-828C-42CF-BF88-BBE4F18DEEB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Oval 88">
              <a:extLst>
                <a:ext uri="{FF2B5EF4-FFF2-40B4-BE49-F238E27FC236}">
                  <a16:creationId xmlns:a16="http://schemas.microsoft.com/office/drawing/2014/main" id="{F4831E8F-3907-4D8A-92BC-B5F107940AF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 89">
            <a:extLst>
              <a:ext uri="{FF2B5EF4-FFF2-40B4-BE49-F238E27FC236}">
                <a16:creationId xmlns:a16="http://schemas.microsoft.com/office/drawing/2014/main" id="{0CA1BD58-145F-473D-B85C-5A3320A7CBD6}"/>
              </a:ext>
            </a:extLst>
          </p:cNvPr>
          <p:cNvGrpSpPr/>
          <p:nvPr/>
        </p:nvGrpSpPr>
        <p:grpSpPr>
          <a:xfrm rot="18720000" flipH="1">
            <a:off x="7610018" y="420767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58" name="Oval 90">
              <a:extLst>
                <a:ext uri="{FF2B5EF4-FFF2-40B4-BE49-F238E27FC236}">
                  <a16:creationId xmlns:a16="http://schemas.microsoft.com/office/drawing/2014/main" id="{907666AD-A837-47B1-91DE-91FB376D821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Oval 91">
              <a:extLst>
                <a:ext uri="{FF2B5EF4-FFF2-40B4-BE49-F238E27FC236}">
                  <a16:creationId xmlns:a16="http://schemas.microsoft.com/office/drawing/2014/main" id="{F3F3D7B4-1DE8-4052-AB06-C0D4D5D94430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Oval 92">
              <a:extLst>
                <a:ext uri="{FF2B5EF4-FFF2-40B4-BE49-F238E27FC236}">
                  <a16:creationId xmlns:a16="http://schemas.microsoft.com/office/drawing/2014/main" id="{A22C64DA-43B1-40C5-93FC-9333C077BC0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93">
            <a:extLst>
              <a:ext uri="{FF2B5EF4-FFF2-40B4-BE49-F238E27FC236}">
                <a16:creationId xmlns:a16="http://schemas.microsoft.com/office/drawing/2014/main" id="{D8F6FF51-F635-4EA7-A67F-4DB91864ACBA}"/>
              </a:ext>
            </a:extLst>
          </p:cNvPr>
          <p:cNvGrpSpPr/>
          <p:nvPr/>
        </p:nvGrpSpPr>
        <p:grpSpPr>
          <a:xfrm rot="1380000">
            <a:off x="5363531" y="4549653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62" name="Oval 94">
              <a:extLst>
                <a:ext uri="{FF2B5EF4-FFF2-40B4-BE49-F238E27FC236}">
                  <a16:creationId xmlns:a16="http://schemas.microsoft.com/office/drawing/2014/main" id="{93A63029-A225-45A1-8EA7-D14B89493CA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Oval 95">
              <a:extLst>
                <a:ext uri="{FF2B5EF4-FFF2-40B4-BE49-F238E27FC236}">
                  <a16:creationId xmlns:a16="http://schemas.microsoft.com/office/drawing/2014/main" id="{947B507F-C74E-4CBD-9F69-8F862CEF701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96">
              <a:extLst>
                <a:ext uri="{FF2B5EF4-FFF2-40B4-BE49-F238E27FC236}">
                  <a16:creationId xmlns:a16="http://schemas.microsoft.com/office/drawing/2014/main" id="{59EE5BEF-5C9C-4309-AC67-8EA2A4BEC05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97">
            <a:extLst>
              <a:ext uri="{FF2B5EF4-FFF2-40B4-BE49-F238E27FC236}">
                <a16:creationId xmlns:a16="http://schemas.microsoft.com/office/drawing/2014/main" id="{3D16B18A-9662-4BDD-9C1B-265835F1BC32}"/>
              </a:ext>
            </a:extLst>
          </p:cNvPr>
          <p:cNvGrpSpPr/>
          <p:nvPr/>
        </p:nvGrpSpPr>
        <p:grpSpPr>
          <a:xfrm rot="19920000" flipH="1">
            <a:off x="6585822" y="4629991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66" name="Oval 98">
              <a:extLst>
                <a:ext uri="{FF2B5EF4-FFF2-40B4-BE49-F238E27FC236}">
                  <a16:creationId xmlns:a16="http://schemas.microsoft.com/office/drawing/2014/main" id="{97BFE707-7076-4618-A9B5-6ED0853531A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99">
              <a:extLst>
                <a:ext uri="{FF2B5EF4-FFF2-40B4-BE49-F238E27FC236}">
                  <a16:creationId xmlns:a16="http://schemas.microsoft.com/office/drawing/2014/main" id="{6E5B32F3-D91C-4637-9D25-74F8413E90F7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Oval 100">
              <a:extLst>
                <a:ext uri="{FF2B5EF4-FFF2-40B4-BE49-F238E27FC236}">
                  <a16:creationId xmlns:a16="http://schemas.microsoft.com/office/drawing/2014/main" id="{F4B4A024-839C-46C4-92CF-D739E6C5F14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9E791D2-8DB2-4F23-BD34-AA1A75A23495}"/>
              </a:ext>
            </a:extLst>
          </p:cNvPr>
          <p:cNvSpPr txBox="1"/>
          <p:nvPr/>
        </p:nvSpPr>
        <p:spPr>
          <a:xfrm>
            <a:off x="5198249" y="3963159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6AD502-D507-4883-940B-2C2851763365}"/>
              </a:ext>
            </a:extLst>
          </p:cNvPr>
          <p:cNvSpPr txBox="1"/>
          <p:nvPr/>
        </p:nvSpPr>
        <p:spPr>
          <a:xfrm>
            <a:off x="6594633" y="2042454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354526-04FE-4E33-9A2F-44F1D94067CE}"/>
              </a:ext>
            </a:extLst>
          </p:cNvPr>
          <p:cNvSpPr txBox="1"/>
          <p:nvPr/>
        </p:nvSpPr>
        <p:spPr>
          <a:xfrm>
            <a:off x="8400256" y="2646111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36BAB0-5098-4DFE-BF1C-DDB681259616}"/>
              </a:ext>
            </a:extLst>
          </p:cNvPr>
          <p:cNvSpPr txBox="1"/>
          <p:nvPr/>
        </p:nvSpPr>
        <p:spPr>
          <a:xfrm>
            <a:off x="2098720" y="2747864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9D9E0C-B09E-496E-AFAC-0F1488768F78}"/>
              </a:ext>
            </a:extLst>
          </p:cNvPr>
          <p:cNvSpPr txBox="1"/>
          <p:nvPr/>
        </p:nvSpPr>
        <p:spPr>
          <a:xfrm>
            <a:off x="2532713" y="5848833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D02A76-450F-40A3-BC2A-0CC6CEC768FE}"/>
              </a:ext>
            </a:extLst>
          </p:cNvPr>
          <p:cNvSpPr txBox="1"/>
          <p:nvPr/>
        </p:nvSpPr>
        <p:spPr>
          <a:xfrm>
            <a:off x="4418976" y="5848833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33E119-B701-42E8-9E10-FEBE8B032554}"/>
              </a:ext>
            </a:extLst>
          </p:cNvPr>
          <p:cNvSpPr txBox="1"/>
          <p:nvPr/>
        </p:nvSpPr>
        <p:spPr>
          <a:xfrm>
            <a:off x="6305239" y="5848833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978CF7-E7B3-4A94-ABED-4FA27D48AB17}"/>
              </a:ext>
            </a:extLst>
          </p:cNvPr>
          <p:cNvSpPr txBox="1"/>
          <p:nvPr/>
        </p:nvSpPr>
        <p:spPr>
          <a:xfrm>
            <a:off x="8191502" y="5848833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D9A6EC-C2BC-4CF3-B2B6-0CA178693667}"/>
              </a:ext>
            </a:extLst>
          </p:cNvPr>
          <p:cNvSpPr txBox="1"/>
          <p:nvPr/>
        </p:nvSpPr>
        <p:spPr>
          <a:xfrm>
            <a:off x="8175403" y="3393874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4DD9C4-3990-4570-8FC6-BEC882FE6070}"/>
              </a:ext>
            </a:extLst>
          </p:cNvPr>
          <p:cNvSpPr txBox="1"/>
          <p:nvPr/>
        </p:nvSpPr>
        <p:spPr>
          <a:xfrm>
            <a:off x="850656" y="3393874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Parallelogram 15">
            <a:extLst>
              <a:ext uri="{FF2B5EF4-FFF2-40B4-BE49-F238E27FC236}">
                <a16:creationId xmlns:a16="http://schemas.microsoft.com/office/drawing/2014/main" id="{4E7C3D50-A49D-4B4D-A87D-676FF38C88B2}"/>
              </a:ext>
            </a:extLst>
          </p:cNvPr>
          <p:cNvSpPr/>
          <p:nvPr/>
        </p:nvSpPr>
        <p:spPr>
          <a:xfrm flipH="1">
            <a:off x="3918729" y="2725391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Rectangle 30">
            <a:extLst>
              <a:ext uri="{FF2B5EF4-FFF2-40B4-BE49-F238E27FC236}">
                <a16:creationId xmlns:a16="http://schemas.microsoft.com/office/drawing/2014/main" id="{9997846C-250F-4283-A242-89E71E6A9B1C}"/>
              </a:ext>
            </a:extLst>
          </p:cNvPr>
          <p:cNvSpPr/>
          <p:nvPr/>
        </p:nvSpPr>
        <p:spPr>
          <a:xfrm>
            <a:off x="4994655" y="524609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Frame 17">
            <a:extLst>
              <a:ext uri="{FF2B5EF4-FFF2-40B4-BE49-F238E27FC236}">
                <a16:creationId xmlns:a16="http://schemas.microsoft.com/office/drawing/2014/main" id="{556C71C4-2648-44E4-B3ED-35521211C64E}"/>
              </a:ext>
            </a:extLst>
          </p:cNvPr>
          <p:cNvSpPr/>
          <p:nvPr/>
        </p:nvSpPr>
        <p:spPr>
          <a:xfrm>
            <a:off x="3096287" y="5232371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5">
            <a:extLst>
              <a:ext uri="{FF2B5EF4-FFF2-40B4-BE49-F238E27FC236}">
                <a16:creationId xmlns:a16="http://schemas.microsoft.com/office/drawing/2014/main" id="{40CAA309-A4C4-4BFC-AA6D-EC3B723EE295}"/>
              </a:ext>
            </a:extLst>
          </p:cNvPr>
          <p:cNvSpPr/>
          <p:nvPr/>
        </p:nvSpPr>
        <p:spPr>
          <a:xfrm flipH="1">
            <a:off x="6842898" y="524267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ound Same Side Corner Rectangle 11">
            <a:extLst>
              <a:ext uri="{FF2B5EF4-FFF2-40B4-BE49-F238E27FC236}">
                <a16:creationId xmlns:a16="http://schemas.microsoft.com/office/drawing/2014/main" id="{8F3E9712-8FF4-4C36-B8E2-D3D5B3CD6B9C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24107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ectangle 36">
            <a:extLst>
              <a:ext uri="{FF2B5EF4-FFF2-40B4-BE49-F238E27FC236}">
                <a16:creationId xmlns:a16="http://schemas.microsoft.com/office/drawing/2014/main" id="{3A61A9D2-B2CA-4F61-98C3-4E1D5863ABD5}"/>
              </a:ext>
            </a:extLst>
          </p:cNvPr>
          <p:cNvSpPr/>
          <p:nvPr/>
        </p:nvSpPr>
        <p:spPr>
          <a:xfrm>
            <a:off x="5901171" y="2035003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Oval 21">
            <a:extLst>
              <a:ext uri="{FF2B5EF4-FFF2-40B4-BE49-F238E27FC236}">
                <a16:creationId xmlns:a16="http://schemas.microsoft.com/office/drawing/2014/main" id="{5A990268-7635-4549-81BD-06E19E0D6D09}"/>
              </a:ext>
            </a:extLst>
          </p:cNvPr>
          <p:cNvSpPr>
            <a:spLocks noChangeAspect="1"/>
          </p:cNvSpPr>
          <p:nvPr/>
        </p:nvSpPr>
        <p:spPr>
          <a:xfrm>
            <a:off x="7697745" y="2635191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자유형 151">
            <a:extLst>
              <a:ext uri="{FF2B5EF4-FFF2-40B4-BE49-F238E27FC236}">
                <a16:creationId xmlns:a16="http://schemas.microsoft.com/office/drawing/2014/main" id="{3921E8BE-1586-4EC4-A036-4F80D8BCD5D2}"/>
              </a:ext>
            </a:extLst>
          </p:cNvPr>
          <p:cNvSpPr/>
          <p:nvPr/>
        </p:nvSpPr>
        <p:spPr>
          <a:xfrm>
            <a:off x="5824120" y="3396873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123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11</cp:revision>
  <dcterms:created xsi:type="dcterms:W3CDTF">2018-02-18T19:39:47Z</dcterms:created>
  <dcterms:modified xsi:type="dcterms:W3CDTF">2018-05-15T02:19:08Z</dcterms:modified>
</cp:coreProperties>
</file>