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533EFF92-2B41-4CBE-B614-4AA8C657575A}"/>
              </a:ext>
            </a:extLst>
          </p:cNvPr>
          <p:cNvGrpSpPr/>
          <p:nvPr/>
        </p:nvGrpSpPr>
        <p:grpSpPr>
          <a:xfrm>
            <a:off x="5272135" y="2942244"/>
            <a:ext cx="1627514" cy="2579391"/>
            <a:chOff x="2267743" y="2067694"/>
            <a:chExt cx="1296144" cy="2068083"/>
          </a:xfrm>
          <a:solidFill>
            <a:schemeClr val="accent4"/>
          </a:solidFill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7E78B153-8E78-466B-88CD-C4C36C036E22}"/>
                </a:ext>
              </a:extLst>
            </p:cNvPr>
            <p:cNvSpPr/>
            <p:nvPr/>
          </p:nvSpPr>
          <p:spPr>
            <a:xfrm>
              <a:off x="2267743" y="2067694"/>
              <a:ext cx="1296144" cy="1512168"/>
            </a:xfrm>
            <a:custGeom>
              <a:avLst/>
              <a:gdLst/>
              <a:ahLst/>
              <a:cxnLst/>
              <a:rect l="l" t="t" r="r" b="b"/>
              <a:pathLst>
                <a:path w="1296144" h="1512168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789887"/>
                    <a:pt x="1250593" y="921063"/>
                    <a:pt x="1171961" y="1026780"/>
                  </a:cubicBezTo>
                  <a:lnTo>
                    <a:pt x="1173960" y="1026780"/>
                  </a:lnTo>
                  <a:cubicBezTo>
                    <a:pt x="1071256" y="1150055"/>
                    <a:pt x="991158" y="1317624"/>
                    <a:pt x="945903" y="1512168"/>
                  </a:cubicBezTo>
                  <a:lnTo>
                    <a:pt x="350240" y="1512168"/>
                  </a:lnTo>
                  <a:cubicBezTo>
                    <a:pt x="304986" y="1317624"/>
                    <a:pt x="224888" y="1150055"/>
                    <a:pt x="122183" y="1026780"/>
                  </a:cubicBezTo>
                  <a:lnTo>
                    <a:pt x="124183" y="1026780"/>
                  </a:lnTo>
                  <a:cubicBezTo>
                    <a:pt x="45551" y="921063"/>
                    <a:pt x="0" y="789887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495300">
                <a:schemeClr val="accent4"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FA291B3E-4E8E-4549-981D-0EB20569D51C}"/>
                </a:ext>
              </a:extLst>
            </p:cNvPr>
            <p:cNvGrpSpPr/>
            <p:nvPr/>
          </p:nvGrpSpPr>
          <p:grpSpPr>
            <a:xfrm>
              <a:off x="2591815" y="3645376"/>
              <a:ext cx="648000" cy="490401"/>
              <a:chOff x="2591815" y="3645376"/>
              <a:chExt cx="648000" cy="490401"/>
            </a:xfrm>
            <a:grpFill/>
          </p:grpSpPr>
          <p:sp>
            <p:nvSpPr>
              <p:cNvPr id="8" name="Rounded Rectangle 10">
                <a:extLst>
                  <a:ext uri="{FF2B5EF4-FFF2-40B4-BE49-F238E27FC236}">
                    <a16:creationId xmlns:a16="http://schemas.microsoft.com/office/drawing/2014/main" id="{C54F8A41-B13C-4E39-95CD-0A306D7488E3}"/>
                  </a:ext>
                </a:extLst>
              </p:cNvPr>
              <p:cNvSpPr/>
              <p:nvPr/>
            </p:nvSpPr>
            <p:spPr>
              <a:xfrm>
                <a:off x="2591815" y="3645376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34">
                <a:extLst>
                  <a:ext uri="{FF2B5EF4-FFF2-40B4-BE49-F238E27FC236}">
                    <a16:creationId xmlns:a16="http://schemas.microsoft.com/office/drawing/2014/main" id="{20877BAE-E5D4-4FE8-8E81-ABFDBCEBDB35}"/>
                  </a:ext>
                </a:extLst>
              </p:cNvPr>
              <p:cNvSpPr/>
              <p:nvPr/>
            </p:nvSpPr>
            <p:spPr>
              <a:xfrm>
                <a:off x="2591815" y="3841787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Oval 11">
                <a:extLst>
                  <a:ext uri="{FF2B5EF4-FFF2-40B4-BE49-F238E27FC236}">
                    <a16:creationId xmlns:a16="http://schemas.microsoft.com/office/drawing/2014/main" id="{DE7C9E48-7163-4367-887B-9194104E4952}"/>
                  </a:ext>
                </a:extLst>
              </p:cNvPr>
              <p:cNvSpPr/>
              <p:nvPr/>
            </p:nvSpPr>
            <p:spPr>
              <a:xfrm>
                <a:off x="2651523" y="4038198"/>
                <a:ext cx="528585" cy="97579"/>
              </a:xfrm>
              <a:custGeom>
                <a:avLst/>
                <a:gdLst/>
                <a:ahLst/>
                <a:cxnLst/>
                <a:rect l="l" t="t" r="r" b="b"/>
                <a:pathLst>
                  <a:path w="780137" h="144016">
                    <a:moveTo>
                      <a:pt x="0" y="0"/>
                    </a:moveTo>
                    <a:lnTo>
                      <a:pt x="780137" y="0"/>
                    </a:lnTo>
                    <a:cubicBezTo>
                      <a:pt x="675766" y="90723"/>
                      <a:pt x="539141" y="144016"/>
                      <a:pt x="390068" y="144016"/>
                    </a:cubicBezTo>
                    <a:cubicBezTo>
                      <a:pt x="240996" y="144016"/>
                      <a:pt x="104371" y="9072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Hexagon 15">
            <a:extLst>
              <a:ext uri="{FF2B5EF4-FFF2-40B4-BE49-F238E27FC236}">
                <a16:creationId xmlns:a16="http://schemas.microsoft.com/office/drawing/2014/main" id="{82075ABD-B1BC-4980-B9D1-3300B896DCA5}"/>
              </a:ext>
            </a:extLst>
          </p:cNvPr>
          <p:cNvSpPr/>
          <p:nvPr/>
        </p:nvSpPr>
        <p:spPr>
          <a:xfrm>
            <a:off x="6841599" y="1903357"/>
            <a:ext cx="1258611" cy="1077733"/>
          </a:xfrm>
          <a:prstGeom prst="hexagon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Hexagon 61">
            <a:extLst>
              <a:ext uri="{FF2B5EF4-FFF2-40B4-BE49-F238E27FC236}">
                <a16:creationId xmlns:a16="http://schemas.microsoft.com/office/drawing/2014/main" id="{BFEA2A1C-F32E-4A30-AECD-5D515F6242FA}"/>
              </a:ext>
            </a:extLst>
          </p:cNvPr>
          <p:cNvSpPr/>
          <p:nvPr/>
        </p:nvSpPr>
        <p:spPr>
          <a:xfrm>
            <a:off x="7392145" y="3412867"/>
            <a:ext cx="1258611" cy="1077733"/>
          </a:xfrm>
          <a:prstGeom prst="hexagon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Hexagon 62">
            <a:extLst>
              <a:ext uri="{FF2B5EF4-FFF2-40B4-BE49-F238E27FC236}">
                <a16:creationId xmlns:a16="http://schemas.microsoft.com/office/drawing/2014/main" id="{EF771EEF-1F34-46C6-8D9D-1FED478F10A7}"/>
              </a:ext>
            </a:extLst>
          </p:cNvPr>
          <p:cNvSpPr/>
          <p:nvPr/>
        </p:nvSpPr>
        <p:spPr>
          <a:xfrm>
            <a:off x="6841599" y="4922376"/>
            <a:ext cx="1258611" cy="1077733"/>
          </a:xfrm>
          <a:prstGeom prst="hexagon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Hexagon 64">
            <a:extLst>
              <a:ext uri="{FF2B5EF4-FFF2-40B4-BE49-F238E27FC236}">
                <a16:creationId xmlns:a16="http://schemas.microsoft.com/office/drawing/2014/main" id="{41D9068E-843F-419C-915C-D027F7D68EC7}"/>
              </a:ext>
            </a:extLst>
          </p:cNvPr>
          <p:cNvSpPr/>
          <p:nvPr/>
        </p:nvSpPr>
        <p:spPr>
          <a:xfrm flipH="1">
            <a:off x="4190266" y="1901913"/>
            <a:ext cx="1258610" cy="1077733"/>
          </a:xfrm>
          <a:prstGeom prst="hexagon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Hexagon 65">
            <a:extLst>
              <a:ext uri="{FF2B5EF4-FFF2-40B4-BE49-F238E27FC236}">
                <a16:creationId xmlns:a16="http://schemas.microsoft.com/office/drawing/2014/main" id="{4BC3B489-03D6-4E03-AC1A-296FF97CA573}"/>
              </a:ext>
            </a:extLst>
          </p:cNvPr>
          <p:cNvSpPr/>
          <p:nvPr/>
        </p:nvSpPr>
        <p:spPr>
          <a:xfrm flipH="1">
            <a:off x="3565629" y="3411423"/>
            <a:ext cx="1258610" cy="1077733"/>
          </a:xfrm>
          <a:prstGeom prst="hexagon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Hexagon 66">
            <a:extLst>
              <a:ext uri="{FF2B5EF4-FFF2-40B4-BE49-F238E27FC236}">
                <a16:creationId xmlns:a16="http://schemas.microsoft.com/office/drawing/2014/main" id="{7F6309BA-5FFF-47AD-B046-5935162C83A9}"/>
              </a:ext>
            </a:extLst>
          </p:cNvPr>
          <p:cNvSpPr/>
          <p:nvPr/>
        </p:nvSpPr>
        <p:spPr>
          <a:xfrm flipH="1">
            <a:off x="4190266" y="4920932"/>
            <a:ext cx="1258610" cy="1077733"/>
          </a:xfrm>
          <a:prstGeom prst="hexagon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9E4C7-2BDA-4BDD-BF58-E8348F0A7FF0}"/>
              </a:ext>
            </a:extLst>
          </p:cNvPr>
          <p:cNvSpPr txBox="1"/>
          <p:nvPr/>
        </p:nvSpPr>
        <p:spPr>
          <a:xfrm>
            <a:off x="5431903" y="3549979"/>
            <a:ext cx="1296144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2">
            <a:extLst>
              <a:ext uri="{FF2B5EF4-FFF2-40B4-BE49-F238E27FC236}">
                <a16:creationId xmlns:a16="http://schemas.microsoft.com/office/drawing/2014/main" id="{01634038-109B-4722-9AD4-98D05930C540}"/>
              </a:ext>
            </a:extLst>
          </p:cNvPr>
          <p:cNvGrpSpPr/>
          <p:nvPr/>
        </p:nvGrpSpPr>
        <p:grpSpPr>
          <a:xfrm>
            <a:off x="8225004" y="1968715"/>
            <a:ext cx="2730210" cy="939675"/>
            <a:chOff x="6485792" y="1401372"/>
            <a:chExt cx="1923961" cy="9396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BD4A43-F6C2-4B4F-8B73-AD6DD7F0CAFB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18924C-3C32-4CE7-861B-F58A59E9ED39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42">
            <a:extLst>
              <a:ext uri="{FF2B5EF4-FFF2-40B4-BE49-F238E27FC236}">
                <a16:creationId xmlns:a16="http://schemas.microsoft.com/office/drawing/2014/main" id="{1C193A20-1976-4F0E-9994-900F20A020F0}"/>
              </a:ext>
            </a:extLst>
          </p:cNvPr>
          <p:cNvGrpSpPr/>
          <p:nvPr/>
        </p:nvGrpSpPr>
        <p:grpSpPr>
          <a:xfrm>
            <a:off x="8776736" y="3476066"/>
            <a:ext cx="2730210" cy="939675"/>
            <a:chOff x="6485792" y="1401372"/>
            <a:chExt cx="1923961" cy="9396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FE3B67-892A-48A6-8C4B-F3BB964CF512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672953-5525-44AF-87A7-240C29AED0FE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45">
            <a:extLst>
              <a:ext uri="{FF2B5EF4-FFF2-40B4-BE49-F238E27FC236}">
                <a16:creationId xmlns:a16="http://schemas.microsoft.com/office/drawing/2014/main" id="{5EA7613B-F34B-4364-BED3-5C3A45C765A5}"/>
              </a:ext>
            </a:extLst>
          </p:cNvPr>
          <p:cNvGrpSpPr/>
          <p:nvPr/>
        </p:nvGrpSpPr>
        <p:grpSpPr>
          <a:xfrm>
            <a:off x="8225004" y="4993060"/>
            <a:ext cx="2730210" cy="939675"/>
            <a:chOff x="6485792" y="1401372"/>
            <a:chExt cx="1923961" cy="9396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4FBCC-02F4-4F20-9D17-297C92016292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FBF7D6-70E6-4703-8B21-5BA4293ADC09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48">
            <a:extLst>
              <a:ext uri="{FF2B5EF4-FFF2-40B4-BE49-F238E27FC236}">
                <a16:creationId xmlns:a16="http://schemas.microsoft.com/office/drawing/2014/main" id="{9F4FD9F9-2979-4339-B605-4B69F9444025}"/>
              </a:ext>
            </a:extLst>
          </p:cNvPr>
          <p:cNvGrpSpPr/>
          <p:nvPr/>
        </p:nvGrpSpPr>
        <p:grpSpPr>
          <a:xfrm>
            <a:off x="1362809" y="1968715"/>
            <a:ext cx="2730210" cy="939675"/>
            <a:chOff x="6485792" y="1401372"/>
            <a:chExt cx="1923961" cy="93967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E5AEC3-AD0A-487F-BE82-8D4E1A2F8DBF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15A511-EEB9-435F-8BD9-3C3EFADBE0D2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51">
            <a:extLst>
              <a:ext uri="{FF2B5EF4-FFF2-40B4-BE49-F238E27FC236}">
                <a16:creationId xmlns:a16="http://schemas.microsoft.com/office/drawing/2014/main" id="{F37DCCD3-09C7-4CF6-9505-AE8B3253F023}"/>
              </a:ext>
            </a:extLst>
          </p:cNvPr>
          <p:cNvGrpSpPr/>
          <p:nvPr/>
        </p:nvGrpSpPr>
        <p:grpSpPr>
          <a:xfrm>
            <a:off x="737809" y="3476066"/>
            <a:ext cx="2730210" cy="939675"/>
            <a:chOff x="6485792" y="1401372"/>
            <a:chExt cx="1923961" cy="9396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9C5E71-20D9-4964-B5A5-451E00E47360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340E02-0288-4D2C-9799-77A2E7FE5546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54">
            <a:extLst>
              <a:ext uri="{FF2B5EF4-FFF2-40B4-BE49-F238E27FC236}">
                <a16:creationId xmlns:a16="http://schemas.microsoft.com/office/drawing/2014/main" id="{BA1D13A6-C220-4C3A-8CF5-CFED850F5A3A}"/>
              </a:ext>
            </a:extLst>
          </p:cNvPr>
          <p:cNvGrpSpPr/>
          <p:nvPr/>
        </p:nvGrpSpPr>
        <p:grpSpPr>
          <a:xfrm>
            <a:off x="1362809" y="4993060"/>
            <a:ext cx="2730210" cy="939675"/>
            <a:chOff x="6485792" y="1401372"/>
            <a:chExt cx="1923961" cy="9396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3D76BA-815B-40B1-9EE1-CB102EA4F0E1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D34B51-4C1C-4AED-BCD4-E52A2246A6AA}"/>
                </a:ext>
              </a:extLst>
            </p:cNvPr>
            <p:cNvSpPr txBox="1"/>
            <p:nvPr/>
          </p:nvSpPr>
          <p:spPr>
            <a:xfrm>
              <a:off x="6485792" y="1401372"/>
              <a:ext cx="192396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6" name="Parallelogram 15">
            <a:extLst>
              <a:ext uri="{FF2B5EF4-FFF2-40B4-BE49-F238E27FC236}">
                <a16:creationId xmlns:a16="http://schemas.microsoft.com/office/drawing/2014/main" id="{64704831-E724-4954-8CC1-4DB3CB0F61D2}"/>
              </a:ext>
            </a:extLst>
          </p:cNvPr>
          <p:cNvSpPr/>
          <p:nvPr/>
        </p:nvSpPr>
        <p:spPr>
          <a:xfrm flipH="1">
            <a:off x="4030914" y="3779437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50F98250-3C8E-4A38-879B-D2B4F827AB9C}"/>
              </a:ext>
            </a:extLst>
          </p:cNvPr>
          <p:cNvSpPr/>
          <p:nvPr/>
        </p:nvSpPr>
        <p:spPr>
          <a:xfrm>
            <a:off x="7879177" y="377943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32">
            <a:extLst>
              <a:ext uri="{FF2B5EF4-FFF2-40B4-BE49-F238E27FC236}">
                <a16:creationId xmlns:a16="http://schemas.microsoft.com/office/drawing/2014/main" id="{25EAEDBE-BC96-426B-B53E-5DF758083C4A}"/>
              </a:ext>
            </a:extLst>
          </p:cNvPr>
          <p:cNvSpPr/>
          <p:nvPr/>
        </p:nvSpPr>
        <p:spPr>
          <a:xfrm>
            <a:off x="4662920" y="227457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Frame 17">
            <a:extLst>
              <a:ext uri="{FF2B5EF4-FFF2-40B4-BE49-F238E27FC236}">
                <a16:creationId xmlns:a16="http://schemas.microsoft.com/office/drawing/2014/main" id="{F355742E-3E59-4ED2-9392-0A4625A8BFB9}"/>
              </a:ext>
            </a:extLst>
          </p:cNvPr>
          <p:cNvSpPr/>
          <p:nvPr/>
        </p:nvSpPr>
        <p:spPr>
          <a:xfrm>
            <a:off x="7314702" y="5291221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39">
            <a:extLst>
              <a:ext uri="{FF2B5EF4-FFF2-40B4-BE49-F238E27FC236}">
                <a16:creationId xmlns:a16="http://schemas.microsoft.com/office/drawing/2014/main" id="{54842CC5-2FAC-4C07-81BF-86FB6B108AA9}"/>
              </a:ext>
            </a:extLst>
          </p:cNvPr>
          <p:cNvSpPr/>
          <p:nvPr/>
        </p:nvSpPr>
        <p:spPr>
          <a:xfrm>
            <a:off x="7268838" y="224088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Chord 15">
            <a:extLst>
              <a:ext uri="{FF2B5EF4-FFF2-40B4-BE49-F238E27FC236}">
                <a16:creationId xmlns:a16="http://schemas.microsoft.com/office/drawing/2014/main" id="{6279D641-5148-48D4-92B3-7D63D0ABDA8D}"/>
              </a:ext>
            </a:extLst>
          </p:cNvPr>
          <p:cNvSpPr/>
          <p:nvPr/>
        </p:nvSpPr>
        <p:spPr>
          <a:xfrm>
            <a:off x="4724676" y="5286404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11151</TotalTime>
  <Words>136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10</cp:revision>
  <dcterms:created xsi:type="dcterms:W3CDTF">2018-02-18T19:39:47Z</dcterms:created>
  <dcterms:modified xsi:type="dcterms:W3CDTF">2018-04-25T07:15:47Z</dcterms:modified>
</cp:coreProperties>
</file>