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Rounded Rectangle 1">
            <a:extLst>
              <a:ext uri="{FF2B5EF4-FFF2-40B4-BE49-F238E27FC236}">
                <a16:creationId xmlns:a16="http://schemas.microsoft.com/office/drawing/2014/main" id="{DE492DDE-485B-44E5-8221-A923794009B6}"/>
              </a:ext>
            </a:extLst>
          </p:cNvPr>
          <p:cNvSpPr/>
          <p:nvPr/>
        </p:nvSpPr>
        <p:spPr>
          <a:xfrm>
            <a:off x="987553" y="2843716"/>
            <a:ext cx="8622791" cy="255734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B5A2A56-5373-490C-9944-30B26F0949EA}"/>
              </a:ext>
            </a:extLst>
          </p:cNvPr>
          <p:cNvGrpSpPr/>
          <p:nvPr/>
        </p:nvGrpSpPr>
        <p:grpSpPr>
          <a:xfrm>
            <a:off x="1606346" y="4435225"/>
            <a:ext cx="2520000" cy="1598262"/>
            <a:chOff x="2539034" y="4374262"/>
            <a:chExt cx="2520000" cy="1598262"/>
          </a:xfrm>
        </p:grpSpPr>
        <p:sp>
          <p:nvSpPr>
            <p:cNvPr id="182" name="Rounded Rectangle 12">
              <a:extLst>
                <a:ext uri="{FF2B5EF4-FFF2-40B4-BE49-F238E27FC236}">
                  <a16:creationId xmlns:a16="http://schemas.microsoft.com/office/drawing/2014/main" id="{304BA5A4-8029-4C14-99C5-1C57254BE361}"/>
                </a:ext>
              </a:extLst>
            </p:cNvPr>
            <p:cNvSpPr/>
            <p:nvPr/>
          </p:nvSpPr>
          <p:spPr>
            <a:xfrm flipH="1">
              <a:off x="2539034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Round Same Side Corner Rectangle 13">
              <a:extLst>
                <a:ext uri="{FF2B5EF4-FFF2-40B4-BE49-F238E27FC236}">
                  <a16:creationId xmlns:a16="http://schemas.microsoft.com/office/drawing/2014/main" id="{9DF71E66-54D9-4D77-8A79-192EA1E73C33}"/>
                </a:ext>
              </a:extLst>
            </p:cNvPr>
            <p:cNvSpPr/>
            <p:nvPr/>
          </p:nvSpPr>
          <p:spPr>
            <a:xfrm flipH="1">
              <a:off x="2539034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Oval 14">
            <a:extLst>
              <a:ext uri="{FF2B5EF4-FFF2-40B4-BE49-F238E27FC236}">
                <a16:creationId xmlns:a16="http://schemas.microsoft.com/office/drawing/2014/main" id="{A6154CD1-E3E5-435D-A885-C67866D33F86}"/>
              </a:ext>
            </a:extLst>
          </p:cNvPr>
          <p:cNvSpPr/>
          <p:nvPr/>
        </p:nvSpPr>
        <p:spPr>
          <a:xfrm flipH="1">
            <a:off x="3758171" y="5058726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FC52B5-C5DC-4E7B-9B2E-91A4A5D0118B}"/>
              </a:ext>
            </a:extLst>
          </p:cNvPr>
          <p:cNvSpPr txBox="1"/>
          <p:nvPr/>
        </p:nvSpPr>
        <p:spPr>
          <a:xfrm>
            <a:off x="1707656" y="5004210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B885621-8357-4706-8CA4-C93689F82709}"/>
              </a:ext>
            </a:extLst>
          </p:cNvPr>
          <p:cNvSpPr txBox="1"/>
          <p:nvPr/>
        </p:nvSpPr>
        <p:spPr>
          <a:xfrm>
            <a:off x="1793661" y="4485011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0697D55-7B17-4823-A7AF-4C95F058CAF6}"/>
              </a:ext>
            </a:extLst>
          </p:cNvPr>
          <p:cNvGrpSpPr/>
          <p:nvPr/>
        </p:nvGrpSpPr>
        <p:grpSpPr>
          <a:xfrm>
            <a:off x="8343434" y="3214570"/>
            <a:ext cx="2520000" cy="1584000"/>
            <a:chOff x="7507865" y="2892265"/>
            <a:chExt cx="2520000" cy="1584000"/>
          </a:xfrm>
        </p:grpSpPr>
        <p:sp>
          <p:nvSpPr>
            <p:cNvPr id="188" name="Rounded Rectangle 20">
              <a:extLst>
                <a:ext uri="{FF2B5EF4-FFF2-40B4-BE49-F238E27FC236}">
                  <a16:creationId xmlns:a16="http://schemas.microsoft.com/office/drawing/2014/main" id="{CCE2427B-193C-4219-B422-6A5A036CE963}"/>
                </a:ext>
              </a:extLst>
            </p:cNvPr>
            <p:cNvSpPr/>
            <p:nvPr/>
          </p:nvSpPr>
          <p:spPr>
            <a:xfrm rot="5400000">
              <a:off x="7975865" y="2424265"/>
              <a:ext cx="1584000" cy="2520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Round Same Side Corner Rectangle 21">
              <a:extLst>
                <a:ext uri="{FF2B5EF4-FFF2-40B4-BE49-F238E27FC236}">
                  <a16:creationId xmlns:a16="http://schemas.microsoft.com/office/drawing/2014/main" id="{A356C483-C328-4C9B-B5F2-75D9DE8DF924}"/>
                </a:ext>
              </a:extLst>
            </p:cNvPr>
            <p:cNvSpPr/>
            <p:nvPr/>
          </p:nvSpPr>
          <p:spPr>
            <a:xfrm>
              <a:off x="7507865" y="2892265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Oval 22">
            <a:extLst>
              <a:ext uri="{FF2B5EF4-FFF2-40B4-BE49-F238E27FC236}">
                <a16:creationId xmlns:a16="http://schemas.microsoft.com/office/drawing/2014/main" id="{BB5E3B11-1F34-4714-824E-103FF9F1FE09}"/>
              </a:ext>
            </a:extLst>
          </p:cNvPr>
          <p:cNvSpPr/>
          <p:nvPr/>
        </p:nvSpPr>
        <p:spPr>
          <a:xfrm rot="5400000">
            <a:off x="10498642" y="3835742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2679EFC-BD45-48B7-B60C-872C9644ED86}"/>
              </a:ext>
            </a:extLst>
          </p:cNvPr>
          <p:cNvSpPr txBox="1"/>
          <p:nvPr/>
        </p:nvSpPr>
        <p:spPr>
          <a:xfrm>
            <a:off x="8476489" y="3781226"/>
            <a:ext cx="19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0BE7BEC-F72B-4B11-9A33-DA86E349BF5A}"/>
              </a:ext>
            </a:extLst>
          </p:cNvPr>
          <p:cNvSpPr txBox="1"/>
          <p:nvPr/>
        </p:nvSpPr>
        <p:spPr>
          <a:xfrm>
            <a:off x="8832156" y="3294987"/>
            <a:ext cx="140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F833235-9639-492B-AD9C-69525AD40C64}"/>
              </a:ext>
            </a:extLst>
          </p:cNvPr>
          <p:cNvGrpSpPr/>
          <p:nvPr/>
        </p:nvGrpSpPr>
        <p:grpSpPr>
          <a:xfrm>
            <a:off x="4974890" y="4435225"/>
            <a:ext cx="2520000" cy="1598262"/>
            <a:chOff x="5563370" y="4374262"/>
            <a:chExt cx="2520000" cy="1598262"/>
          </a:xfrm>
        </p:grpSpPr>
        <p:sp>
          <p:nvSpPr>
            <p:cNvPr id="194" name="Rounded Rectangle 16">
              <a:extLst>
                <a:ext uri="{FF2B5EF4-FFF2-40B4-BE49-F238E27FC236}">
                  <a16:creationId xmlns:a16="http://schemas.microsoft.com/office/drawing/2014/main" id="{508ED060-F802-4097-90ED-05EAF073EC59}"/>
                </a:ext>
              </a:extLst>
            </p:cNvPr>
            <p:cNvSpPr/>
            <p:nvPr/>
          </p:nvSpPr>
          <p:spPr>
            <a:xfrm flipH="1">
              <a:off x="5563370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Round Same Side Corner Rectangle 17">
              <a:extLst>
                <a:ext uri="{FF2B5EF4-FFF2-40B4-BE49-F238E27FC236}">
                  <a16:creationId xmlns:a16="http://schemas.microsoft.com/office/drawing/2014/main" id="{B38251CC-2389-4C7D-BA83-8700429C8A41}"/>
                </a:ext>
              </a:extLst>
            </p:cNvPr>
            <p:cNvSpPr/>
            <p:nvPr/>
          </p:nvSpPr>
          <p:spPr>
            <a:xfrm flipH="1">
              <a:off x="5563370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6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Oval 18">
            <a:extLst>
              <a:ext uri="{FF2B5EF4-FFF2-40B4-BE49-F238E27FC236}">
                <a16:creationId xmlns:a16="http://schemas.microsoft.com/office/drawing/2014/main" id="{796C8C16-AE66-4D55-8A4E-B6FD228C4BE8}"/>
              </a:ext>
            </a:extLst>
          </p:cNvPr>
          <p:cNvSpPr/>
          <p:nvPr/>
        </p:nvSpPr>
        <p:spPr>
          <a:xfrm flipH="1">
            <a:off x="7126715" y="5058726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C1FA31-4F43-4C89-8697-C1BEA3E18793}"/>
              </a:ext>
            </a:extLst>
          </p:cNvPr>
          <p:cNvSpPr txBox="1"/>
          <p:nvPr/>
        </p:nvSpPr>
        <p:spPr>
          <a:xfrm>
            <a:off x="5090329" y="5004210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840E74-D050-4988-A1A1-A96BFE222C04}"/>
              </a:ext>
            </a:extLst>
          </p:cNvPr>
          <p:cNvSpPr txBox="1"/>
          <p:nvPr/>
        </p:nvSpPr>
        <p:spPr>
          <a:xfrm>
            <a:off x="5176334" y="4485011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FA1480A-6EDB-48D2-A327-961BFB789381}"/>
              </a:ext>
            </a:extLst>
          </p:cNvPr>
          <p:cNvGrpSpPr/>
          <p:nvPr/>
        </p:nvGrpSpPr>
        <p:grpSpPr>
          <a:xfrm>
            <a:off x="5262770" y="1889199"/>
            <a:ext cx="2520000" cy="1598262"/>
            <a:chOff x="5774340" y="1828236"/>
            <a:chExt cx="2520000" cy="1598262"/>
          </a:xfrm>
        </p:grpSpPr>
        <p:sp>
          <p:nvSpPr>
            <p:cNvPr id="200" name="Rounded Rectangle 8">
              <a:extLst>
                <a:ext uri="{FF2B5EF4-FFF2-40B4-BE49-F238E27FC236}">
                  <a16:creationId xmlns:a16="http://schemas.microsoft.com/office/drawing/2014/main" id="{22C544AB-18E9-4E18-9594-2A6BC97A3F9E}"/>
                </a:ext>
              </a:extLst>
            </p:cNvPr>
            <p:cNvSpPr/>
            <p:nvPr/>
          </p:nvSpPr>
          <p:spPr>
            <a:xfrm>
              <a:off x="5774340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Round Same Side Corner Rectangle 9">
              <a:extLst>
                <a:ext uri="{FF2B5EF4-FFF2-40B4-BE49-F238E27FC236}">
                  <a16:creationId xmlns:a16="http://schemas.microsoft.com/office/drawing/2014/main" id="{FD69F61C-199D-4B0C-A024-6CF1DCDF0C76}"/>
                </a:ext>
              </a:extLst>
            </p:cNvPr>
            <p:cNvSpPr/>
            <p:nvPr/>
          </p:nvSpPr>
          <p:spPr>
            <a:xfrm>
              <a:off x="5774340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Oval 10">
            <a:extLst>
              <a:ext uri="{FF2B5EF4-FFF2-40B4-BE49-F238E27FC236}">
                <a16:creationId xmlns:a16="http://schemas.microsoft.com/office/drawing/2014/main" id="{1EC8F810-DC19-406F-AD57-0739464159A5}"/>
              </a:ext>
            </a:extLst>
          </p:cNvPr>
          <p:cNvSpPr/>
          <p:nvPr/>
        </p:nvSpPr>
        <p:spPr>
          <a:xfrm>
            <a:off x="4897979" y="2510433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A1D5071-B61B-4AF0-B9D9-FCE4611E0F12}"/>
              </a:ext>
            </a:extLst>
          </p:cNvPr>
          <p:cNvSpPr txBox="1"/>
          <p:nvPr/>
        </p:nvSpPr>
        <p:spPr>
          <a:xfrm>
            <a:off x="5728900" y="2455917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8218B96-9C0A-4CFE-96F5-95A42E666904}"/>
              </a:ext>
            </a:extLst>
          </p:cNvPr>
          <p:cNvSpPr txBox="1"/>
          <p:nvPr/>
        </p:nvSpPr>
        <p:spPr>
          <a:xfrm>
            <a:off x="5458289" y="1950624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444D6F1-DB18-4F20-965A-3A5308807DF7}"/>
              </a:ext>
            </a:extLst>
          </p:cNvPr>
          <p:cNvGrpSpPr/>
          <p:nvPr/>
        </p:nvGrpSpPr>
        <p:grpSpPr>
          <a:xfrm>
            <a:off x="1817316" y="1889199"/>
            <a:ext cx="2520000" cy="1598262"/>
            <a:chOff x="2750004" y="1828236"/>
            <a:chExt cx="2520000" cy="1598262"/>
          </a:xfrm>
        </p:grpSpPr>
        <p:sp>
          <p:nvSpPr>
            <p:cNvPr id="206" name="Rounded Rectangle 4">
              <a:extLst>
                <a:ext uri="{FF2B5EF4-FFF2-40B4-BE49-F238E27FC236}">
                  <a16:creationId xmlns:a16="http://schemas.microsoft.com/office/drawing/2014/main" id="{2D7B9CD7-8027-4039-AC02-05189BB3407F}"/>
                </a:ext>
              </a:extLst>
            </p:cNvPr>
            <p:cNvSpPr/>
            <p:nvPr/>
          </p:nvSpPr>
          <p:spPr>
            <a:xfrm>
              <a:off x="2750004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Round Same Side Corner Rectangle 5">
              <a:extLst>
                <a:ext uri="{FF2B5EF4-FFF2-40B4-BE49-F238E27FC236}">
                  <a16:creationId xmlns:a16="http://schemas.microsoft.com/office/drawing/2014/main" id="{3E7FBFBD-B014-4EEF-B8B8-60C2C6B4379A}"/>
                </a:ext>
              </a:extLst>
            </p:cNvPr>
            <p:cNvSpPr/>
            <p:nvPr/>
          </p:nvSpPr>
          <p:spPr>
            <a:xfrm>
              <a:off x="2750004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8" name="Oval 6">
            <a:extLst>
              <a:ext uri="{FF2B5EF4-FFF2-40B4-BE49-F238E27FC236}">
                <a16:creationId xmlns:a16="http://schemas.microsoft.com/office/drawing/2014/main" id="{D147C4DA-5D88-4C44-95C3-76D853F06C82}"/>
              </a:ext>
            </a:extLst>
          </p:cNvPr>
          <p:cNvSpPr/>
          <p:nvPr/>
        </p:nvSpPr>
        <p:spPr>
          <a:xfrm>
            <a:off x="1452525" y="2510433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D5505ED-B31D-4883-B452-6BAC48613858}"/>
              </a:ext>
            </a:extLst>
          </p:cNvPr>
          <p:cNvSpPr txBox="1"/>
          <p:nvPr/>
        </p:nvSpPr>
        <p:spPr>
          <a:xfrm>
            <a:off x="2298663" y="2455917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D6D728-98B9-4B28-86EF-2B2AFECD691B}"/>
              </a:ext>
            </a:extLst>
          </p:cNvPr>
          <p:cNvSpPr txBox="1"/>
          <p:nvPr/>
        </p:nvSpPr>
        <p:spPr>
          <a:xfrm>
            <a:off x="2028052" y="1941099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1" name="Parallelogram 15">
            <a:extLst>
              <a:ext uri="{FF2B5EF4-FFF2-40B4-BE49-F238E27FC236}">
                <a16:creationId xmlns:a16="http://schemas.microsoft.com/office/drawing/2014/main" id="{A2969DFB-E400-445C-B43F-05CF3A02969B}"/>
              </a:ext>
            </a:extLst>
          </p:cNvPr>
          <p:cNvSpPr/>
          <p:nvPr/>
        </p:nvSpPr>
        <p:spPr>
          <a:xfrm flipH="1">
            <a:off x="1627157" y="2686820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2" name="Rounded Rectangle 32">
            <a:extLst>
              <a:ext uri="{FF2B5EF4-FFF2-40B4-BE49-F238E27FC236}">
                <a16:creationId xmlns:a16="http://schemas.microsoft.com/office/drawing/2014/main" id="{AC75BBC6-E72C-4395-9ABD-6AEC227FC850}"/>
              </a:ext>
            </a:extLst>
          </p:cNvPr>
          <p:cNvSpPr/>
          <p:nvPr/>
        </p:nvSpPr>
        <p:spPr>
          <a:xfrm>
            <a:off x="3965027" y="526052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3" name="Rectangle 9">
            <a:extLst>
              <a:ext uri="{FF2B5EF4-FFF2-40B4-BE49-F238E27FC236}">
                <a16:creationId xmlns:a16="http://schemas.microsoft.com/office/drawing/2014/main" id="{3D7A1896-5B09-48B1-8FEC-5EB0F130458C}"/>
              </a:ext>
            </a:extLst>
          </p:cNvPr>
          <p:cNvSpPr/>
          <p:nvPr/>
        </p:nvSpPr>
        <p:spPr>
          <a:xfrm>
            <a:off x="7303812" y="521547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4" name="Chord 15">
            <a:extLst>
              <a:ext uri="{FF2B5EF4-FFF2-40B4-BE49-F238E27FC236}">
                <a16:creationId xmlns:a16="http://schemas.microsoft.com/office/drawing/2014/main" id="{E4E706A8-1650-49C7-872E-C8E6E4D91CFB}"/>
              </a:ext>
            </a:extLst>
          </p:cNvPr>
          <p:cNvSpPr/>
          <p:nvPr/>
        </p:nvSpPr>
        <p:spPr>
          <a:xfrm>
            <a:off x="5159094" y="26616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5" name="Rectangle 16">
            <a:extLst>
              <a:ext uri="{FF2B5EF4-FFF2-40B4-BE49-F238E27FC236}">
                <a16:creationId xmlns:a16="http://schemas.microsoft.com/office/drawing/2014/main" id="{41247750-9E2B-4EBE-B5CE-1AD614B9AE77}"/>
              </a:ext>
            </a:extLst>
          </p:cNvPr>
          <p:cNvSpPr/>
          <p:nvPr/>
        </p:nvSpPr>
        <p:spPr>
          <a:xfrm>
            <a:off x="10725444" y="406374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11180</TotalTime>
  <Words>115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16</cp:revision>
  <dcterms:created xsi:type="dcterms:W3CDTF">2018-02-18T19:39:47Z</dcterms:created>
  <dcterms:modified xsi:type="dcterms:W3CDTF">2018-05-01T01:34:27Z</dcterms:modified>
</cp:coreProperties>
</file>