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6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167EFD9-9ED0-42DB-907D-E151A99AD0AC}"/>
              </a:ext>
            </a:extLst>
          </p:cNvPr>
          <p:cNvSpPr/>
          <p:nvPr/>
        </p:nvSpPr>
        <p:spPr>
          <a:xfrm>
            <a:off x="2" y="2335632"/>
            <a:ext cx="8568000" cy="626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20827B1-A2C3-40CC-8C9C-5407F74AC9A2}"/>
              </a:ext>
            </a:extLst>
          </p:cNvPr>
          <p:cNvSpPr/>
          <p:nvPr/>
        </p:nvSpPr>
        <p:spPr>
          <a:xfrm>
            <a:off x="2" y="3014702"/>
            <a:ext cx="8568000" cy="6261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D300E92-7B95-43FD-8845-B03E2D4D3B31}"/>
              </a:ext>
            </a:extLst>
          </p:cNvPr>
          <p:cNvSpPr/>
          <p:nvPr/>
        </p:nvSpPr>
        <p:spPr>
          <a:xfrm>
            <a:off x="2" y="3693770"/>
            <a:ext cx="8568000" cy="6261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DE3B3A1-3058-4989-A7C3-642BF96390F0}"/>
              </a:ext>
            </a:extLst>
          </p:cNvPr>
          <p:cNvSpPr/>
          <p:nvPr/>
        </p:nvSpPr>
        <p:spPr>
          <a:xfrm>
            <a:off x="2" y="4372841"/>
            <a:ext cx="8568000" cy="6261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197DF10-48BF-404B-92BA-55E0425A061F}"/>
              </a:ext>
            </a:extLst>
          </p:cNvPr>
          <p:cNvSpPr/>
          <p:nvPr/>
        </p:nvSpPr>
        <p:spPr>
          <a:xfrm>
            <a:off x="2" y="5051908"/>
            <a:ext cx="8568000" cy="6261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0" name="Freeform 18">
            <a:extLst>
              <a:ext uri="{FF2B5EF4-FFF2-40B4-BE49-F238E27FC236}">
                <a16:creationId xmlns:a16="http://schemas.microsoft.com/office/drawing/2014/main" id="{4776EF68-621A-4748-A4FF-B7FBBBA5942A}"/>
              </a:ext>
            </a:extLst>
          </p:cNvPr>
          <p:cNvSpPr>
            <a:spLocks/>
          </p:cNvSpPr>
          <p:nvPr/>
        </p:nvSpPr>
        <p:spPr bwMode="auto">
          <a:xfrm>
            <a:off x="1012755" y="2347983"/>
            <a:ext cx="3140470" cy="3330024"/>
          </a:xfrm>
          <a:custGeom>
            <a:avLst/>
            <a:gdLst/>
            <a:ahLst/>
            <a:cxnLst/>
            <a:rect l="l" t="t" r="r" b="b"/>
            <a:pathLst>
              <a:path w="3701966" h="3605400">
                <a:moveTo>
                  <a:pt x="1907608" y="0"/>
                </a:moveTo>
                <a:lnTo>
                  <a:pt x="2068672" y="1300"/>
                </a:lnTo>
                <a:lnTo>
                  <a:pt x="2219670" y="12998"/>
                </a:lnTo>
                <a:lnTo>
                  <a:pt x="2363118" y="32496"/>
                </a:lnTo>
                <a:lnTo>
                  <a:pt x="2500274" y="61092"/>
                </a:lnTo>
                <a:lnTo>
                  <a:pt x="2631140" y="96187"/>
                </a:lnTo>
                <a:lnTo>
                  <a:pt x="2751937" y="141681"/>
                </a:lnTo>
                <a:lnTo>
                  <a:pt x="2868961" y="191075"/>
                </a:lnTo>
                <a:lnTo>
                  <a:pt x="2975918" y="249567"/>
                </a:lnTo>
                <a:lnTo>
                  <a:pt x="3076583" y="315859"/>
                </a:lnTo>
                <a:lnTo>
                  <a:pt x="3173473" y="389949"/>
                </a:lnTo>
                <a:lnTo>
                  <a:pt x="3260297" y="469238"/>
                </a:lnTo>
                <a:lnTo>
                  <a:pt x="3339571" y="557627"/>
                </a:lnTo>
                <a:lnTo>
                  <a:pt x="3413812" y="649914"/>
                </a:lnTo>
                <a:lnTo>
                  <a:pt x="3479244" y="748702"/>
                </a:lnTo>
                <a:lnTo>
                  <a:pt x="3539644" y="852688"/>
                </a:lnTo>
                <a:lnTo>
                  <a:pt x="3579910" y="939777"/>
                </a:lnTo>
                <a:lnTo>
                  <a:pt x="3615142" y="1037264"/>
                </a:lnTo>
                <a:lnTo>
                  <a:pt x="3646601" y="1143850"/>
                </a:lnTo>
                <a:lnTo>
                  <a:pt x="3671767" y="1259534"/>
                </a:lnTo>
                <a:lnTo>
                  <a:pt x="3690641" y="1377819"/>
                </a:lnTo>
                <a:lnTo>
                  <a:pt x="3699450" y="1500003"/>
                </a:lnTo>
                <a:lnTo>
                  <a:pt x="3701966" y="1624786"/>
                </a:lnTo>
                <a:lnTo>
                  <a:pt x="3694416" y="1748270"/>
                </a:lnTo>
                <a:lnTo>
                  <a:pt x="3679317" y="1869154"/>
                </a:lnTo>
                <a:lnTo>
                  <a:pt x="3651633" y="1987439"/>
                </a:lnTo>
                <a:lnTo>
                  <a:pt x="3615142" y="2088825"/>
                </a:lnTo>
                <a:lnTo>
                  <a:pt x="3571101" y="2183713"/>
                </a:lnTo>
                <a:lnTo>
                  <a:pt x="3518252" y="2270802"/>
                </a:lnTo>
                <a:lnTo>
                  <a:pt x="3464145" y="2355291"/>
                </a:lnTo>
                <a:lnTo>
                  <a:pt x="3403746" y="2438479"/>
                </a:lnTo>
                <a:lnTo>
                  <a:pt x="3344605" y="2516469"/>
                </a:lnTo>
                <a:lnTo>
                  <a:pt x="3285463" y="2597059"/>
                </a:lnTo>
                <a:lnTo>
                  <a:pt x="3227581" y="2677648"/>
                </a:lnTo>
                <a:lnTo>
                  <a:pt x="3188574" y="2742639"/>
                </a:lnTo>
                <a:lnTo>
                  <a:pt x="3157115" y="2816730"/>
                </a:lnTo>
                <a:lnTo>
                  <a:pt x="3131949" y="2894719"/>
                </a:lnTo>
                <a:lnTo>
                  <a:pt x="3111816" y="2979208"/>
                </a:lnTo>
                <a:lnTo>
                  <a:pt x="3109300" y="3019503"/>
                </a:lnTo>
                <a:lnTo>
                  <a:pt x="3111816" y="3067596"/>
                </a:lnTo>
                <a:lnTo>
                  <a:pt x="3118108" y="3126089"/>
                </a:lnTo>
                <a:lnTo>
                  <a:pt x="3126916" y="3187181"/>
                </a:lnTo>
                <a:lnTo>
                  <a:pt x="3140757" y="3253473"/>
                </a:lnTo>
                <a:lnTo>
                  <a:pt x="3157115" y="3319763"/>
                </a:lnTo>
                <a:lnTo>
                  <a:pt x="3173473" y="3383455"/>
                </a:lnTo>
                <a:lnTo>
                  <a:pt x="3191090" y="3444547"/>
                </a:lnTo>
                <a:lnTo>
                  <a:pt x="3207448" y="3499140"/>
                </a:lnTo>
                <a:lnTo>
                  <a:pt x="3223806" y="3547234"/>
                </a:lnTo>
                <a:lnTo>
                  <a:pt x="3237648" y="3582329"/>
                </a:lnTo>
                <a:lnTo>
                  <a:pt x="3246582" y="3605400"/>
                </a:lnTo>
                <a:lnTo>
                  <a:pt x="1539623" y="3605400"/>
                </a:lnTo>
                <a:lnTo>
                  <a:pt x="1523821" y="3561532"/>
                </a:lnTo>
                <a:lnTo>
                  <a:pt x="1502430" y="3513438"/>
                </a:lnTo>
                <a:lnTo>
                  <a:pt x="1479780" y="3475743"/>
                </a:lnTo>
                <a:lnTo>
                  <a:pt x="1454614" y="3452346"/>
                </a:lnTo>
                <a:lnTo>
                  <a:pt x="1426930" y="3440647"/>
                </a:lnTo>
                <a:lnTo>
                  <a:pt x="1395473" y="3435448"/>
                </a:lnTo>
                <a:lnTo>
                  <a:pt x="1358982" y="3438048"/>
                </a:lnTo>
                <a:lnTo>
                  <a:pt x="1322491" y="3443247"/>
                </a:lnTo>
                <a:lnTo>
                  <a:pt x="1288516" y="3452346"/>
                </a:lnTo>
                <a:lnTo>
                  <a:pt x="1255800" y="3461445"/>
                </a:lnTo>
                <a:lnTo>
                  <a:pt x="1225600" y="3470544"/>
                </a:lnTo>
                <a:lnTo>
                  <a:pt x="1202951" y="3478343"/>
                </a:lnTo>
                <a:lnTo>
                  <a:pt x="1148843" y="3496540"/>
                </a:lnTo>
                <a:lnTo>
                  <a:pt x="1087186" y="3513438"/>
                </a:lnTo>
                <a:lnTo>
                  <a:pt x="1017979" y="3527736"/>
                </a:lnTo>
                <a:lnTo>
                  <a:pt x="944996" y="3536835"/>
                </a:lnTo>
                <a:lnTo>
                  <a:pt x="872013" y="3544634"/>
                </a:lnTo>
                <a:lnTo>
                  <a:pt x="797773" y="3547234"/>
                </a:lnTo>
                <a:lnTo>
                  <a:pt x="727307" y="3542035"/>
                </a:lnTo>
                <a:lnTo>
                  <a:pt x="660616" y="3530336"/>
                </a:lnTo>
                <a:lnTo>
                  <a:pt x="624125" y="3521238"/>
                </a:lnTo>
                <a:lnTo>
                  <a:pt x="587634" y="3504339"/>
                </a:lnTo>
                <a:lnTo>
                  <a:pt x="551143" y="3484841"/>
                </a:lnTo>
                <a:lnTo>
                  <a:pt x="519685" y="3461445"/>
                </a:lnTo>
                <a:lnTo>
                  <a:pt x="486968" y="3432848"/>
                </a:lnTo>
                <a:lnTo>
                  <a:pt x="461802" y="3402953"/>
                </a:lnTo>
                <a:lnTo>
                  <a:pt x="444185" y="3365258"/>
                </a:lnTo>
                <a:lnTo>
                  <a:pt x="430345" y="3322363"/>
                </a:lnTo>
                <a:lnTo>
                  <a:pt x="425311" y="3275569"/>
                </a:lnTo>
                <a:lnTo>
                  <a:pt x="430345" y="3223576"/>
                </a:lnTo>
                <a:lnTo>
                  <a:pt x="436636" y="3187181"/>
                </a:lnTo>
                <a:lnTo>
                  <a:pt x="445444" y="3146886"/>
                </a:lnTo>
                <a:lnTo>
                  <a:pt x="455511" y="3105292"/>
                </a:lnTo>
                <a:lnTo>
                  <a:pt x="459286" y="3064997"/>
                </a:lnTo>
                <a:lnTo>
                  <a:pt x="459286" y="3022103"/>
                </a:lnTo>
                <a:lnTo>
                  <a:pt x="447961" y="2984408"/>
                </a:lnTo>
                <a:lnTo>
                  <a:pt x="436636" y="2963610"/>
                </a:lnTo>
                <a:lnTo>
                  <a:pt x="416503" y="2944113"/>
                </a:lnTo>
                <a:lnTo>
                  <a:pt x="395111" y="2929815"/>
                </a:lnTo>
                <a:lnTo>
                  <a:pt x="372462" y="2918116"/>
                </a:lnTo>
                <a:lnTo>
                  <a:pt x="349812" y="2901219"/>
                </a:lnTo>
                <a:lnTo>
                  <a:pt x="332196" y="2883021"/>
                </a:lnTo>
                <a:lnTo>
                  <a:pt x="318354" y="2859624"/>
                </a:lnTo>
                <a:lnTo>
                  <a:pt x="313321" y="2833628"/>
                </a:lnTo>
                <a:lnTo>
                  <a:pt x="315838" y="2807630"/>
                </a:lnTo>
                <a:lnTo>
                  <a:pt x="324645" y="2782934"/>
                </a:lnTo>
                <a:lnTo>
                  <a:pt x="335971" y="2762137"/>
                </a:lnTo>
                <a:lnTo>
                  <a:pt x="343521" y="2741340"/>
                </a:lnTo>
                <a:lnTo>
                  <a:pt x="307030" y="2715343"/>
                </a:lnTo>
                <a:lnTo>
                  <a:pt x="281863" y="2689346"/>
                </a:lnTo>
                <a:lnTo>
                  <a:pt x="268021" y="2663349"/>
                </a:lnTo>
                <a:lnTo>
                  <a:pt x="265505" y="2634753"/>
                </a:lnTo>
                <a:lnTo>
                  <a:pt x="269280" y="2608757"/>
                </a:lnTo>
                <a:lnTo>
                  <a:pt x="279346" y="2580161"/>
                </a:lnTo>
                <a:lnTo>
                  <a:pt x="293188" y="2551565"/>
                </a:lnTo>
                <a:lnTo>
                  <a:pt x="308287" y="2522968"/>
                </a:lnTo>
                <a:lnTo>
                  <a:pt x="322129" y="2493072"/>
                </a:lnTo>
                <a:lnTo>
                  <a:pt x="335971" y="2464476"/>
                </a:lnTo>
                <a:lnTo>
                  <a:pt x="343521" y="2433280"/>
                </a:lnTo>
                <a:lnTo>
                  <a:pt x="318354" y="2409883"/>
                </a:lnTo>
                <a:lnTo>
                  <a:pt x="283122" y="2391686"/>
                </a:lnTo>
                <a:lnTo>
                  <a:pt x="244114" y="2374787"/>
                </a:lnTo>
                <a:lnTo>
                  <a:pt x="203848" y="2360490"/>
                </a:lnTo>
                <a:lnTo>
                  <a:pt x="162323" y="2346191"/>
                </a:lnTo>
                <a:lnTo>
                  <a:pt x="120799" y="2331894"/>
                </a:lnTo>
                <a:lnTo>
                  <a:pt x="81790" y="2314996"/>
                </a:lnTo>
                <a:lnTo>
                  <a:pt x="50333" y="2296798"/>
                </a:lnTo>
                <a:lnTo>
                  <a:pt x="22650" y="2270802"/>
                </a:lnTo>
                <a:lnTo>
                  <a:pt x="6292" y="2239606"/>
                </a:lnTo>
                <a:lnTo>
                  <a:pt x="0" y="2207110"/>
                </a:lnTo>
                <a:lnTo>
                  <a:pt x="5034" y="2175914"/>
                </a:lnTo>
                <a:lnTo>
                  <a:pt x="16358" y="2147318"/>
                </a:lnTo>
                <a:lnTo>
                  <a:pt x="33975" y="2123921"/>
                </a:lnTo>
                <a:lnTo>
                  <a:pt x="55366" y="2100524"/>
                </a:lnTo>
                <a:lnTo>
                  <a:pt x="75499" y="2081026"/>
                </a:lnTo>
                <a:lnTo>
                  <a:pt x="91857" y="2065428"/>
                </a:lnTo>
                <a:lnTo>
                  <a:pt x="139673" y="2008236"/>
                </a:lnTo>
                <a:lnTo>
                  <a:pt x="190006" y="1956243"/>
                </a:lnTo>
                <a:lnTo>
                  <a:pt x="240339" y="1904250"/>
                </a:lnTo>
                <a:lnTo>
                  <a:pt x="288154" y="1847057"/>
                </a:lnTo>
                <a:lnTo>
                  <a:pt x="333454" y="1791165"/>
                </a:lnTo>
                <a:lnTo>
                  <a:pt x="374978" y="1727473"/>
                </a:lnTo>
                <a:lnTo>
                  <a:pt x="408953" y="1658582"/>
                </a:lnTo>
                <a:lnTo>
                  <a:pt x="427827" y="1601390"/>
                </a:lnTo>
                <a:lnTo>
                  <a:pt x="434119" y="1545497"/>
                </a:lnTo>
                <a:lnTo>
                  <a:pt x="434119" y="1485705"/>
                </a:lnTo>
                <a:lnTo>
                  <a:pt x="432861" y="1422013"/>
                </a:lnTo>
                <a:lnTo>
                  <a:pt x="430345" y="1358322"/>
                </a:lnTo>
                <a:lnTo>
                  <a:pt x="432861" y="1289431"/>
                </a:lnTo>
                <a:lnTo>
                  <a:pt x="439153" y="1216641"/>
                </a:lnTo>
                <a:lnTo>
                  <a:pt x="509619" y="916380"/>
                </a:lnTo>
                <a:lnTo>
                  <a:pt x="553659" y="807195"/>
                </a:lnTo>
                <a:lnTo>
                  <a:pt x="606508" y="705807"/>
                </a:lnTo>
                <a:lnTo>
                  <a:pt x="668166" y="610920"/>
                </a:lnTo>
                <a:lnTo>
                  <a:pt x="738632" y="521231"/>
                </a:lnTo>
                <a:lnTo>
                  <a:pt x="816647" y="439343"/>
                </a:lnTo>
                <a:lnTo>
                  <a:pt x="900955" y="363952"/>
                </a:lnTo>
                <a:lnTo>
                  <a:pt x="992812" y="295062"/>
                </a:lnTo>
                <a:lnTo>
                  <a:pt x="1088443" y="233969"/>
                </a:lnTo>
                <a:lnTo>
                  <a:pt x="1191625" y="179377"/>
                </a:lnTo>
                <a:lnTo>
                  <a:pt x="1297324" y="133882"/>
                </a:lnTo>
                <a:lnTo>
                  <a:pt x="1404281" y="93587"/>
                </a:lnTo>
                <a:lnTo>
                  <a:pt x="1764160" y="11699"/>
                </a:lnTo>
                <a:close/>
              </a:path>
            </a:pathLst>
          </a:custGeom>
          <a:solidFill>
            <a:schemeClr val="bg1">
              <a:alpha val="0"/>
            </a:schemeClr>
          </a:solidFill>
          <a:ln w="3810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71" name="Freeform 9">
            <a:extLst>
              <a:ext uri="{FF2B5EF4-FFF2-40B4-BE49-F238E27FC236}">
                <a16:creationId xmlns:a16="http://schemas.microsoft.com/office/drawing/2014/main" id="{C8C6825E-BB42-4FF9-8382-2A1BDFB8CADC}"/>
              </a:ext>
            </a:extLst>
          </p:cNvPr>
          <p:cNvSpPr/>
          <p:nvPr/>
        </p:nvSpPr>
        <p:spPr>
          <a:xfrm>
            <a:off x="8556202" y="2740936"/>
            <a:ext cx="1454400" cy="899974"/>
          </a:xfrm>
          <a:custGeom>
            <a:avLst/>
            <a:gdLst>
              <a:gd name="connsiteX0" fmla="*/ 0 w 1041621"/>
              <a:gd name="connsiteY0" fmla="*/ 278296 h 962108"/>
              <a:gd name="connsiteX1" fmla="*/ 1041621 w 1041621"/>
              <a:gd name="connsiteY1" fmla="*/ 0 h 962108"/>
              <a:gd name="connsiteX2" fmla="*/ 1033669 w 1041621"/>
              <a:gd name="connsiteY2" fmla="*/ 874643 h 962108"/>
              <a:gd name="connsiteX3" fmla="*/ 15903 w 1041621"/>
              <a:gd name="connsiteY3" fmla="*/ 962108 h 962108"/>
              <a:gd name="connsiteX4" fmla="*/ 0 w 1041621"/>
              <a:gd name="connsiteY4" fmla="*/ 278296 h 962108"/>
              <a:gd name="connsiteX0" fmla="*/ 0 w 1048200"/>
              <a:gd name="connsiteY0" fmla="*/ 284875 h 962108"/>
              <a:gd name="connsiteX1" fmla="*/ 1048200 w 1048200"/>
              <a:gd name="connsiteY1" fmla="*/ 0 h 962108"/>
              <a:gd name="connsiteX2" fmla="*/ 1040248 w 1048200"/>
              <a:gd name="connsiteY2" fmla="*/ 874643 h 962108"/>
              <a:gd name="connsiteX3" fmla="*/ 22482 w 1048200"/>
              <a:gd name="connsiteY3" fmla="*/ 962108 h 962108"/>
              <a:gd name="connsiteX4" fmla="*/ 0 w 1048200"/>
              <a:gd name="connsiteY4" fmla="*/ 284875 h 962108"/>
              <a:gd name="connsiteX0" fmla="*/ 0 w 1054778"/>
              <a:gd name="connsiteY0" fmla="*/ 294742 h 971975"/>
              <a:gd name="connsiteX1" fmla="*/ 1054778 w 1054778"/>
              <a:gd name="connsiteY1" fmla="*/ 0 h 971975"/>
              <a:gd name="connsiteX2" fmla="*/ 1040248 w 1054778"/>
              <a:gd name="connsiteY2" fmla="*/ 884510 h 971975"/>
              <a:gd name="connsiteX3" fmla="*/ 22482 w 1054778"/>
              <a:gd name="connsiteY3" fmla="*/ 971975 h 971975"/>
              <a:gd name="connsiteX4" fmla="*/ 0 w 1054778"/>
              <a:gd name="connsiteY4" fmla="*/ 294742 h 971975"/>
              <a:gd name="connsiteX0" fmla="*/ 0 w 1057289"/>
              <a:gd name="connsiteY0" fmla="*/ 294742 h 971975"/>
              <a:gd name="connsiteX1" fmla="*/ 1054778 w 1057289"/>
              <a:gd name="connsiteY1" fmla="*/ 0 h 971975"/>
              <a:gd name="connsiteX2" fmla="*/ 1056694 w 1057289"/>
              <a:gd name="connsiteY2" fmla="*/ 891089 h 971975"/>
              <a:gd name="connsiteX3" fmla="*/ 22482 w 1057289"/>
              <a:gd name="connsiteY3" fmla="*/ 971975 h 971975"/>
              <a:gd name="connsiteX4" fmla="*/ 0 w 1057289"/>
              <a:gd name="connsiteY4" fmla="*/ 294742 h 971975"/>
              <a:gd name="connsiteX0" fmla="*/ 0 w 1056799"/>
              <a:gd name="connsiteY0" fmla="*/ 290635 h 967868"/>
              <a:gd name="connsiteX1" fmla="*/ 1013713 w 1056799"/>
              <a:gd name="connsiteY1" fmla="*/ 0 h 967868"/>
              <a:gd name="connsiteX2" fmla="*/ 1056694 w 1056799"/>
              <a:gd name="connsiteY2" fmla="*/ 886982 h 967868"/>
              <a:gd name="connsiteX3" fmla="*/ 22482 w 1056799"/>
              <a:gd name="connsiteY3" fmla="*/ 967868 h 967868"/>
              <a:gd name="connsiteX4" fmla="*/ 0 w 1056799"/>
              <a:gd name="connsiteY4" fmla="*/ 290635 h 967868"/>
              <a:gd name="connsiteX0" fmla="*/ 0 w 1020140"/>
              <a:gd name="connsiteY0" fmla="*/ 290635 h 967868"/>
              <a:gd name="connsiteX1" fmla="*/ 1013713 w 1020140"/>
              <a:gd name="connsiteY1" fmla="*/ 0 h 967868"/>
              <a:gd name="connsiteX2" fmla="*/ 1019735 w 1020140"/>
              <a:gd name="connsiteY2" fmla="*/ 891089 h 967868"/>
              <a:gd name="connsiteX3" fmla="*/ 22482 w 1020140"/>
              <a:gd name="connsiteY3" fmla="*/ 967868 h 967868"/>
              <a:gd name="connsiteX4" fmla="*/ 0 w 1020140"/>
              <a:gd name="connsiteY4" fmla="*/ 290635 h 967868"/>
              <a:gd name="connsiteX0" fmla="*/ 0 w 1020140"/>
              <a:gd name="connsiteY0" fmla="*/ 290635 h 967868"/>
              <a:gd name="connsiteX1" fmla="*/ 1013713 w 1020140"/>
              <a:gd name="connsiteY1" fmla="*/ 0 h 967868"/>
              <a:gd name="connsiteX2" fmla="*/ 1019735 w 1020140"/>
              <a:gd name="connsiteY2" fmla="*/ 891089 h 967868"/>
              <a:gd name="connsiteX3" fmla="*/ 22482 w 1020140"/>
              <a:gd name="connsiteY3" fmla="*/ 967868 h 967868"/>
              <a:gd name="connsiteX4" fmla="*/ 0 w 1020140"/>
              <a:gd name="connsiteY4" fmla="*/ 290635 h 967868"/>
              <a:gd name="connsiteX0" fmla="*/ 0 w 1020140"/>
              <a:gd name="connsiteY0" fmla="*/ 290635 h 967868"/>
              <a:gd name="connsiteX1" fmla="*/ 1013713 w 1020140"/>
              <a:gd name="connsiteY1" fmla="*/ 0 h 967868"/>
              <a:gd name="connsiteX2" fmla="*/ 1019735 w 1020140"/>
              <a:gd name="connsiteY2" fmla="*/ 891089 h 967868"/>
              <a:gd name="connsiteX3" fmla="*/ 22482 w 1020140"/>
              <a:gd name="connsiteY3" fmla="*/ 967868 h 967868"/>
              <a:gd name="connsiteX4" fmla="*/ 0 w 1020140"/>
              <a:gd name="connsiteY4" fmla="*/ 290635 h 967868"/>
              <a:gd name="connsiteX0" fmla="*/ 26797 w 997658"/>
              <a:gd name="connsiteY0" fmla="*/ 298848 h 967868"/>
              <a:gd name="connsiteX1" fmla="*/ 991231 w 997658"/>
              <a:gd name="connsiteY1" fmla="*/ 0 h 967868"/>
              <a:gd name="connsiteX2" fmla="*/ 997253 w 997658"/>
              <a:gd name="connsiteY2" fmla="*/ 891089 h 967868"/>
              <a:gd name="connsiteX3" fmla="*/ 0 w 997658"/>
              <a:gd name="connsiteY3" fmla="*/ 967868 h 967868"/>
              <a:gd name="connsiteX4" fmla="*/ 26797 w 997658"/>
              <a:gd name="connsiteY4" fmla="*/ 298848 h 967868"/>
              <a:gd name="connsiteX0" fmla="*/ 0 w 999606"/>
              <a:gd name="connsiteY0" fmla="*/ 290635 h 967868"/>
              <a:gd name="connsiteX1" fmla="*/ 993179 w 999606"/>
              <a:gd name="connsiteY1" fmla="*/ 0 h 967868"/>
              <a:gd name="connsiteX2" fmla="*/ 999201 w 999606"/>
              <a:gd name="connsiteY2" fmla="*/ 891089 h 967868"/>
              <a:gd name="connsiteX3" fmla="*/ 1948 w 999606"/>
              <a:gd name="connsiteY3" fmla="*/ 967868 h 967868"/>
              <a:gd name="connsiteX4" fmla="*/ 0 w 999606"/>
              <a:gd name="connsiteY4" fmla="*/ 290635 h 967868"/>
              <a:gd name="connsiteX0" fmla="*/ 0 w 999606"/>
              <a:gd name="connsiteY0" fmla="*/ 290635 h 967868"/>
              <a:gd name="connsiteX1" fmla="*/ 993179 w 999606"/>
              <a:gd name="connsiteY1" fmla="*/ 0 h 967868"/>
              <a:gd name="connsiteX2" fmla="*/ 999201 w 999606"/>
              <a:gd name="connsiteY2" fmla="*/ 891089 h 967868"/>
              <a:gd name="connsiteX3" fmla="*/ 67653 w 999606"/>
              <a:gd name="connsiteY3" fmla="*/ 967868 h 967868"/>
              <a:gd name="connsiteX4" fmla="*/ 0 w 999606"/>
              <a:gd name="connsiteY4" fmla="*/ 290635 h 967868"/>
              <a:gd name="connsiteX0" fmla="*/ 0 w 999606"/>
              <a:gd name="connsiteY0" fmla="*/ 290635 h 971975"/>
              <a:gd name="connsiteX1" fmla="*/ 993179 w 999606"/>
              <a:gd name="connsiteY1" fmla="*/ 0 h 971975"/>
              <a:gd name="connsiteX2" fmla="*/ 999201 w 999606"/>
              <a:gd name="connsiteY2" fmla="*/ 891089 h 971975"/>
              <a:gd name="connsiteX3" fmla="*/ 6056 w 999606"/>
              <a:gd name="connsiteY3" fmla="*/ 971975 h 971975"/>
              <a:gd name="connsiteX4" fmla="*/ 0 w 999606"/>
              <a:gd name="connsiteY4" fmla="*/ 290635 h 971975"/>
              <a:gd name="connsiteX0" fmla="*/ 0 w 999606"/>
              <a:gd name="connsiteY0" fmla="*/ 290635 h 963762"/>
              <a:gd name="connsiteX1" fmla="*/ 993179 w 999606"/>
              <a:gd name="connsiteY1" fmla="*/ 0 h 963762"/>
              <a:gd name="connsiteX2" fmla="*/ 999201 w 999606"/>
              <a:gd name="connsiteY2" fmla="*/ 891089 h 963762"/>
              <a:gd name="connsiteX3" fmla="*/ 1949 w 999606"/>
              <a:gd name="connsiteY3" fmla="*/ 963762 h 963762"/>
              <a:gd name="connsiteX4" fmla="*/ 0 w 999606"/>
              <a:gd name="connsiteY4" fmla="*/ 290635 h 963762"/>
              <a:gd name="connsiteX0" fmla="*/ 0 w 999606"/>
              <a:gd name="connsiteY0" fmla="*/ 290635 h 967869"/>
              <a:gd name="connsiteX1" fmla="*/ 993179 w 999606"/>
              <a:gd name="connsiteY1" fmla="*/ 0 h 967869"/>
              <a:gd name="connsiteX2" fmla="*/ 999201 w 999606"/>
              <a:gd name="connsiteY2" fmla="*/ 891089 h 967869"/>
              <a:gd name="connsiteX3" fmla="*/ 1949 w 999606"/>
              <a:gd name="connsiteY3" fmla="*/ 967869 h 967869"/>
              <a:gd name="connsiteX4" fmla="*/ 0 w 999606"/>
              <a:gd name="connsiteY4" fmla="*/ 290635 h 967869"/>
              <a:gd name="connsiteX0" fmla="*/ 0 w 999749"/>
              <a:gd name="connsiteY0" fmla="*/ 290635 h 967869"/>
              <a:gd name="connsiteX1" fmla="*/ 996538 w 999749"/>
              <a:gd name="connsiteY1" fmla="*/ 0 h 967869"/>
              <a:gd name="connsiteX2" fmla="*/ 999201 w 999749"/>
              <a:gd name="connsiteY2" fmla="*/ 891089 h 967869"/>
              <a:gd name="connsiteX3" fmla="*/ 1949 w 999749"/>
              <a:gd name="connsiteY3" fmla="*/ 967869 h 967869"/>
              <a:gd name="connsiteX4" fmla="*/ 0 w 999749"/>
              <a:gd name="connsiteY4" fmla="*/ 290635 h 967869"/>
              <a:gd name="connsiteX0" fmla="*/ 0 w 1000306"/>
              <a:gd name="connsiteY0" fmla="*/ 296489 h 973723"/>
              <a:gd name="connsiteX1" fmla="*/ 1000306 w 1000306"/>
              <a:gd name="connsiteY1" fmla="*/ 0 h 973723"/>
              <a:gd name="connsiteX2" fmla="*/ 999201 w 1000306"/>
              <a:gd name="connsiteY2" fmla="*/ 896943 h 973723"/>
              <a:gd name="connsiteX3" fmla="*/ 1949 w 1000306"/>
              <a:gd name="connsiteY3" fmla="*/ 973723 h 973723"/>
              <a:gd name="connsiteX4" fmla="*/ 0 w 1000306"/>
              <a:gd name="connsiteY4" fmla="*/ 296489 h 973723"/>
              <a:gd name="connsiteX0" fmla="*/ 0 w 1002190"/>
              <a:gd name="connsiteY0" fmla="*/ 299417 h 973723"/>
              <a:gd name="connsiteX1" fmla="*/ 1002190 w 1002190"/>
              <a:gd name="connsiteY1" fmla="*/ 0 h 973723"/>
              <a:gd name="connsiteX2" fmla="*/ 1001085 w 1002190"/>
              <a:gd name="connsiteY2" fmla="*/ 896943 h 973723"/>
              <a:gd name="connsiteX3" fmla="*/ 3833 w 1002190"/>
              <a:gd name="connsiteY3" fmla="*/ 973723 h 973723"/>
              <a:gd name="connsiteX4" fmla="*/ 0 w 1002190"/>
              <a:gd name="connsiteY4" fmla="*/ 299417 h 973723"/>
              <a:gd name="connsiteX0" fmla="*/ 5629 w 1007819"/>
              <a:gd name="connsiteY0" fmla="*/ 299417 h 973723"/>
              <a:gd name="connsiteX1" fmla="*/ 1007819 w 1007819"/>
              <a:gd name="connsiteY1" fmla="*/ 0 h 973723"/>
              <a:gd name="connsiteX2" fmla="*/ 1006714 w 1007819"/>
              <a:gd name="connsiteY2" fmla="*/ 896943 h 973723"/>
              <a:gd name="connsiteX3" fmla="*/ 43 w 1007819"/>
              <a:gd name="connsiteY3" fmla="*/ 973723 h 973723"/>
              <a:gd name="connsiteX4" fmla="*/ 5629 w 1007819"/>
              <a:gd name="connsiteY4" fmla="*/ 299417 h 973723"/>
              <a:gd name="connsiteX0" fmla="*/ 131 w 1002321"/>
              <a:gd name="connsiteY0" fmla="*/ 299417 h 973723"/>
              <a:gd name="connsiteX1" fmla="*/ 1002321 w 1002321"/>
              <a:gd name="connsiteY1" fmla="*/ 0 h 973723"/>
              <a:gd name="connsiteX2" fmla="*/ 1001216 w 1002321"/>
              <a:gd name="connsiteY2" fmla="*/ 896943 h 973723"/>
              <a:gd name="connsiteX3" fmla="*/ 196 w 1002321"/>
              <a:gd name="connsiteY3" fmla="*/ 973723 h 973723"/>
              <a:gd name="connsiteX4" fmla="*/ 131 w 1002321"/>
              <a:gd name="connsiteY4" fmla="*/ 299417 h 973723"/>
              <a:gd name="connsiteX0" fmla="*/ 0 w 1004073"/>
              <a:gd name="connsiteY0" fmla="*/ 305271 h 973723"/>
              <a:gd name="connsiteX1" fmla="*/ 1004073 w 1004073"/>
              <a:gd name="connsiteY1" fmla="*/ 0 h 973723"/>
              <a:gd name="connsiteX2" fmla="*/ 1002968 w 1004073"/>
              <a:gd name="connsiteY2" fmla="*/ 896943 h 973723"/>
              <a:gd name="connsiteX3" fmla="*/ 1948 w 1004073"/>
              <a:gd name="connsiteY3" fmla="*/ 973723 h 973723"/>
              <a:gd name="connsiteX4" fmla="*/ 0 w 1004073"/>
              <a:gd name="connsiteY4" fmla="*/ 305271 h 973723"/>
              <a:gd name="connsiteX0" fmla="*/ 131 w 1004204"/>
              <a:gd name="connsiteY0" fmla="*/ 305271 h 973723"/>
              <a:gd name="connsiteX1" fmla="*/ 1004204 w 1004204"/>
              <a:gd name="connsiteY1" fmla="*/ 0 h 973723"/>
              <a:gd name="connsiteX2" fmla="*/ 1003099 w 1004204"/>
              <a:gd name="connsiteY2" fmla="*/ 896943 h 973723"/>
              <a:gd name="connsiteX3" fmla="*/ 195 w 1004204"/>
              <a:gd name="connsiteY3" fmla="*/ 973723 h 973723"/>
              <a:gd name="connsiteX4" fmla="*/ 131 w 1004204"/>
              <a:gd name="connsiteY4" fmla="*/ 305271 h 973723"/>
              <a:gd name="connsiteX0" fmla="*/ 0 w 1005957"/>
              <a:gd name="connsiteY0" fmla="*/ 299417 h 973723"/>
              <a:gd name="connsiteX1" fmla="*/ 1005957 w 1005957"/>
              <a:gd name="connsiteY1" fmla="*/ 0 h 973723"/>
              <a:gd name="connsiteX2" fmla="*/ 1004852 w 1005957"/>
              <a:gd name="connsiteY2" fmla="*/ 896943 h 973723"/>
              <a:gd name="connsiteX3" fmla="*/ 1948 w 1005957"/>
              <a:gd name="connsiteY3" fmla="*/ 973723 h 973723"/>
              <a:gd name="connsiteX4" fmla="*/ 0 w 1005957"/>
              <a:gd name="connsiteY4" fmla="*/ 299417 h 973723"/>
              <a:gd name="connsiteX0" fmla="*/ 130 w 1006087"/>
              <a:gd name="connsiteY0" fmla="*/ 299417 h 973723"/>
              <a:gd name="connsiteX1" fmla="*/ 1006087 w 1006087"/>
              <a:gd name="connsiteY1" fmla="*/ 0 h 973723"/>
              <a:gd name="connsiteX2" fmla="*/ 1004982 w 1006087"/>
              <a:gd name="connsiteY2" fmla="*/ 896943 h 973723"/>
              <a:gd name="connsiteX3" fmla="*/ 195 w 1006087"/>
              <a:gd name="connsiteY3" fmla="*/ 973723 h 973723"/>
              <a:gd name="connsiteX4" fmla="*/ 130 w 1006087"/>
              <a:gd name="connsiteY4" fmla="*/ 299417 h 973723"/>
              <a:gd name="connsiteX0" fmla="*/ 130 w 1006087"/>
              <a:gd name="connsiteY0" fmla="*/ 299417 h 973723"/>
              <a:gd name="connsiteX1" fmla="*/ 1006087 w 1006087"/>
              <a:gd name="connsiteY1" fmla="*/ 0 h 973723"/>
              <a:gd name="connsiteX2" fmla="*/ 1004982 w 1006087"/>
              <a:gd name="connsiteY2" fmla="*/ 905723 h 973723"/>
              <a:gd name="connsiteX3" fmla="*/ 195 w 1006087"/>
              <a:gd name="connsiteY3" fmla="*/ 973723 h 973723"/>
              <a:gd name="connsiteX4" fmla="*/ 130 w 1006087"/>
              <a:gd name="connsiteY4" fmla="*/ 299417 h 973723"/>
              <a:gd name="connsiteX0" fmla="*/ 0 w 1007841"/>
              <a:gd name="connsiteY0" fmla="*/ 296489 h 973723"/>
              <a:gd name="connsiteX1" fmla="*/ 1007841 w 1007841"/>
              <a:gd name="connsiteY1" fmla="*/ 0 h 973723"/>
              <a:gd name="connsiteX2" fmla="*/ 1006736 w 1007841"/>
              <a:gd name="connsiteY2" fmla="*/ 905723 h 973723"/>
              <a:gd name="connsiteX3" fmla="*/ 1949 w 1007841"/>
              <a:gd name="connsiteY3" fmla="*/ 973723 h 973723"/>
              <a:gd name="connsiteX4" fmla="*/ 0 w 1007841"/>
              <a:gd name="connsiteY4" fmla="*/ 296489 h 973723"/>
              <a:gd name="connsiteX0" fmla="*/ 0 w 1007841"/>
              <a:gd name="connsiteY0" fmla="*/ 296489 h 967869"/>
              <a:gd name="connsiteX1" fmla="*/ 1007841 w 1007841"/>
              <a:gd name="connsiteY1" fmla="*/ 0 h 967869"/>
              <a:gd name="connsiteX2" fmla="*/ 1006736 w 1007841"/>
              <a:gd name="connsiteY2" fmla="*/ 905723 h 967869"/>
              <a:gd name="connsiteX3" fmla="*/ 1949 w 1007841"/>
              <a:gd name="connsiteY3" fmla="*/ 967869 h 967869"/>
              <a:gd name="connsiteX4" fmla="*/ 0 w 1007841"/>
              <a:gd name="connsiteY4" fmla="*/ 296489 h 967869"/>
              <a:gd name="connsiteX0" fmla="*/ 0 w 1007841"/>
              <a:gd name="connsiteY0" fmla="*/ 296489 h 970795"/>
              <a:gd name="connsiteX1" fmla="*/ 1007841 w 1007841"/>
              <a:gd name="connsiteY1" fmla="*/ 0 h 970795"/>
              <a:gd name="connsiteX2" fmla="*/ 1006736 w 1007841"/>
              <a:gd name="connsiteY2" fmla="*/ 905723 h 970795"/>
              <a:gd name="connsiteX3" fmla="*/ 3832 w 1007841"/>
              <a:gd name="connsiteY3" fmla="*/ 970795 h 970795"/>
              <a:gd name="connsiteX4" fmla="*/ 0 w 1007841"/>
              <a:gd name="connsiteY4" fmla="*/ 296489 h 970795"/>
              <a:gd name="connsiteX0" fmla="*/ 0 w 1007841"/>
              <a:gd name="connsiteY0" fmla="*/ 296489 h 970795"/>
              <a:gd name="connsiteX1" fmla="*/ 1007841 w 1007841"/>
              <a:gd name="connsiteY1" fmla="*/ 0 h 970795"/>
              <a:gd name="connsiteX2" fmla="*/ 1006736 w 1007841"/>
              <a:gd name="connsiteY2" fmla="*/ 905723 h 970795"/>
              <a:gd name="connsiteX3" fmla="*/ 1947 w 1007841"/>
              <a:gd name="connsiteY3" fmla="*/ 970795 h 970795"/>
              <a:gd name="connsiteX4" fmla="*/ 0 w 1007841"/>
              <a:gd name="connsiteY4" fmla="*/ 296489 h 97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841" h="970795">
                <a:moveTo>
                  <a:pt x="0" y="296489"/>
                </a:moveTo>
                <a:lnTo>
                  <a:pt x="1007841" y="0"/>
                </a:lnTo>
                <a:cubicBezTo>
                  <a:pt x="1005190" y="291548"/>
                  <a:pt x="1009387" y="614175"/>
                  <a:pt x="1006736" y="905723"/>
                </a:cubicBezTo>
                <a:lnTo>
                  <a:pt x="1947" y="970795"/>
                </a:lnTo>
                <a:cubicBezTo>
                  <a:pt x="1298" y="745051"/>
                  <a:pt x="649" y="522233"/>
                  <a:pt x="0" y="296489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7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2" name="Freeform 10">
            <a:extLst>
              <a:ext uri="{FF2B5EF4-FFF2-40B4-BE49-F238E27FC236}">
                <a16:creationId xmlns:a16="http://schemas.microsoft.com/office/drawing/2014/main" id="{E6820141-490F-4AB8-A555-E41670E04DC5}"/>
              </a:ext>
            </a:extLst>
          </p:cNvPr>
          <p:cNvSpPr/>
          <p:nvPr/>
        </p:nvSpPr>
        <p:spPr>
          <a:xfrm>
            <a:off x="8556201" y="3598289"/>
            <a:ext cx="1455733" cy="839047"/>
          </a:xfrm>
          <a:custGeom>
            <a:avLst/>
            <a:gdLst>
              <a:gd name="connsiteX0" fmla="*/ 0 w 1033669"/>
              <a:gd name="connsiteY0" fmla="*/ 111318 h 882594"/>
              <a:gd name="connsiteX1" fmla="*/ 1033669 w 1033669"/>
              <a:gd name="connsiteY1" fmla="*/ 0 h 882594"/>
              <a:gd name="connsiteX2" fmla="*/ 1033669 w 1033669"/>
              <a:gd name="connsiteY2" fmla="*/ 882594 h 882594"/>
              <a:gd name="connsiteX3" fmla="*/ 15903 w 1033669"/>
              <a:gd name="connsiteY3" fmla="*/ 771276 h 882594"/>
              <a:gd name="connsiteX4" fmla="*/ 0 w 1033669"/>
              <a:gd name="connsiteY4" fmla="*/ 111318 h 882594"/>
              <a:gd name="connsiteX0" fmla="*/ 0 w 1049572"/>
              <a:gd name="connsiteY0" fmla="*/ 71561 h 842837"/>
              <a:gd name="connsiteX1" fmla="*/ 1049572 w 1049572"/>
              <a:gd name="connsiteY1" fmla="*/ 0 h 842837"/>
              <a:gd name="connsiteX2" fmla="*/ 1033669 w 1049572"/>
              <a:gd name="connsiteY2" fmla="*/ 842837 h 842837"/>
              <a:gd name="connsiteX3" fmla="*/ 15903 w 1049572"/>
              <a:gd name="connsiteY3" fmla="*/ 731519 h 842837"/>
              <a:gd name="connsiteX4" fmla="*/ 0 w 1049572"/>
              <a:gd name="connsiteY4" fmla="*/ 71561 h 842837"/>
              <a:gd name="connsiteX0" fmla="*/ 0 w 1057524"/>
              <a:gd name="connsiteY0" fmla="*/ 95415 h 866691"/>
              <a:gd name="connsiteX1" fmla="*/ 1057524 w 1057524"/>
              <a:gd name="connsiteY1" fmla="*/ 0 h 866691"/>
              <a:gd name="connsiteX2" fmla="*/ 1033669 w 1057524"/>
              <a:gd name="connsiteY2" fmla="*/ 866691 h 866691"/>
              <a:gd name="connsiteX3" fmla="*/ 15903 w 1057524"/>
              <a:gd name="connsiteY3" fmla="*/ 755373 h 866691"/>
              <a:gd name="connsiteX4" fmla="*/ 0 w 1057524"/>
              <a:gd name="connsiteY4" fmla="*/ 95415 h 866691"/>
              <a:gd name="connsiteX0" fmla="*/ 0 w 1044367"/>
              <a:gd name="connsiteY0" fmla="*/ 95415 h 866691"/>
              <a:gd name="connsiteX1" fmla="*/ 1044367 w 1044367"/>
              <a:gd name="connsiteY1" fmla="*/ 0 h 866691"/>
              <a:gd name="connsiteX2" fmla="*/ 1033669 w 1044367"/>
              <a:gd name="connsiteY2" fmla="*/ 866691 h 866691"/>
              <a:gd name="connsiteX3" fmla="*/ 15903 w 1044367"/>
              <a:gd name="connsiteY3" fmla="*/ 755373 h 866691"/>
              <a:gd name="connsiteX4" fmla="*/ 0 w 1044367"/>
              <a:gd name="connsiteY4" fmla="*/ 95415 h 866691"/>
              <a:gd name="connsiteX0" fmla="*/ 0 w 1044367"/>
              <a:gd name="connsiteY0" fmla="*/ 95415 h 883137"/>
              <a:gd name="connsiteX1" fmla="*/ 1044367 w 1044367"/>
              <a:gd name="connsiteY1" fmla="*/ 0 h 883137"/>
              <a:gd name="connsiteX2" fmla="*/ 1040247 w 1044367"/>
              <a:gd name="connsiteY2" fmla="*/ 883137 h 883137"/>
              <a:gd name="connsiteX3" fmla="*/ 15903 w 1044367"/>
              <a:gd name="connsiteY3" fmla="*/ 755373 h 883137"/>
              <a:gd name="connsiteX4" fmla="*/ 0 w 1044367"/>
              <a:gd name="connsiteY4" fmla="*/ 95415 h 883137"/>
              <a:gd name="connsiteX0" fmla="*/ 0 w 1044367"/>
              <a:gd name="connsiteY0" fmla="*/ 95415 h 883137"/>
              <a:gd name="connsiteX1" fmla="*/ 1044367 w 1044367"/>
              <a:gd name="connsiteY1" fmla="*/ 0 h 883137"/>
              <a:gd name="connsiteX2" fmla="*/ 1040247 w 1044367"/>
              <a:gd name="connsiteY2" fmla="*/ 883137 h 883137"/>
              <a:gd name="connsiteX3" fmla="*/ 19193 w 1044367"/>
              <a:gd name="connsiteY3" fmla="*/ 765241 h 883137"/>
              <a:gd name="connsiteX4" fmla="*/ 0 w 1044367"/>
              <a:gd name="connsiteY4" fmla="*/ 95415 h 883137"/>
              <a:gd name="connsiteX0" fmla="*/ 0 w 1044367"/>
              <a:gd name="connsiteY0" fmla="*/ 95415 h 883137"/>
              <a:gd name="connsiteX1" fmla="*/ 1044367 w 1044367"/>
              <a:gd name="connsiteY1" fmla="*/ 0 h 883137"/>
              <a:gd name="connsiteX2" fmla="*/ 1040247 w 1044367"/>
              <a:gd name="connsiteY2" fmla="*/ 883137 h 883137"/>
              <a:gd name="connsiteX3" fmla="*/ 19193 w 1044367"/>
              <a:gd name="connsiteY3" fmla="*/ 771819 h 883137"/>
              <a:gd name="connsiteX4" fmla="*/ 0 w 1044367"/>
              <a:gd name="connsiteY4" fmla="*/ 95415 h 883137"/>
              <a:gd name="connsiteX0" fmla="*/ 0 w 1044367"/>
              <a:gd name="connsiteY0" fmla="*/ 95415 h 893005"/>
              <a:gd name="connsiteX1" fmla="*/ 1044367 w 1044367"/>
              <a:gd name="connsiteY1" fmla="*/ 0 h 893005"/>
              <a:gd name="connsiteX2" fmla="*/ 1040247 w 1044367"/>
              <a:gd name="connsiteY2" fmla="*/ 893005 h 893005"/>
              <a:gd name="connsiteX3" fmla="*/ 19193 w 1044367"/>
              <a:gd name="connsiteY3" fmla="*/ 771819 h 893005"/>
              <a:gd name="connsiteX4" fmla="*/ 0 w 1044367"/>
              <a:gd name="connsiteY4" fmla="*/ 95415 h 893005"/>
              <a:gd name="connsiteX0" fmla="*/ 0 w 1044367"/>
              <a:gd name="connsiteY0" fmla="*/ 98704 h 896294"/>
              <a:gd name="connsiteX1" fmla="*/ 1044367 w 1044367"/>
              <a:gd name="connsiteY1" fmla="*/ 0 h 896294"/>
              <a:gd name="connsiteX2" fmla="*/ 1040247 w 1044367"/>
              <a:gd name="connsiteY2" fmla="*/ 896294 h 896294"/>
              <a:gd name="connsiteX3" fmla="*/ 19193 w 1044367"/>
              <a:gd name="connsiteY3" fmla="*/ 775108 h 896294"/>
              <a:gd name="connsiteX4" fmla="*/ 0 w 1044367"/>
              <a:gd name="connsiteY4" fmla="*/ 98704 h 896294"/>
              <a:gd name="connsiteX0" fmla="*/ 0 w 1032048"/>
              <a:gd name="connsiteY0" fmla="*/ 98704 h 896294"/>
              <a:gd name="connsiteX1" fmla="*/ 1032048 w 1032048"/>
              <a:gd name="connsiteY1" fmla="*/ 0 h 896294"/>
              <a:gd name="connsiteX2" fmla="*/ 1027928 w 1032048"/>
              <a:gd name="connsiteY2" fmla="*/ 896294 h 896294"/>
              <a:gd name="connsiteX3" fmla="*/ 6874 w 1032048"/>
              <a:gd name="connsiteY3" fmla="*/ 775108 h 896294"/>
              <a:gd name="connsiteX4" fmla="*/ 0 w 1032048"/>
              <a:gd name="connsiteY4" fmla="*/ 98704 h 896294"/>
              <a:gd name="connsiteX0" fmla="*/ 0 w 1032048"/>
              <a:gd name="connsiteY0" fmla="*/ 98704 h 896294"/>
              <a:gd name="connsiteX1" fmla="*/ 1032048 w 1032048"/>
              <a:gd name="connsiteY1" fmla="*/ 0 h 896294"/>
              <a:gd name="connsiteX2" fmla="*/ 1027928 w 1032048"/>
              <a:gd name="connsiteY2" fmla="*/ 896294 h 896294"/>
              <a:gd name="connsiteX3" fmla="*/ 2767 w 1032048"/>
              <a:gd name="connsiteY3" fmla="*/ 775108 h 896294"/>
              <a:gd name="connsiteX4" fmla="*/ 0 w 1032048"/>
              <a:gd name="connsiteY4" fmla="*/ 98704 h 896294"/>
              <a:gd name="connsiteX0" fmla="*/ 0 w 1027971"/>
              <a:gd name="connsiteY0" fmla="*/ 98704 h 896294"/>
              <a:gd name="connsiteX1" fmla="*/ 999195 w 1027971"/>
              <a:gd name="connsiteY1" fmla="*/ 0 h 896294"/>
              <a:gd name="connsiteX2" fmla="*/ 1027928 w 1027971"/>
              <a:gd name="connsiteY2" fmla="*/ 896294 h 896294"/>
              <a:gd name="connsiteX3" fmla="*/ 2767 w 1027971"/>
              <a:gd name="connsiteY3" fmla="*/ 775108 h 896294"/>
              <a:gd name="connsiteX4" fmla="*/ 0 w 1027971"/>
              <a:gd name="connsiteY4" fmla="*/ 98704 h 896294"/>
              <a:gd name="connsiteX0" fmla="*/ 0 w 999579"/>
              <a:gd name="connsiteY0" fmla="*/ 98704 h 896294"/>
              <a:gd name="connsiteX1" fmla="*/ 999195 w 999579"/>
              <a:gd name="connsiteY1" fmla="*/ 0 h 896294"/>
              <a:gd name="connsiteX2" fmla="*/ 999182 w 999579"/>
              <a:gd name="connsiteY2" fmla="*/ 896294 h 896294"/>
              <a:gd name="connsiteX3" fmla="*/ 2767 w 999579"/>
              <a:gd name="connsiteY3" fmla="*/ 775108 h 896294"/>
              <a:gd name="connsiteX4" fmla="*/ 0 w 999579"/>
              <a:gd name="connsiteY4" fmla="*/ 98704 h 896294"/>
              <a:gd name="connsiteX0" fmla="*/ 0 w 999579"/>
              <a:gd name="connsiteY0" fmla="*/ 98704 h 896294"/>
              <a:gd name="connsiteX1" fmla="*/ 999195 w 999579"/>
              <a:gd name="connsiteY1" fmla="*/ 0 h 896294"/>
              <a:gd name="connsiteX2" fmla="*/ 999182 w 999579"/>
              <a:gd name="connsiteY2" fmla="*/ 896294 h 896294"/>
              <a:gd name="connsiteX3" fmla="*/ 31513 w 999579"/>
              <a:gd name="connsiteY3" fmla="*/ 775108 h 896294"/>
              <a:gd name="connsiteX4" fmla="*/ 0 w 999579"/>
              <a:gd name="connsiteY4" fmla="*/ 98704 h 896294"/>
              <a:gd name="connsiteX0" fmla="*/ 0 w 999579"/>
              <a:gd name="connsiteY0" fmla="*/ 98704 h 896294"/>
              <a:gd name="connsiteX1" fmla="*/ 999195 w 999579"/>
              <a:gd name="connsiteY1" fmla="*/ 0 h 896294"/>
              <a:gd name="connsiteX2" fmla="*/ 999182 w 999579"/>
              <a:gd name="connsiteY2" fmla="*/ 896294 h 896294"/>
              <a:gd name="connsiteX3" fmla="*/ 6874 w 999579"/>
              <a:gd name="connsiteY3" fmla="*/ 771001 h 896294"/>
              <a:gd name="connsiteX4" fmla="*/ 0 w 999579"/>
              <a:gd name="connsiteY4" fmla="*/ 98704 h 896294"/>
              <a:gd name="connsiteX0" fmla="*/ 0 w 999579"/>
              <a:gd name="connsiteY0" fmla="*/ 98704 h 896294"/>
              <a:gd name="connsiteX1" fmla="*/ 999195 w 999579"/>
              <a:gd name="connsiteY1" fmla="*/ 0 h 896294"/>
              <a:gd name="connsiteX2" fmla="*/ 999182 w 999579"/>
              <a:gd name="connsiteY2" fmla="*/ 896294 h 896294"/>
              <a:gd name="connsiteX3" fmla="*/ 2768 w 999579"/>
              <a:gd name="connsiteY3" fmla="*/ 771001 h 896294"/>
              <a:gd name="connsiteX4" fmla="*/ 0 w 999579"/>
              <a:gd name="connsiteY4" fmla="*/ 98704 h 896294"/>
              <a:gd name="connsiteX0" fmla="*/ 0 w 1003685"/>
              <a:gd name="connsiteY0" fmla="*/ 98704 h 896294"/>
              <a:gd name="connsiteX1" fmla="*/ 1003301 w 1003685"/>
              <a:gd name="connsiteY1" fmla="*/ 0 h 896294"/>
              <a:gd name="connsiteX2" fmla="*/ 1003288 w 1003685"/>
              <a:gd name="connsiteY2" fmla="*/ 896294 h 896294"/>
              <a:gd name="connsiteX3" fmla="*/ 6874 w 1003685"/>
              <a:gd name="connsiteY3" fmla="*/ 771001 h 896294"/>
              <a:gd name="connsiteX4" fmla="*/ 0 w 1003685"/>
              <a:gd name="connsiteY4" fmla="*/ 98704 h 896294"/>
              <a:gd name="connsiteX0" fmla="*/ 0 w 1005192"/>
              <a:gd name="connsiteY0" fmla="*/ 98704 h 896294"/>
              <a:gd name="connsiteX1" fmla="*/ 1005192 w 1005192"/>
              <a:gd name="connsiteY1" fmla="*/ 0 h 896294"/>
              <a:gd name="connsiteX2" fmla="*/ 1003288 w 1005192"/>
              <a:gd name="connsiteY2" fmla="*/ 896294 h 896294"/>
              <a:gd name="connsiteX3" fmla="*/ 6874 w 1005192"/>
              <a:gd name="connsiteY3" fmla="*/ 771001 h 896294"/>
              <a:gd name="connsiteX4" fmla="*/ 0 w 1005192"/>
              <a:gd name="connsiteY4" fmla="*/ 98704 h 896294"/>
              <a:gd name="connsiteX0" fmla="*/ 0 w 1010866"/>
              <a:gd name="connsiteY0" fmla="*/ 98704 h 896294"/>
              <a:gd name="connsiteX1" fmla="*/ 1010866 w 1010866"/>
              <a:gd name="connsiteY1" fmla="*/ 0 h 896294"/>
              <a:gd name="connsiteX2" fmla="*/ 1008962 w 1010866"/>
              <a:gd name="connsiteY2" fmla="*/ 896294 h 896294"/>
              <a:gd name="connsiteX3" fmla="*/ 12548 w 1010866"/>
              <a:gd name="connsiteY3" fmla="*/ 771001 h 896294"/>
              <a:gd name="connsiteX4" fmla="*/ 0 w 1010866"/>
              <a:gd name="connsiteY4" fmla="*/ 98704 h 896294"/>
              <a:gd name="connsiteX0" fmla="*/ 1032 w 1011898"/>
              <a:gd name="connsiteY0" fmla="*/ 98704 h 896294"/>
              <a:gd name="connsiteX1" fmla="*/ 1011898 w 1011898"/>
              <a:gd name="connsiteY1" fmla="*/ 0 h 896294"/>
              <a:gd name="connsiteX2" fmla="*/ 1009994 w 1011898"/>
              <a:gd name="connsiteY2" fmla="*/ 896294 h 896294"/>
              <a:gd name="connsiteX3" fmla="*/ 342 w 1011898"/>
              <a:gd name="connsiteY3" fmla="*/ 768074 h 896294"/>
              <a:gd name="connsiteX4" fmla="*/ 1032 w 1011898"/>
              <a:gd name="connsiteY4" fmla="*/ 98704 h 896294"/>
              <a:gd name="connsiteX0" fmla="*/ 1032 w 1011898"/>
              <a:gd name="connsiteY0" fmla="*/ 101630 h 896294"/>
              <a:gd name="connsiteX1" fmla="*/ 1011898 w 1011898"/>
              <a:gd name="connsiteY1" fmla="*/ 0 h 896294"/>
              <a:gd name="connsiteX2" fmla="*/ 1009994 w 1011898"/>
              <a:gd name="connsiteY2" fmla="*/ 896294 h 896294"/>
              <a:gd name="connsiteX3" fmla="*/ 342 w 1011898"/>
              <a:gd name="connsiteY3" fmla="*/ 768074 h 896294"/>
              <a:gd name="connsiteX4" fmla="*/ 1032 w 1011898"/>
              <a:gd name="connsiteY4" fmla="*/ 101630 h 896294"/>
              <a:gd name="connsiteX0" fmla="*/ 1351 w 1012217"/>
              <a:gd name="connsiteY0" fmla="*/ 101630 h 896294"/>
              <a:gd name="connsiteX1" fmla="*/ 1012217 w 1012217"/>
              <a:gd name="connsiteY1" fmla="*/ 0 h 896294"/>
              <a:gd name="connsiteX2" fmla="*/ 1010313 w 1012217"/>
              <a:gd name="connsiteY2" fmla="*/ 896294 h 896294"/>
              <a:gd name="connsiteX3" fmla="*/ 661 w 1012217"/>
              <a:gd name="connsiteY3" fmla="*/ 768074 h 896294"/>
              <a:gd name="connsiteX4" fmla="*/ 1351 w 1012217"/>
              <a:gd name="connsiteY4" fmla="*/ 101630 h 896294"/>
              <a:gd name="connsiteX0" fmla="*/ 690 w 1011556"/>
              <a:gd name="connsiteY0" fmla="*/ 101630 h 896294"/>
              <a:gd name="connsiteX1" fmla="*/ 1011556 w 1011556"/>
              <a:gd name="connsiteY1" fmla="*/ 0 h 896294"/>
              <a:gd name="connsiteX2" fmla="*/ 1009652 w 1011556"/>
              <a:gd name="connsiteY2" fmla="*/ 896294 h 896294"/>
              <a:gd name="connsiteX3" fmla="*/ 0 w 1011556"/>
              <a:gd name="connsiteY3" fmla="*/ 768074 h 896294"/>
              <a:gd name="connsiteX4" fmla="*/ 690 w 1011556"/>
              <a:gd name="connsiteY4" fmla="*/ 101630 h 896294"/>
              <a:gd name="connsiteX0" fmla="*/ 690 w 1011556"/>
              <a:gd name="connsiteY0" fmla="*/ 98704 h 896294"/>
              <a:gd name="connsiteX1" fmla="*/ 1011556 w 1011556"/>
              <a:gd name="connsiteY1" fmla="*/ 0 h 896294"/>
              <a:gd name="connsiteX2" fmla="*/ 1009652 w 1011556"/>
              <a:gd name="connsiteY2" fmla="*/ 896294 h 896294"/>
              <a:gd name="connsiteX3" fmla="*/ 0 w 1011556"/>
              <a:gd name="connsiteY3" fmla="*/ 768074 h 896294"/>
              <a:gd name="connsiteX4" fmla="*/ 690 w 1011556"/>
              <a:gd name="connsiteY4" fmla="*/ 98704 h 896294"/>
              <a:gd name="connsiteX0" fmla="*/ 0 w 1010866"/>
              <a:gd name="connsiteY0" fmla="*/ 98704 h 896294"/>
              <a:gd name="connsiteX1" fmla="*/ 1010866 w 1010866"/>
              <a:gd name="connsiteY1" fmla="*/ 0 h 896294"/>
              <a:gd name="connsiteX2" fmla="*/ 1008962 w 1010866"/>
              <a:gd name="connsiteY2" fmla="*/ 896294 h 896294"/>
              <a:gd name="connsiteX3" fmla="*/ 1201 w 1010866"/>
              <a:gd name="connsiteY3" fmla="*/ 771001 h 896294"/>
              <a:gd name="connsiteX4" fmla="*/ 0 w 1010866"/>
              <a:gd name="connsiteY4" fmla="*/ 98704 h 896294"/>
              <a:gd name="connsiteX0" fmla="*/ 0 w 1010866"/>
              <a:gd name="connsiteY0" fmla="*/ 98704 h 896294"/>
              <a:gd name="connsiteX1" fmla="*/ 1010866 w 1010866"/>
              <a:gd name="connsiteY1" fmla="*/ 0 h 896294"/>
              <a:gd name="connsiteX2" fmla="*/ 1008962 w 1010866"/>
              <a:gd name="connsiteY2" fmla="*/ 896294 h 896294"/>
              <a:gd name="connsiteX3" fmla="*/ 1201 w 1010866"/>
              <a:gd name="connsiteY3" fmla="*/ 765146 h 896294"/>
              <a:gd name="connsiteX4" fmla="*/ 0 w 1010866"/>
              <a:gd name="connsiteY4" fmla="*/ 98704 h 896294"/>
              <a:gd name="connsiteX0" fmla="*/ 0 w 1012758"/>
              <a:gd name="connsiteY0" fmla="*/ 101630 h 896294"/>
              <a:gd name="connsiteX1" fmla="*/ 1012758 w 1012758"/>
              <a:gd name="connsiteY1" fmla="*/ 0 h 896294"/>
              <a:gd name="connsiteX2" fmla="*/ 1010854 w 1012758"/>
              <a:gd name="connsiteY2" fmla="*/ 896294 h 896294"/>
              <a:gd name="connsiteX3" fmla="*/ 3093 w 1012758"/>
              <a:gd name="connsiteY3" fmla="*/ 765146 h 896294"/>
              <a:gd name="connsiteX4" fmla="*/ 0 w 1012758"/>
              <a:gd name="connsiteY4" fmla="*/ 101630 h 896294"/>
              <a:gd name="connsiteX0" fmla="*/ 0 w 1012758"/>
              <a:gd name="connsiteY0" fmla="*/ 101630 h 896294"/>
              <a:gd name="connsiteX1" fmla="*/ 1012758 w 1012758"/>
              <a:gd name="connsiteY1" fmla="*/ 0 h 896294"/>
              <a:gd name="connsiteX2" fmla="*/ 1010854 w 1012758"/>
              <a:gd name="connsiteY2" fmla="*/ 896294 h 896294"/>
              <a:gd name="connsiteX3" fmla="*/ 1202 w 1012758"/>
              <a:gd name="connsiteY3" fmla="*/ 765146 h 896294"/>
              <a:gd name="connsiteX4" fmla="*/ 0 w 1012758"/>
              <a:gd name="connsiteY4" fmla="*/ 101630 h 896294"/>
              <a:gd name="connsiteX0" fmla="*/ 0 w 1013142"/>
              <a:gd name="connsiteY0" fmla="*/ 101630 h 899220"/>
              <a:gd name="connsiteX1" fmla="*/ 1012758 w 1013142"/>
              <a:gd name="connsiteY1" fmla="*/ 0 h 899220"/>
              <a:gd name="connsiteX2" fmla="*/ 1012745 w 1013142"/>
              <a:gd name="connsiteY2" fmla="*/ 899220 h 899220"/>
              <a:gd name="connsiteX3" fmla="*/ 1202 w 1013142"/>
              <a:gd name="connsiteY3" fmla="*/ 765146 h 899220"/>
              <a:gd name="connsiteX4" fmla="*/ 0 w 1013142"/>
              <a:gd name="connsiteY4" fmla="*/ 101630 h 899220"/>
              <a:gd name="connsiteX0" fmla="*/ 0 w 1013142"/>
              <a:gd name="connsiteY0" fmla="*/ 101630 h 899220"/>
              <a:gd name="connsiteX1" fmla="*/ 1012758 w 1013142"/>
              <a:gd name="connsiteY1" fmla="*/ 0 h 899220"/>
              <a:gd name="connsiteX2" fmla="*/ 1012745 w 1013142"/>
              <a:gd name="connsiteY2" fmla="*/ 899220 h 899220"/>
              <a:gd name="connsiteX3" fmla="*/ 4985 w 1013142"/>
              <a:gd name="connsiteY3" fmla="*/ 768073 h 899220"/>
              <a:gd name="connsiteX4" fmla="*/ 0 w 1013142"/>
              <a:gd name="connsiteY4" fmla="*/ 101630 h 899220"/>
              <a:gd name="connsiteX0" fmla="*/ 0 w 1013142"/>
              <a:gd name="connsiteY0" fmla="*/ 101630 h 899220"/>
              <a:gd name="connsiteX1" fmla="*/ 1012758 w 1013142"/>
              <a:gd name="connsiteY1" fmla="*/ 0 h 899220"/>
              <a:gd name="connsiteX2" fmla="*/ 1012745 w 1013142"/>
              <a:gd name="connsiteY2" fmla="*/ 899220 h 899220"/>
              <a:gd name="connsiteX3" fmla="*/ 3094 w 1013142"/>
              <a:gd name="connsiteY3" fmla="*/ 768073 h 899220"/>
              <a:gd name="connsiteX4" fmla="*/ 0 w 1013142"/>
              <a:gd name="connsiteY4" fmla="*/ 101630 h 899220"/>
              <a:gd name="connsiteX0" fmla="*/ 0 w 1013142"/>
              <a:gd name="connsiteY0" fmla="*/ 101630 h 899220"/>
              <a:gd name="connsiteX1" fmla="*/ 1012758 w 1013142"/>
              <a:gd name="connsiteY1" fmla="*/ 0 h 899220"/>
              <a:gd name="connsiteX2" fmla="*/ 1012745 w 1013142"/>
              <a:gd name="connsiteY2" fmla="*/ 899220 h 899220"/>
              <a:gd name="connsiteX3" fmla="*/ 3094 w 1013142"/>
              <a:gd name="connsiteY3" fmla="*/ 768073 h 899220"/>
              <a:gd name="connsiteX4" fmla="*/ 0 w 1013142"/>
              <a:gd name="connsiteY4" fmla="*/ 101630 h 899220"/>
              <a:gd name="connsiteX0" fmla="*/ 0 w 1013142"/>
              <a:gd name="connsiteY0" fmla="*/ 98704 h 899220"/>
              <a:gd name="connsiteX1" fmla="*/ 1012758 w 1013142"/>
              <a:gd name="connsiteY1" fmla="*/ 0 h 899220"/>
              <a:gd name="connsiteX2" fmla="*/ 1012745 w 1013142"/>
              <a:gd name="connsiteY2" fmla="*/ 899220 h 899220"/>
              <a:gd name="connsiteX3" fmla="*/ 3094 w 1013142"/>
              <a:gd name="connsiteY3" fmla="*/ 768073 h 899220"/>
              <a:gd name="connsiteX4" fmla="*/ 0 w 1013142"/>
              <a:gd name="connsiteY4" fmla="*/ 98704 h 899220"/>
              <a:gd name="connsiteX0" fmla="*/ 0 w 1013142"/>
              <a:gd name="connsiteY0" fmla="*/ 98704 h 899220"/>
              <a:gd name="connsiteX1" fmla="*/ 1012758 w 1013142"/>
              <a:gd name="connsiteY1" fmla="*/ 0 h 899220"/>
              <a:gd name="connsiteX2" fmla="*/ 1012745 w 1013142"/>
              <a:gd name="connsiteY2" fmla="*/ 899220 h 899220"/>
              <a:gd name="connsiteX3" fmla="*/ 4985 w 1013142"/>
              <a:gd name="connsiteY3" fmla="*/ 776853 h 899220"/>
              <a:gd name="connsiteX4" fmla="*/ 0 w 1013142"/>
              <a:gd name="connsiteY4" fmla="*/ 98704 h 899220"/>
              <a:gd name="connsiteX0" fmla="*/ 0 w 1013142"/>
              <a:gd name="connsiteY0" fmla="*/ 98704 h 899220"/>
              <a:gd name="connsiteX1" fmla="*/ 1012758 w 1013142"/>
              <a:gd name="connsiteY1" fmla="*/ 0 h 899220"/>
              <a:gd name="connsiteX2" fmla="*/ 1012745 w 1013142"/>
              <a:gd name="connsiteY2" fmla="*/ 899220 h 899220"/>
              <a:gd name="connsiteX3" fmla="*/ 1202 w 1013142"/>
              <a:gd name="connsiteY3" fmla="*/ 776853 h 899220"/>
              <a:gd name="connsiteX4" fmla="*/ 0 w 1013142"/>
              <a:gd name="connsiteY4" fmla="*/ 98704 h 899220"/>
              <a:gd name="connsiteX0" fmla="*/ 0 w 1013142"/>
              <a:gd name="connsiteY0" fmla="*/ 98704 h 899220"/>
              <a:gd name="connsiteX1" fmla="*/ 1012758 w 1013142"/>
              <a:gd name="connsiteY1" fmla="*/ 0 h 899220"/>
              <a:gd name="connsiteX2" fmla="*/ 1012745 w 1013142"/>
              <a:gd name="connsiteY2" fmla="*/ 899220 h 899220"/>
              <a:gd name="connsiteX3" fmla="*/ 1202 w 1013142"/>
              <a:gd name="connsiteY3" fmla="*/ 776853 h 899220"/>
              <a:gd name="connsiteX4" fmla="*/ 0 w 1013142"/>
              <a:gd name="connsiteY4" fmla="*/ 98704 h 899220"/>
              <a:gd name="connsiteX0" fmla="*/ 0 w 1014650"/>
              <a:gd name="connsiteY0" fmla="*/ 104558 h 905074"/>
              <a:gd name="connsiteX1" fmla="*/ 1014650 w 1014650"/>
              <a:gd name="connsiteY1" fmla="*/ 0 h 905074"/>
              <a:gd name="connsiteX2" fmla="*/ 1012745 w 1014650"/>
              <a:gd name="connsiteY2" fmla="*/ 905074 h 905074"/>
              <a:gd name="connsiteX3" fmla="*/ 1202 w 1014650"/>
              <a:gd name="connsiteY3" fmla="*/ 782707 h 905074"/>
              <a:gd name="connsiteX4" fmla="*/ 0 w 1014650"/>
              <a:gd name="connsiteY4" fmla="*/ 104558 h 905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650" h="905074">
                <a:moveTo>
                  <a:pt x="0" y="104558"/>
                </a:moveTo>
                <a:lnTo>
                  <a:pt x="1014650" y="0"/>
                </a:lnTo>
                <a:cubicBezTo>
                  <a:pt x="1013277" y="294379"/>
                  <a:pt x="1014118" y="610695"/>
                  <a:pt x="1012745" y="905074"/>
                </a:cubicBezTo>
                <a:lnTo>
                  <a:pt x="1202" y="782707"/>
                </a:lnTo>
                <a:cubicBezTo>
                  <a:pt x="2334" y="556590"/>
                  <a:pt x="1146" y="350334"/>
                  <a:pt x="0" y="104558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7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73" name="Freeform 11">
            <a:extLst>
              <a:ext uri="{FF2B5EF4-FFF2-40B4-BE49-F238E27FC236}">
                <a16:creationId xmlns:a16="http://schemas.microsoft.com/office/drawing/2014/main" id="{0DAEA1AE-D301-4848-B40F-02E6BBCCF8E4}"/>
              </a:ext>
            </a:extLst>
          </p:cNvPr>
          <p:cNvSpPr/>
          <p:nvPr/>
        </p:nvSpPr>
        <p:spPr>
          <a:xfrm>
            <a:off x="8554104" y="4372695"/>
            <a:ext cx="1458000" cy="921583"/>
          </a:xfrm>
          <a:custGeom>
            <a:avLst/>
            <a:gdLst>
              <a:gd name="connsiteX0" fmla="*/ 7951 w 1049572"/>
              <a:gd name="connsiteY0" fmla="*/ 0 h 970059"/>
              <a:gd name="connsiteX1" fmla="*/ 1049572 w 1049572"/>
              <a:gd name="connsiteY1" fmla="*/ 95416 h 970059"/>
              <a:gd name="connsiteX2" fmla="*/ 1049572 w 1049572"/>
              <a:gd name="connsiteY2" fmla="*/ 970059 h 970059"/>
              <a:gd name="connsiteX3" fmla="*/ 0 w 1049572"/>
              <a:gd name="connsiteY3" fmla="*/ 659958 h 970059"/>
              <a:gd name="connsiteX4" fmla="*/ 7951 w 1049572"/>
              <a:gd name="connsiteY4" fmla="*/ 0 h 970059"/>
              <a:gd name="connsiteX0" fmla="*/ 7951 w 1059440"/>
              <a:gd name="connsiteY0" fmla="*/ 0 h 970059"/>
              <a:gd name="connsiteX1" fmla="*/ 1059440 w 1059440"/>
              <a:gd name="connsiteY1" fmla="*/ 82259 h 970059"/>
              <a:gd name="connsiteX2" fmla="*/ 1049572 w 1059440"/>
              <a:gd name="connsiteY2" fmla="*/ 970059 h 970059"/>
              <a:gd name="connsiteX3" fmla="*/ 0 w 1059440"/>
              <a:gd name="connsiteY3" fmla="*/ 659958 h 970059"/>
              <a:gd name="connsiteX4" fmla="*/ 7951 w 1059440"/>
              <a:gd name="connsiteY4" fmla="*/ 0 h 970059"/>
              <a:gd name="connsiteX0" fmla="*/ 11240 w 1059440"/>
              <a:gd name="connsiteY0" fmla="*/ 0 h 973348"/>
              <a:gd name="connsiteX1" fmla="*/ 1059440 w 1059440"/>
              <a:gd name="connsiteY1" fmla="*/ 85548 h 973348"/>
              <a:gd name="connsiteX2" fmla="*/ 1049572 w 1059440"/>
              <a:gd name="connsiteY2" fmla="*/ 973348 h 973348"/>
              <a:gd name="connsiteX3" fmla="*/ 0 w 1059440"/>
              <a:gd name="connsiteY3" fmla="*/ 663247 h 973348"/>
              <a:gd name="connsiteX4" fmla="*/ 11240 w 1059440"/>
              <a:gd name="connsiteY4" fmla="*/ 0 h 973348"/>
              <a:gd name="connsiteX0" fmla="*/ 11240 w 1059440"/>
              <a:gd name="connsiteY0" fmla="*/ 0 h 976637"/>
              <a:gd name="connsiteX1" fmla="*/ 1059440 w 1059440"/>
              <a:gd name="connsiteY1" fmla="*/ 85548 h 976637"/>
              <a:gd name="connsiteX2" fmla="*/ 1059440 w 1059440"/>
              <a:gd name="connsiteY2" fmla="*/ 976637 h 976637"/>
              <a:gd name="connsiteX3" fmla="*/ 0 w 1059440"/>
              <a:gd name="connsiteY3" fmla="*/ 663247 h 976637"/>
              <a:gd name="connsiteX4" fmla="*/ 11240 w 1059440"/>
              <a:gd name="connsiteY4" fmla="*/ 0 h 976637"/>
              <a:gd name="connsiteX0" fmla="*/ 11240 w 1059440"/>
              <a:gd name="connsiteY0" fmla="*/ 0 h 979926"/>
              <a:gd name="connsiteX1" fmla="*/ 1059440 w 1059440"/>
              <a:gd name="connsiteY1" fmla="*/ 85548 h 979926"/>
              <a:gd name="connsiteX2" fmla="*/ 1059440 w 1059440"/>
              <a:gd name="connsiteY2" fmla="*/ 979926 h 979926"/>
              <a:gd name="connsiteX3" fmla="*/ 0 w 1059440"/>
              <a:gd name="connsiteY3" fmla="*/ 663247 h 979926"/>
              <a:gd name="connsiteX4" fmla="*/ 11240 w 1059440"/>
              <a:gd name="connsiteY4" fmla="*/ 0 h 979926"/>
              <a:gd name="connsiteX0" fmla="*/ 11240 w 1059440"/>
              <a:gd name="connsiteY0" fmla="*/ 0 h 986504"/>
              <a:gd name="connsiteX1" fmla="*/ 1059440 w 1059440"/>
              <a:gd name="connsiteY1" fmla="*/ 92126 h 986504"/>
              <a:gd name="connsiteX2" fmla="*/ 1059440 w 1059440"/>
              <a:gd name="connsiteY2" fmla="*/ 986504 h 986504"/>
              <a:gd name="connsiteX3" fmla="*/ 0 w 1059440"/>
              <a:gd name="connsiteY3" fmla="*/ 669825 h 986504"/>
              <a:gd name="connsiteX4" fmla="*/ 11240 w 1059440"/>
              <a:gd name="connsiteY4" fmla="*/ 0 h 986504"/>
              <a:gd name="connsiteX0" fmla="*/ 11240 w 1059440"/>
              <a:gd name="connsiteY0" fmla="*/ 0 h 986504"/>
              <a:gd name="connsiteX1" fmla="*/ 1034801 w 1059440"/>
              <a:gd name="connsiteY1" fmla="*/ 92126 h 986504"/>
              <a:gd name="connsiteX2" fmla="*/ 1059440 w 1059440"/>
              <a:gd name="connsiteY2" fmla="*/ 986504 h 986504"/>
              <a:gd name="connsiteX3" fmla="*/ 0 w 1059440"/>
              <a:gd name="connsiteY3" fmla="*/ 669825 h 986504"/>
              <a:gd name="connsiteX4" fmla="*/ 11240 w 1059440"/>
              <a:gd name="connsiteY4" fmla="*/ 0 h 986504"/>
              <a:gd name="connsiteX0" fmla="*/ 11240 w 1034801"/>
              <a:gd name="connsiteY0" fmla="*/ 0 h 986504"/>
              <a:gd name="connsiteX1" fmla="*/ 1034801 w 1034801"/>
              <a:gd name="connsiteY1" fmla="*/ 92126 h 986504"/>
              <a:gd name="connsiteX2" fmla="*/ 1034800 w 1034801"/>
              <a:gd name="connsiteY2" fmla="*/ 986504 h 986504"/>
              <a:gd name="connsiteX3" fmla="*/ 0 w 1034801"/>
              <a:gd name="connsiteY3" fmla="*/ 669825 h 986504"/>
              <a:gd name="connsiteX4" fmla="*/ 11240 w 1034801"/>
              <a:gd name="connsiteY4" fmla="*/ 0 h 986504"/>
              <a:gd name="connsiteX0" fmla="*/ 31772 w 1034801"/>
              <a:gd name="connsiteY0" fmla="*/ 0 h 986504"/>
              <a:gd name="connsiteX1" fmla="*/ 1034801 w 1034801"/>
              <a:gd name="connsiteY1" fmla="*/ 92126 h 986504"/>
              <a:gd name="connsiteX2" fmla="*/ 1034800 w 1034801"/>
              <a:gd name="connsiteY2" fmla="*/ 986504 h 986504"/>
              <a:gd name="connsiteX3" fmla="*/ 0 w 1034801"/>
              <a:gd name="connsiteY3" fmla="*/ 669825 h 986504"/>
              <a:gd name="connsiteX4" fmla="*/ 31772 w 1034801"/>
              <a:gd name="connsiteY4" fmla="*/ 0 h 986504"/>
              <a:gd name="connsiteX0" fmla="*/ 23560 w 1034801"/>
              <a:gd name="connsiteY0" fmla="*/ 0 h 982398"/>
              <a:gd name="connsiteX1" fmla="*/ 1034801 w 1034801"/>
              <a:gd name="connsiteY1" fmla="*/ 88020 h 982398"/>
              <a:gd name="connsiteX2" fmla="*/ 1034800 w 1034801"/>
              <a:gd name="connsiteY2" fmla="*/ 982398 h 982398"/>
              <a:gd name="connsiteX3" fmla="*/ 0 w 1034801"/>
              <a:gd name="connsiteY3" fmla="*/ 665719 h 982398"/>
              <a:gd name="connsiteX4" fmla="*/ 23560 w 1034801"/>
              <a:gd name="connsiteY4" fmla="*/ 0 h 982398"/>
              <a:gd name="connsiteX0" fmla="*/ 92 w 1011333"/>
              <a:gd name="connsiteY0" fmla="*/ 0 h 982398"/>
              <a:gd name="connsiteX1" fmla="*/ 1011333 w 1011333"/>
              <a:gd name="connsiteY1" fmla="*/ 88020 h 982398"/>
              <a:gd name="connsiteX2" fmla="*/ 1011332 w 1011333"/>
              <a:gd name="connsiteY2" fmla="*/ 982398 h 982398"/>
              <a:gd name="connsiteX3" fmla="*/ 50450 w 1011333"/>
              <a:gd name="connsiteY3" fmla="*/ 665719 h 982398"/>
              <a:gd name="connsiteX4" fmla="*/ 92 w 1011333"/>
              <a:gd name="connsiteY4" fmla="*/ 0 h 982398"/>
              <a:gd name="connsiteX0" fmla="*/ 658 w 1011899"/>
              <a:gd name="connsiteY0" fmla="*/ 0 h 982398"/>
              <a:gd name="connsiteX1" fmla="*/ 1011899 w 1011899"/>
              <a:gd name="connsiteY1" fmla="*/ 88020 h 982398"/>
              <a:gd name="connsiteX2" fmla="*/ 1011898 w 1011899"/>
              <a:gd name="connsiteY2" fmla="*/ 982398 h 982398"/>
              <a:gd name="connsiteX3" fmla="*/ 1738 w 1011899"/>
              <a:gd name="connsiteY3" fmla="*/ 669826 h 982398"/>
              <a:gd name="connsiteX4" fmla="*/ 658 w 1011899"/>
              <a:gd name="connsiteY4" fmla="*/ 0 h 982398"/>
              <a:gd name="connsiteX0" fmla="*/ 658 w 1011899"/>
              <a:gd name="connsiteY0" fmla="*/ 0 h 982398"/>
              <a:gd name="connsiteX1" fmla="*/ 1011899 w 1011899"/>
              <a:gd name="connsiteY1" fmla="*/ 88020 h 982398"/>
              <a:gd name="connsiteX2" fmla="*/ 1011898 w 1011899"/>
              <a:gd name="connsiteY2" fmla="*/ 982398 h 982398"/>
              <a:gd name="connsiteX3" fmla="*/ 1738 w 1011899"/>
              <a:gd name="connsiteY3" fmla="*/ 669826 h 982398"/>
              <a:gd name="connsiteX4" fmla="*/ 658 w 1011899"/>
              <a:gd name="connsiteY4" fmla="*/ 0 h 982398"/>
              <a:gd name="connsiteX0" fmla="*/ 3027 w 1014268"/>
              <a:gd name="connsiteY0" fmla="*/ 0 h 982398"/>
              <a:gd name="connsiteX1" fmla="*/ 1014268 w 1014268"/>
              <a:gd name="connsiteY1" fmla="*/ 88020 h 982398"/>
              <a:gd name="connsiteX2" fmla="*/ 1014267 w 1014268"/>
              <a:gd name="connsiteY2" fmla="*/ 982398 h 982398"/>
              <a:gd name="connsiteX3" fmla="*/ 0 w 1014268"/>
              <a:gd name="connsiteY3" fmla="*/ 669826 h 982398"/>
              <a:gd name="connsiteX4" fmla="*/ 3027 w 1014268"/>
              <a:gd name="connsiteY4" fmla="*/ 0 h 982398"/>
              <a:gd name="connsiteX0" fmla="*/ 545 w 1017519"/>
              <a:gd name="connsiteY0" fmla="*/ 0 h 979472"/>
              <a:gd name="connsiteX1" fmla="*/ 1017519 w 1017519"/>
              <a:gd name="connsiteY1" fmla="*/ 85094 h 979472"/>
              <a:gd name="connsiteX2" fmla="*/ 1017518 w 1017519"/>
              <a:gd name="connsiteY2" fmla="*/ 979472 h 979472"/>
              <a:gd name="connsiteX3" fmla="*/ 3251 w 1017519"/>
              <a:gd name="connsiteY3" fmla="*/ 666900 h 979472"/>
              <a:gd name="connsiteX4" fmla="*/ 545 w 1017519"/>
              <a:gd name="connsiteY4" fmla="*/ 0 h 979472"/>
              <a:gd name="connsiteX0" fmla="*/ 4939 w 1021913"/>
              <a:gd name="connsiteY0" fmla="*/ 0 h 979472"/>
              <a:gd name="connsiteX1" fmla="*/ 1021913 w 1021913"/>
              <a:gd name="connsiteY1" fmla="*/ 85094 h 979472"/>
              <a:gd name="connsiteX2" fmla="*/ 1021912 w 1021913"/>
              <a:gd name="connsiteY2" fmla="*/ 979472 h 979472"/>
              <a:gd name="connsiteX3" fmla="*/ 0 w 1021913"/>
              <a:gd name="connsiteY3" fmla="*/ 666900 h 979472"/>
              <a:gd name="connsiteX4" fmla="*/ 4939 w 1021913"/>
              <a:gd name="connsiteY4" fmla="*/ 0 h 979472"/>
              <a:gd name="connsiteX0" fmla="*/ 683 w 1023391"/>
              <a:gd name="connsiteY0" fmla="*/ 0 h 979472"/>
              <a:gd name="connsiteX1" fmla="*/ 1023391 w 1023391"/>
              <a:gd name="connsiteY1" fmla="*/ 85094 h 979472"/>
              <a:gd name="connsiteX2" fmla="*/ 1023390 w 1023391"/>
              <a:gd name="connsiteY2" fmla="*/ 979472 h 979472"/>
              <a:gd name="connsiteX3" fmla="*/ 1478 w 1023391"/>
              <a:gd name="connsiteY3" fmla="*/ 666900 h 979472"/>
              <a:gd name="connsiteX4" fmla="*/ 683 w 1023391"/>
              <a:gd name="connsiteY4" fmla="*/ 0 h 979472"/>
              <a:gd name="connsiteX0" fmla="*/ 683 w 1023391"/>
              <a:gd name="connsiteY0" fmla="*/ 0 h 985326"/>
              <a:gd name="connsiteX1" fmla="*/ 1023391 w 1023391"/>
              <a:gd name="connsiteY1" fmla="*/ 90948 h 985326"/>
              <a:gd name="connsiteX2" fmla="*/ 1023390 w 1023391"/>
              <a:gd name="connsiteY2" fmla="*/ 985326 h 985326"/>
              <a:gd name="connsiteX3" fmla="*/ 1478 w 1023391"/>
              <a:gd name="connsiteY3" fmla="*/ 672754 h 985326"/>
              <a:gd name="connsiteX4" fmla="*/ 683 w 1023391"/>
              <a:gd name="connsiteY4" fmla="*/ 0 h 985326"/>
              <a:gd name="connsiteX0" fmla="*/ 683 w 1025303"/>
              <a:gd name="connsiteY0" fmla="*/ 0 h 985326"/>
              <a:gd name="connsiteX1" fmla="*/ 1025303 w 1025303"/>
              <a:gd name="connsiteY1" fmla="*/ 93876 h 985326"/>
              <a:gd name="connsiteX2" fmla="*/ 1023390 w 1025303"/>
              <a:gd name="connsiteY2" fmla="*/ 985326 h 985326"/>
              <a:gd name="connsiteX3" fmla="*/ 1478 w 1025303"/>
              <a:gd name="connsiteY3" fmla="*/ 672754 h 985326"/>
              <a:gd name="connsiteX4" fmla="*/ 683 w 1025303"/>
              <a:gd name="connsiteY4" fmla="*/ 0 h 985326"/>
              <a:gd name="connsiteX0" fmla="*/ 683 w 1023392"/>
              <a:gd name="connsiteY0" fmla="*/ 0 h 985326"/>
              <a:gd name="connsiteX1" fmla="*/ 1023392 w 1023392"/>
              <a:gd name="connsiteY1" fmla="*/ 88021 h 985326"/>
              <a:gd name="connsiteX2" fmla="*/ 1023390 w 1023392"/>
              <a:gd name="connsiteY2" fmla="*/ 985326 h 985326"/>
              <a:gd name="connsiteX3" fmla="*/ 1478 w 1023392"/>
              <a:gd name="connsiteY3" fmla="*/ 672754 h 985326"/>
              <a:gd name="connsiteX4" fmla="*/ 683 w 1023392"/>
              <a:gd name="connsiteY4" fmla="*/ 0 h 985326"/>
              <a:gd name="connsiteX0" fmla="*/ 683 w 1025302"/>
              <a:gd name="connsiteY0" fmla="*/ 0 h 988252"/>
              <a:gd name="connsiteX1" fmla="*/ 1023392 w 1025302"/>
              <a:gd name="connsiteY1" fmla="*/ 88021 h 988252"/>
              <a:gd name="connsiteX2" fmla="*/ 1025302 w 1025302"/>
              <a:gd name="connsiteY2" fmla="*/ 988252 h 988252"/>
              <a:gd name="connsiteX3" fmla="*/ 1478 w 1025302"/>
              <a:gd name="connsiteY3" fmla="*/ 672754 h 988252"/>
              <a:gd name="connsiteX4" fmla="*/ 683 w 1025302"/>
              <a:gd name="connsiteY4" fmla="*/ 0 h 988252"/>
              <a:gd name="connsiteX0" fmla="*/ 683 w 1025302"/>
              <a:gd name="connsiteY0" fmla="*/ 0 h 988252"/>
              <a:gd name="connsiteX1" fmla="*/ 1023392 w 1025302"/>
              <a:gd name="connsiteY1" fmla="*/ 82167 h 988252"/>
              <a:gd name="connsiteX2" fmla="*/ 1025302 w 1025302"/>
              <a:gd name="connsiteY2" fmla="*/ 988252 h 988252"/>
              <a:gd name="connsiteX3" fmla="*/ 1478 w 1025302"/>
              <a:gd name="connsiteY3" fmla="*/ 672754 h 988252"/>
              <a:gd name="connsiteX4" fmla="*/ 683 w 1025302"/>
              <a:gd name="connsiteY4" fmla="*/ 0 h 988252"/>
              <a:gd name="connsiteX0" fmla="*/ 683 w 1029125"/>
              <a:gd name="connsiteY0" fmla="*/ 0 h 994106"/>
              <a:gd name="connsiteX1" fmla="*/ 1023392 w 1029125"/>
              <a:gd name="connsiteY1" fmla="*/ 82167 h 994106"/>
              <a:gd name="connsiteX2" fmla="*/ 1029125 w 1029125"/>
              <a:gd name="connsiteY2" fmla="*/ 994106 h 994106"/>
              <a:gd name="connsiteX3" fmla="*/ 1478 w 1029125"/>
              <a:gd name="connsiteY3" fmla="*/ 672754 h 994106"/>
              <a:gd name="connsiteX4" fmla="*/ 683 w 1029125"/>
              <a:gd name="connsiteY4" fmla="*/ 0 h 994106"/>
              <a:gd name="connsiteX0" fmla="*/ 683 w 1023392"/>
              <a:gd name="connsiteY0" fmla="*/ 0 h 994106"/>
              <a:gd name="connsiteX1" fmla="*/ 1023392 w 1023392"/>
              <a:gd name="connsiteY1" fmla="*/ 82167 h 994106"/>
              <a:gd name="connsiteX2" fmla="*/ 1023392 w 1023392"/>
              <a:gd name="connsiteY2" fmla="*/ 994106 h 994106"/>
              <a:gd name="connsiteX3" fmla="*/ 1478 w 1023392"/>
              <a:gd name="connsiteY3" fmla="*/ 672754 h 994106"/>
              <a:gd name="connsiteX4" fmla="*/ 683 w 1023392"/>
              <a:gd name="connsiteY4" fmla="*/ 0 h 994106"/>
              <a:gd name="connsiteX0" fmla="*/ 683 w 1025303"/>
              <a:gd name="connsiteY0" fmla="*/ 0 h 994106"/>
              <a:gd name="connsiteX1" fmla="*/ 1025303 w 1025303"/>
              <a:gd name="connsiteY1" fmla="*/ 90948 h 994106"/>
              <a:gd name="connsiteX2" fmla="*/ 1023392 w 1025303"/>
              <a:gd name="connsiteY2" fmla="*/ 994106 h 994106"/>
              <a:gd name="connsiteX3" fmla="*/ 1478 w 1025303"/>
              <a:gd name="connsiteY3" fmla="*/ 672754 h 994106"/>
              <a:gd name="connsiteX4" fmla="*/ 683 w 1025303"/>
              <a:gd name="connsiteY4" fmla="*/ 0 h 994106"/>
              <a:gd name="connsiteX0" fmla="*/ 683 w 1025303"/>
              <a:gd name="connsiteY0" fmla="*/ 0 h 994106"/>
              <a:gd name="connsiteX1" fmla="*/ 1025303 w 1025303"/>
              <a:gd name="connsiteY1" fmla="*/ 88021 h 994106"/>
              <a:gd name="connsiteX2" fmla="*/ 1023392 w 1025303"/>
              <a:gd name="connsiteY2" fmla="*/ 994106 h 994106"/>
              <a:gd name="connsiteX3" fmla="*/ 1478 w 1025303"/>
              <a:gd name="connsiteY3" fmla="*/ 672754 h 994106"/>
              <a:gd name="connsiteX4" fmla="*/ 683 w 1025303"/>
              <a:gd name="connsiteY4" fmla="*/ 0 h 994106"/>
              <a:gd name="connsiteX0" fmla="*/ 683 w 1025304"/>
              <a:gd name="connsiteY0" fmla="*/ 0 h 994106"/>
              <a:gd name="connsiteX1" fmla="*/ 1025303 w 1025304"/>
              <a:gd name="connsiteY1" fmla="*/ 88021 h 994106"/>
              <a:gd name="connsiteX2" fmla="*/ 1025304 w 1025304"/>
              <a:gd name="connsiteY2" fmla="*/ 994106 h 994106"/>
              <a:gd name="connsiteX3" fmla="*/ 1478 w 1025304"/>
              <a:gd name="connsiteY3" fmla="*/ 672754 h 994106"/>
              <a:gd name="connsiteX4" fmla="*/ 683 w 1025304"/>
              <a:gd name="connsiteY4" fmla="*/ 0 h 994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5304" h="994106">
                <a:moveTo>
                  <a:pt x="683" y="0"/>
                </a:moveTo>
                <a:lnTo>
                  <a:pt x="1025303" y="88021"/>
                </a:lnTo>
                <a:cubicBezTo>
                  <a:pt x="1025303" y="390049"/>
                  <a:pt x="1025304" y="692078"/>
                  <a:pt x="1025304" y="994106"/>
                </a:cubicBezTo>
                <a:lnTo>
                  <a:pt x="1478" y="672754"/>
                </a:lnTo>
                <a:cubicBezTo>
                  <a:pt x="4128" y="452768"/>
                  <a:pt x="-1967" y="219986"/>
                  <a:pt x="683" y="0"/>
                </a:cubicBezTo>
                <a:close/>
              </a:path>
            </a:pathLst>
          </a:custGeom>
          <a:gradFill>
            <a:gsLst>
              <a:gs pos="0">
                <a:schemeClr val="accent4">
                  <a:lumMod val="70000"/>
                </a:schemeClr>
              </a:gs>
              <a:gs pos="100000">
                <a:schemeClr val="accent4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4" name="Freeform 12">
            <a:extLst>
              <a:ext uri="{FF2B5EF4-FFF2-40B4-BE49-F238E27FC236}">
                <a16:creationId xmlns:a16="http://schemas.microsoft.com/office/drawing/2014/main" id="{96505A43-5210-4111-B78A-193E9E20FAED}"/>
              </a:ext>
            </a:extLst>
          </p:cNvPr>
          <p:cNvSpPr/>
          <p:nvPr/>
        </p:nvSpPr>
        <p:spPr>
          <a:xfrm>
            <a:off x="8556207" y="5054830"/>
            <a:ext cx="1456234" cy="1101543"/>
          </a:xfrm>
          <a:custGeom>
            <a:avLst/>
            <a:gdLst>
              <a:gd name="connsiteX0" fmla="*/ 7951 w 1073426"/>
              <a:gd name="connsiteY0" fmla="*/ 644056 h 1160891"/>
              <a:gd name="connsiteX1" fmla="*/ 1073426 w 1073426"/>
              <a:gd name="connsiteY1" fmla="*/ 1160891 h 1160891"/>
              <a:gd name="connsiteX2" fmla="*/ 1049572 w 1073426"/>
              <a:gd name="connsiteY2" fmla="*/ 294199 h 1160891"/>
              <a:gd name="connsiteX3" fmla="*/ 0 w 1073426"/>
              <a:gd name="connsiteY3" fmla="*/ 0 h 1160891"/>
              <a:gd name="connsiteX4" fmla="*/ 7951 w 1073426"/>
              <a:gd name="connsiteY4" fmla="*/ 644056 h 1160891"/>
              <a:gd name="connsiteX0" fmla="*/ 7951 w 1073426"/>
              <a:gd name="connsiteY0" fmla="*/ 660502 h 1177337"/>
              <a:gd name="connsiteX1" fmla="*/ 1073426 w 1073426"/>
              <a:gd name="connsiteY1" fmla="*/ 1177337 h 1177337"/>
              <a:gd name="connsiteX2" fmla="*/ 1049572 w 1073426"/>
              <a:gd name="connsiteY2" fmla="*/ 310645 h 1177337"/>
              <a:gd name="connsiteX3" fmla="*/ 0 w 1073426"/>
              <a:gd name="connsiteY3" fmla="*/ 0 h 1177337"/>
              <a:gd name="connsiteX4" fmla="*/ 7951 w 1073426"/>
              <a:gd name="connsiteY4" fmla="*/ 660502 h 1177337"/>
              <a:gd name="connsiteX0" fmla="*/ 7951 w 1073426"/>
              <a:gd name="connsiteY0" fmla="*/ 660502 h 1177337"/>
              <a:gd name="connsiteX1" fmla="*/ 1073426 w 1073426"/>
              <a:gd name="connsiteY1" fmla="*/ 1177337 h 1177337"/>
              <a:gd name="connsiteX2" fmla="*/ 1049572 w 1073426"/>
              <a:gd name="connsiteY2" fmla="*/ 294199 h 1177337"/>
              <a:gd name="connsiteX3" fmla="*/ 0 w 1073426"/>
              <a:gd name="connsiteY3" fmla="*/ 0 h 1177337"/>
              <a:gd name="connsiteX4" fmla="*/ 7951 w 1073426"/>
              <a:gd name="connsiteY4" fmla="*/ 660502 h 1177337"/>
              <a:gd name="connsiteX0" fmla="*/ 11240 w 1073426"/>
              <a:gd name="connsiteY0" fmla="*/ 673659 h 1177337"/>
              <a:gd name="connsiteX1" fmla="*/ 1073426 w 1073426"/>
              <a:gd name="connsiteY1" fmla="*/ 1177337 h 1177337"/>
              <a:gd name="connsiteX2" fmla="*/ 1049572 w 1073426"/>
              <a:gd name="connsiteY2" fmla="*/ 294199 h 1177337"/>
              <a:gd name="connsiteX3" fmla="*/ 0 w 1073426"/>
              <a:gd name="connsiteY3" fmla="*/ 0 h 1177337"/>
              <a:gd name="connsiteX4" fmla="*/ 11240 w 1073426"/>
              <a:gd name="connsiteY4" fmla="*/ 673659 h 1177337"/>
              <a:gd name="connsiteX0" fmla="*/ 11240 w 1056980"/>
              <a:gd name="connsiteY0" fmla="*/ 673659 h 1180626"/>
              <a:gd name="connsiteX1" fmla="*/ 1056980 w 1056980"/>
              <a:gd name="connsiteY1" fmla="*/ 1180626 h 1180626"/>
              <a:gd name="connsiteX2" fmla="*/ 1049572 w 1056980"/>
              <a:gd name="connsiteY2" fmla="*/ 294199 h 1180626"/>
              <a:gd name="connsiteX3" fmla="*/ 0 w 1056980"/>
              <a:gd name="connsiteY3" fmla="*/ 0 h 1180626"/>
              <a:gd name="connsiteX4" fmla="*/ 11240 w 1056980"/>
              <a:gd name="connsiteY4" fmla="*/ 673659 h 1180626"/>
              <a:gd name="connsiteX0" fmla="*/ 1372 w 1056980"/>
              <a:gd name="connsiteY0" fmla="*/ 673659 h 1180626"/>
              <a:gd name="connsiteX1" fmla="*/ 1056980 w 1056980"/>
              <a:gd name="connsiteY1" fmla="*/ 1180626 h 1180626"/>
              <a:gd name="connsiteX2" fmla="*/ 1049572 w 1056980"/>
              <a:gd name="connsiteY2" fmla="*/ 294199 h 1180626"/>
              <a:gd name="connsiteX3" fmla="*/ 0 w 1056980"/>
              <a:gd name="connsiteY3" fmla="*/ 0 h 1180626"/>
              <a:gd name="connsiteX4" fmla="*/ 1372 w 1056980"/>
              <a:gd name="connsiteY4" fmla="*/ 673659 h 1180626"/>
              <a:gd name="connsiteX0" fmla="*/ 1372 w 1063102"/>
              <a:gd name="connsiteY0" fmla="*/ 673659 h 1180626"/>
              <a:gd name="connsiteX1" fmla="*/ 1056980 w 1063102"/>
              <a:gd name="connsiteY1" fmla="*/ 1180626 h 1180626"/>
              <a:gd name="connsiteX2" fmla="*/ 1062729 w 1063102"/>
              <a:gd name="connsiteY2" fmla="*/ 294199 h 1180626"/>
              <a:gd name="connsiteX3" fmla="*/ 0 w 1063102"/>
              <a:gd name="connsiteY3" fmla="*/ 0 h 1180626"/>
              <a:gd name="connsiteX4" fmla="*/ 1372 w 1063102"/>
              <a:gd name="connsiteY4" fmla="*/ 673659 h 1180626"/>
              <a:gd name="connsiteX0" fmla="*/ 1372 w 1056980"/>
              <a:gd name="connsiteY0" fmla="*/ 673659 h 1180626"/>
              <a:gd name="connsiteX1" fmla="*/ 1056980 w 1056980"/>
              <a:gd name="connsiteY1" fmla="*/ 1180626 h 1180626"/>
              <a:gd name="connsiteX2" fmla="*/ 1029876 w 1056980"/>
              <a:gd name="connsiteY2" fmla="*/ 298304 h 1180626"/>
              <a:gd name="connsiteX3" fmla="*/ 0 w 1056980"/>
              <a:gd name="connsiteY3" fmla="*/ 0 h 1180626"/>
              <a:gd name="connsiteX4" fmla="*/ 1372 w 1056980"/>
              <a:gd name="connsiteY4" fmla="*/ 673659 h 1180626"/>
              <a:gd name="connsiteX0" fmla="*/ 1372 w 1056980"/>
              <a:gd name="connsiteY0" fmla="*/ 673659 h 1180626"/>
              <a:gd name="connsiteX1" fmla="*/ 1056980 w 1056980"/>
              <a:gd name="connsiteY1" fmla="*/ 1180626 h 1180626"/>
              <a:gd name="connsiteX2" fmla="*/ 1029876 w 1056980"/>
              <a:gd name="connsiteY2" fmla="*/ 285985 h 1180626"/>
              <a:gd name="connsiteX3" fmla="*/ 0 w 1056980"/>
              <a:gd name="connsiteY3" fmla="*/ 0 h 1180626"/>
              <a:gd name="connsiteX4" fmla="*/ 1372 w 1056980"/>
              <a:gd name="connsiteY4" fmla="*/ 673659 h 1180626"/>
              <a:gd name="connsiteX0" fmla="*/ 1372 w 1036448"/>
              <a:gd name="connsiteY0" fmla="*/ 673659 h 1180626"/>
              <a:gd name="connsiteX1" fmla="*/ 1036448 w 1036448"/>
              <a:gd name="connsiteY1" fmla="*/ 1180626 h 1180626"/>
              <a:gd name="connsiteX2" fmla="*/ 1029876 w 1036448"/>
              <a:gd name="connsiteY2" fmla="*/ 285985 h 1180626"/>
              <a:gd name="connsiteX3" fmla="*/ 0 w 1036448"/>
              <a:gd name="connsiteY3" fmla="*/ 0 h 1180626"/>
              <a:gd name="connsiteX4" fmla="*/ 1372 w 1036448"/>
              <a:gd name="connsiteY4" fmla="*/ 673659 h 1180626"/>
              <a:gd name="connsiteX0" fmla="*/ 154 w 1035230"/>
              <a:gd name="connsiteY0" fmla="*/ 673659 h 1180626"/>
              <a:gd name="connsiteX1" fmla="*/ 1035230 w 1035230"/>
              <a:gd name="connsiteY1" fmla="*/ 1180626 h 1180626"/>
              <a:gd name="connsiteX2" fmla="*/ 1028658 w 1035230"/>
              <a:gd name="connsiteY2" fmla="*/ 285985 h 1180626"/>
              <a:gd name="connsiteX3" fmla="*/ 27528 w 1035230"/>
              <a:gd name="connsiteY3" fmla="*/ 0 h 1180626"/>
              <a:gd name="connsiteX4" fmla="*/ 154 w 1035230"/>
              <a:gd name="connsiteY4" fmla="*/ 673659 h 1180626"/>
              <a:gd name="connsiteX0" fmla="*/ 60 w 1035136"/>
              <a:gd name="connsiteY0" fmla="*/ 673659 h 1180626"/>
              <a:gd name="connsiteX1" fmla="*/ 1035136 w 1035136"/>
              <a:gd name="connsiteY1" fmla="*/ 1180626 h 1180626"/>
              <a:gd name="connsiteX2" fmla="*/ 1028564 w 1035136"/>
              <a:gd name="connsiteY2" fmla="*/ 285985 h 1180626"/>
              <a:gd name="connsiteX3" fmla="*/ 80818 w 1035136"/>
              <a:gd name="connsiteY3" fmla="*/ 0 h 1180626"/>
              <a:gd name="connsiteX4" fmla="*/ 60 w 1035136"/>
              <a:gd name="connsiteY4" fmla="*/ 673659 h 1180626"/>
              <a:gd name="connsiteX0" fmla="*/ 152 w 1035228"/>
              <a:gd name="connsiteY0" fmla="*/ 669553 h 1176520"/>
              <a:gd name="connsiteX1" fmla="*/ 1035228 w 1035228"/>
              <a:gd name="connsiteY1" fmla="*/ 1176520 h 1176520"/>
              <a:gd name="connsiteX2" fmla="*/ 1028656 w 1035228"/>
              <a:gd name="connsiteY2" fmla="*/ 281879 h 1176520"/>
              <a:gd name="connsiteX3" fmla="*/ 27525 w 1035228"/>
              <a:gd name="connsiteY3" fmla="*/ 0 h 1176520"/>
              <a:gd name="connsiteX4" fmla="*/ 152 w 1035228"/>
              <a:gd name="connsiteY4" fmla="*/ 669553 h 1176520"/>
              <a:gd name="connsiteX0" fmla="*/ 62970 w 1007703"/>
              <a:gd name="connsiteY0" fmla="*/ 669553 h 1176520"/>
              <a:gd name="connsiteX1" fmla="*/ 1007703 w 1007703"/>
              <a:gd name="connsiteY1" fmla="*/ 1176520 h 1176520"/>
              <a:gd name="connsiteX2" fmla="*/ 1001131 w 1007703"/>
              <a:gd name="connsiteY2" fmla="*/ 281879 h 1176520"/>
              <a:gd name="connsiteX3" fmla="*/ 0 w 1007703"/>
              <a:gd name="connsiteY3" fmla="*/ 0 h 1176520"/>
              <a:gd name="connsiteX4" fmla="*/ 62970 w 1007703"/>
              <a:gd name="connsiteY4" fmla="*/ 669553 h 1176520"/>
              <a:gd name="connsiteX0" fmla="*/ 380 w 1014924"/>
              <a:gd name="connsiteY0" fmla="*/ 673659 h 1176520"/>
              <a:gd name="connsiteX1" fmla="*/ 1014924 w 1014924"/>
              <a:gd name="connsiteY1" fmla="*/ 1176520 h 1176520"/>
              <a:gd name="connsiteX2" fmla="*/ 1008352 w 1014924"/>
              <a:gd name="connsiteY2" fmla="*/ 281879 h 1176520"/>
              <a:gd name="connsiteX3" fmla="*/ 7221 w 1014924"/>
              <a:gd name="connsiteY3" fmla="*/ 0 h 1176520"/>
              <a:gd name="connsiteX4" fmla="*/ 380 w 1014924"/>
              <a:gd name="connsiteY4" fmla="*/ 673659 h 1176520"/>
              <a:gd name="connsiteX0" fmla="*/ 543 w 1015087"/>
              <a:gd name="connsiteY0" fmla="*/ 673659 h 1176520"/>
              <a:gd name="connsiteX1" fmla="*/ 1015087 w 1015087"/>
              <a:gd name="connsiteY1" fmla="*/ 1176520 h 1176520"/>
              <a:gd name="connsiteX2" fmla="*/ 1008515 w 1015087"/>
              <a:gd name="connsiteY2" fmla="*/ 281879 h 1176520"/>
              <a:gd name="connsiteX3" fmla="*/ 3278 w 1015087"/>
              <a:gd name="connsiteY3" fmla="*/ 0 h 1176520"/>
              <a:gd name="connsiteX4" fmla="*/ 543 w 1015087"/>
              <a:gd name="connsiteY4" fmla="*/ 673659 h 1176520"/>
              <a:gd name="connsiteX0" fmla="*/ 1269 w 1015813"/>
              <a:gd name="connsiteY0" fmla="*/ 673659 h 1176520"/>
              <a:gd name="connsiteX1" fmla="*/ 1015813 w 1015813"/>
              <a:gd name="connsiteY1" fmla="*/ 1176520 h 1176520"/>
              <a:gd name="connsiteX2" fmla="*/ 1009241 w 1015813"/>
              <a:gd name="connsiteY2" fmla="*/ 281879 h 1176520"/>
              <a:gd name="connsiteX3" fmla="*/ 0 w 1015813"/>
              <a:gd name="connsiteY3" fmla="*/ 0 h 1176520"/>
              <a:gd name="connsiteX4" fmla="*/ 1269 w 1015813"/>
              <a:gd name="connsiteY4" fmla="*/ 673659 h 1176520"/>
              <a:gd name="connsiteX0" fmla="*/ 5273 w 1015813"/>
              <a:gd name="connsiteY0" fmla="*/ 673659 h 1176520"/>
              <a:gd name="connsiteX1" fmla="*/ 1015813 w 1015813"/>
              <a:gd name="connsiteY1" fmla="*/ 1176520 h 1176520"/>
              <a:gd name="connsiteX2" fmla="*/ 1009241 w 1015813"/>
              <a:gd name="connsiteY2" fmla="*/ 281879 h 1176520"/>
              <a:gd name="connsiteX3" fmla="*/ 0 w 1015813"/>
              <a:gd name="connsiteY3" fmla="*/ 0 h 1176520"/>
              <a:gd name="connsiteX4" fmla="*/ 5273 w 1015813"/>
              <a:gd name="connsiteY4" fmla="*/ 673659 h 1176520"/>
              <a:gd name="connsiteX0" fmla="*/ 5273 w 1015813"/>
              <a:gd name="connsiteY0" fmla="*/ 673659 h 1176520"/>
              <a:gd name="connsiteX1" fmla="*/ 1015813 w 1015813"/>
              <a:gd name="connsiteY1" fmla="*/ 1176520 h 1176520"/>
              <a:gd name="connsiteX2" fmla="*/ 1009241 w 1015813"/>
              <a:gd name="connsiteY2" fmla="*/ 281879 h 1176520"/>
              <a:gd name="connsiteX3" fmla="*/ 0 w 1015813"/>
              <a:gd name="connsiteY3" fmla="*/ 0 h 1176520"/>
              <a:gd name="connsiteX4" fmla="*/ 5273 w 1015813"/>
              <a:gd name="connsiteY4" fmla="*/ 673659 h 1176520"/>
              <a:gd name="connsiteX0" fmla="*/ 1269 w 1015813"/>
              <a:gd name="connsiteY0" fmla="*/ 673659 h 1176520"/>
              <a:gd name="connsiteX1" fmla="*/ 1015813 w 1015813"/>
              <a:gd name="connsiteY1" fmla="*/ 1176520 h 1176520"/>
              <a:gd name="connsiteX2" fmla="*/ 1009241 w 1015813"/>
              <a:gd name="connsiteY2" fmla="*/ 281879 h 1176520"/>
              <a:gd name="connsiteX3" fmla="*/ 0 w 1015813"/>
              <a:gd name="connsiteY3" fmla="*/ 0 h 1176520"/>
              <a:gd name="connsiteX4" fmla="*/ 1269 w 1015813"/>
              <a:gd name="connsiteY4" fmla="*/ 673659 h 1176520"/>
              <a:gd name="connsiteX0" fmla="*/ 8925 w 1023469"/>
              <a:gd name="connsiteY0" fmla="*/ 673659 h 1176520"/>
              <a:gd name="connsiteX1" fmla="*/ 1023469 w 1023469"/>
              <a:gd name="connsiteY1" fmla="*/ 1176520 h 1176520"/>
              <a:gd name="connsiteX2" fmla="*/ 1016897 w 1023469"/>
              <a:gd name="connsiteY2" fmla="*/ 281879 h 1176520"/>
              <a:gd name="connsiteX3" fmla="*/ 0 w 1023469"/>
              <a:gd name="connsiteY3" fmla="*/ 0 h 1176520"/>
              <a:gd name="connsiteX4" fmla="*/ 8925 w 1023469"/>
              <a:gd name="connsiteY4" fmla="*/ 673659 h 1176520"/>
              <a:gd name="connsiteX0" fmla="*/ 3183 w 1023469"/>
              <a:gd name="connsiteY0" fmla="*/ 673659 h 1176520"/>
              <a:gd name="connsiteX1" fmla="*/ 1023469 w 1023469"/>
              <a:gd name="connsiteY1" fmla="*/ 1176520 h 1176520"/>
              <a:gd name="connsiteX2" fmla="*/ 1016897 w 1023469"/>
              <a:gd name="connsiteY2" fmla="*/ 281879 h 1176520"/>
              <a:gd name="connsiteX3" fmla="*/ 0 w 1023469"/>
              <a:gd name="connsiteY3" fmla="*/ 0 h 1176520"/>
              <a:gd name="connsiteX4" fmla="*/ 3183 w 1023469"/>
              <a:gd name="connsiteY4" fmla="*/ 673659 h 1176520"/>
              <a:gd name="connsiteX0" fmla="*/ 3183 w 1023469"/>
              <a:gd name="connsiteY0" fmla="*/ 673659 h 1176520"/>
              <a:gd name="connsiteX1" fmla="*/ 1023469 w 1023469"/>
              <a:gd name="connsiteY1" fmla="*/ 1176520 h 1176520"/>
              <a:gd name="connsiteX2" fmla="*/ 1016897 w 1023469"/>
              <a:gd name="connsiteY2" fmla="*/ 281879 h 1176520"/>
              <a:gd name="connsiteX3" fmla="*/ 0 w 1023469"/>
              <a:gd name="connsiteY3" fmla="*/ 0 h 1176520"/>
              <a:gd name="connsiteX4" fmla="*/ 3183 w 1023469"/>
              <a:gd name="connsiteY4" fmla="*/ 673659 h 1176520"/>
              <a:gd name="connsiteX0" fmla="*/ 3183 w 1023469"/>
              <a:gd name="connsiteY0" fmla="*/ 673659 h 1176520"/>
              <a:gd name="connsiteX1" fmla="*/ 1023469 w 1023469"/>
              <a:gd name="connsiteY1" fmla="*/ 1176520 h 1176520"/>
              <a:gd name="connsiteX2" fmla="*/ 1016897 w 1023469"/>
              <a:gd name="connsiteY2" fmla="*/ 281879 h 1176520"/>
              <a:gd name="connsiteX3" fmla="*/ 0 w 1023469"/>
              <a:gd name="connsiteY3" fmla="*/ 0 h 1176520"/>
              <a:gd name="connsiteX4" fmla="*/ 3183 w 1023469"/>
              <a:gd name="connsiteY4" fmla="*/ 673659 h 1176520"/>
              <a:gd name="connsiteX0" fmla="*/ 3183 w 1023469"/>
              <a:gd name="connsiteY0" fmla="*/ 673659 h 1176520"/>
              <a:gd name="connsiteX1" fmla="*/ 1023469 w 1023469"/>
              <a:gd name="connsiteY1" fmla="*/ 1176520 h 1176520"/>
              <a:gd name="connsiteX2" fmla="*/ 1016897 w 1023469"/>
              <a:gd name="connsiteY2" fmla="*/ 281879 h 1176520"/>
              <a:gd name="connsiteX3" fmla="*/ 0 w 1023469"/>
              <a:gd name="connsiteY3" fmla="*/ 0 h 1176520"/>
              <a:gd name="connsiteX4" fmla="*/ 3183 w 1023469"/>
              <a:gd name="connsiteY4" fmla="*/ 673659 h 1176520"/>
              <a:gd name="connsiteX0" fmla="*/ 1268 w 1023469"/>
              <a:gd name="connsiteY0" fmla="*/ 673659 h 1176520"/>
              <a:gd name="connsiteX1" fmla="*/ 1023469 w 1023469"/>
              <a:gd name="connsiteY1" fmla="*/ 1176520 h 1176520"/>
              <a:gd name="connsiteX2" fmla="*/ 1016897 w 1023469"/>
              <a:gd name="connsiteY2" fmla="*/ 281879 h 1176520"/>
              <a:gd name="connsiteX3" fmla="*/ 0 w 1023469"/>
              <a:gd name="connsiteY3" fmla="*/ 0 h 1176520"/>
              <a:gd name="connsiteX4" fmla="*/ 1268 w 1023469"/>
              <a:gd name="connsiteY4" fmla="*/ 673659 h 1176520"/>
              <a:gd name="connsiteX0" fmla="*/ 1268 w 1025161"/>
              <a:gd name="connsiteY0" fmla="*/ 673659 h 1176520"/>
              <a:gd name="connsiteX1" fmla="*/ 1023469 w 1025161"/>
              <a:gd name="connsiteY1" fmla="*/ 1176520 h 1176520"/>
              <a:gd name="connsiteX2" fmla="*/ 1024554 w 1025161"/>
              <a:gd name="connsiteY2" fmla="*/ 281879 h 1176520"/>
              <a:gd name="connsiteX3" fmla="*/ 0 w 1025161"/>
              <a:gd name="connsiteY3" fmla="*/ 0 h 1176520"/>
              <a:gd name="connsiteX4" fmla="*/ 1268 w 1025161"/>
              <a:gd name="connsiteY4" fmla="*/ 673659 h 1176520"/>
              <a:gd name="connsiteX0" fmla="*/ 1268 w 1025161"/>
              <a:gd name="connsiteY0" fmla="*/ 673659 h 1176520"/>
              <a:gd name="connsiteX1" fmla="*/ 1023469 w 1025161"/>
              <a:gd name="connsiteY1" fmla="*/ 1176520 h 1176520"/>
              <a:gd name="connsiteX2" fmla="*/ 1024554 w 1025161"/>
              <a:gd name="connsiteY2" fmla="*/ 281879 h 1176520"/>
              <a:gd name="connsiteX3" fmla="*/ 0 w 1025161"/>
              <a:gd name="connsiteY3" fmla="*/ 0 h 1176520"/>
              <a:gd name="connsiteX4" fmla="*/ 1268 w 1025161"/>
              <a:gd name="connsiteY4" fmla="*/ 673659 h 1176520"/>
              <a:gd name="connsiteX0" fmla="*/ 1268 w 1025036"/>
              <a:gd name="connsiteY0" fmla="*/ 673659 h 1176520"/>
              <a:gd name="connsiteX1" fmla="*/ 1021556 w 1025036"/>
              <a:gd name="connsiteY1" fmla="*/ 1176520 h 1176520"/>
              <a:gd name="connsiteX2" fmla="*/ 1024554 w 1025036"/>
              <a:gd name="connsiteY2" fmla="*/ 281879 h 1176520"/>
              <a:gd name="connsiteX3" fmla="*/ 0 w 1025036"/>
              <a:gd name="connsiteY3" fmla="*/ 0 h 1176520"/>
              <a:gd name="connsiteX4" fmla="*/ 1268 w 1025036"/>
              <a:gd name="connsiteY4" fmla="*/ 673659 h 1176520"/>
              <a:gd name="connsiteX0" fmla="*/ 1268 w 1025384"/>
              <a:gd name="connsiteY0" fmla="*/ 673659 h 1179446"/>
              <a:gd name="connsiteX1" fmla="*/ 1025384 w 1025384"/>
              <a:gd name="connsiteY1" fmla="*/ 1179446 h 1179446"/>
              <a:gd name="connsiteX2" fmla="*/ 1024554 w 1025384"/>
              <a:gd name="connsiteY2" fmla="*/ 281879 h 1179446"/>
              <a:gd name="connsiteX3" fmla="*/ 0 w 1025384"/>
              <a:gd name="connsiteY3" fmla="*/ 0 h 1179446"/>
              <a:gd name="connsiteX4" fmla="*/ 1268 w 1025384"/>
              <a:gd name="connsiteY4" fmla="*/ 673659 h 1179446"/>
              <a:gd name="connsiteX0" fmla="*/ 1268 w 1025755"/>
              <a:gd name="connsiteY0" fmla="*/ 673659 h 1179446"/>
              <a:gd name="connsiteX1" fmla="*/ 1025384 w 1025755"/>
              <a:gd name="connsiteY1" fmla="*/ 1179446 h 1179446"/>
              <a:gd name="connsiteX2" fmla="*/ 1024554 w 1025755"/>
              <a:gd name="connsiteY2" fmla="*/ 281879 h 1179446"/>
              <a:gd name="connsiteX3" fmla="*/ 0 w 1025755"/>
              <a:gd name="connsiteY3" fmla="*/ 0 h 1179446"/>
              <a:gd name="connsiteX4" fmla="*/ 1268 w 1025755"/>
              <a:gd name="connsiteY4" fmla="*/ 673659 h 1179446"/>
              <a:gd name="connsiteX0" fmla="*/ 1268 w 1025755"/>
              <a:gd name="connsiteY0" fmla="*/ 673659 h 1179446"/>
              <a:gd name="connsiteX1" fmla="*/ 1025384 w 1025755"/>
              <a:gd name="connsiteY1" fmla="*/ 1179446 h 1179446"/>
              <a:gd name="connsiteX2" fmla="*/ 1024554 w 1025755"/>
              <a:gd name="connsiteY2" fmla="*/ 281879 h 1179446"/>
              <a:gd name="connsiteX3" fmla="*/ 0 w 1025755"/>
              <a:gd name="connsiteY3" fmla="*/ 0 h 1179446"/>
              <a:gd name="connsiteX4" fmla="*/ 1268 w 1025755"/>
              <a:gd name="connsiteY4" fmla="*/ 673659 h 1179446"/>
              <a:gd name="connsiteX0" fmla="*/ 1268 w 1025755"/>
              <a:gd name="connsiteY0" fmla="*/ 673659 h 1179446"/>
              <a:gd name="connsiteX1" fmla="*/ 1025384 w 1025755"/>
              <a:gd name="connsiteY1" fmla="*/ 1179446 h 1179446"/>
              <a:gd name="connsiteX2" fmla="*/ 1024554 w 1025755"/>
              <a:gd name="connsiteY2" fmla="*/ 276026 h 1179446"/>
              <a:gd name="connsiteX3" fmla="*/ 0 w 1025755"/>
              <a:gd name="connsiteY3" fmla="*/ 0 h 1179446"/>
              <a:gd name="connsiteX4" fmla="*/ 1268 w 1025755"/>
              <a:gd name="connsiteY4" fmla="*/ 673659 h 1179446"/>
              <a:gd name="connsiteX0" fmla="*/ 1268 w 1027264"/>
              <a:gd name="connsiteY0" fmla="*/ 673659 h 1179446"/>
              <a:gd name="connsiteX1" fmla="*/ 1025384 w 1027264"/>
              <a:gd name="connsiteY1" fmla="*/ 1179446 h 1179446"/>
              <a:gd name="connsiteX2" fmla="*/ 1026468 w 1027264"/>
              <a:gd name="connsiteY2" fmla="*/ 276026 h 1179446"/>
              <a:gd name="connsiteX3" fmla="*/ 0 w 1027264"/>
              <a:gd name="connsiteY3" fmla="*/ 0 h 1179446"/>
              <a:gd name="connsiteX4" fmla="*/ 1268 w 1027264"/>
              <a:gd name="connsiteY4" fmla="*/ 673659 h 1179446"/>
              <a:gd name="connsiteX0" fmla="*/ 1268 w 1027264"/>
              <a:gd name="connsiteY0" fmla="*/ 673659 h 1188227"/>
              <a:gd name="connsiteX1" fmla="*/ 1025384 w 1027264"/>
              <a:gd name="connsiteY1" fmla="*/ 1188227 h 1188227"/>
              <a:gd name="connsiteX2" fmla="*/ 1026468 w 1027264"/>
              <a:gd name="connsiteY2" fmla="*/ 276026 h 1188227"/>
              <a:gd name="connsiteX3" fmla="*/ 0 w 1027264"/>
              <a:gd name="connsiteY3" fmla="*/ 0 h 1188227"/>
              <a:gd name="connsiteX4" fmla="*/ 1268 w 1027264"/>
              <a:gd name="connsiteY4" fmla="*/ 673659 h 1188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7264" h="1188227">
                <a:moveTo>
                  <a:pt x="1268" y="673659"/>
                </a:moveTo>
                <a:lnTo>
                  <a:pt x="1025384" y="1188227"/>
                </a:lnTo>
                <a:cubicBezTo>
                  <a:pt x="1024830" y="881043"/>
                  <a:pt x="1028937" y="583209"/>
                  <a:pt x="1026468" y="276026"/>
                </a:cubicBezTo>
                <a:lnTo>
                  <a:pt x="0" y="0"/>
                </a:lnTo>
                <a:cubicBezTo>
                  <a:pt x="736" y="217612"/>
                  <a:pt x="532" y="441413"/>
                  <a:pt x="1268" y="673659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7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5" name="Freeform 13">
            <a:extLst>
              <a:ext uri="{FF2B5EF4-FFF2-40B4-BE49-F238E27FC236}">
                <a16:creationId xmlns:a16="http://schemas.microsoft.com/office/drawing/2014/main" id="{B8E7A458-050F-44D1-9181-61172CCF3E1B}"/>
              </a:ext>
            </a:extLst>
          </p:cNvPr>
          <p:cNvSpPr/>
          <p:nvPr/>
        </p:nvSpPr>
        <p:spPr>
          <a:xfrm>
            <a:off x="8556206" y="1878405"/>
            <a:ext cx="1454902" cy="1083232"/>
          </a:xfrm>
          <a:custGeom>
            <a:avLst/>
            <a:gdLst>
              <a:gd name="connsiteX0" fmla="*/ 0 w 1026233"/>
              <a:gd name="connsiteY0" fmla="*/ 480225 h 1144645"/>
              <a:gd name="connsiteX1" fmla="*/ 16446 w 1026233"/>
              <a:gd name="connsiteY1" fmla="*/ 1144645 h 1144645"/>
              <a:gd name="connsiteX2" fmla="*/ 1026233 w 1026233"/>
              <a:gd name="connsiteY2" fmla="*/ 874930 h 1144645"/>
              <a:gd name="connsiteX3" fmla="*/ 1026233 w 1026233"/>
              <a:gd name="connsiteY3" fmla="*/ 0 h 1144645"/>
              <a:gd name="connsiteX4" fmla="*/ 0 w 1026233"/>
              <a:gd name="connsiteY4" fmla="*/ 480225 h 1144645"/>
              <a:gd name="connsiteX0" fmla="*/ 0 w 1026233"/>
              <a:gd name="connsiteY0" fmla="*/ 480225 h 1144645"/>
              <a:gd name="connsiteX1" fmla="*/ 6579 w 1026233"/>
              <a:gd name="connsiteY1" fmla="*/ 1144645 h 1144645"/>
              <a:gd name="connsiteX2" fmla="*/ 1026233 w 1026233"/>
              <a:gd name="connsiteY2" fmla="*/ 874930 h 1144645"/>
              <a:gd name="connsiteX3" fmla="*/ 1026233 w 1026233"/>
              <a:gd name="connsiteY3" fmla="*/ 0 h 1144645"/>
              <a:gd name="connsiteX4" fmla="*/ 0 w 1026233"/>
              <a:gd name="connsiteY4" fmla="*/ 480225 h 1144645"/>
              <a:gd name="connsiteX0" fmla="*/ 0 w 1026233"/>
              <a:gd name="connsiteY0" fmla="*/ 483514 h 1147934"/>
              <a:gd name="connsiteX1" fmla="*/ 6579 w 1026233"/>
              <a:gd name="connsiteY1" fmla="*/ 1147934 h 1147934"/>
              <a:gd name="connsiteX2" fmla="*/ 1026233 w 1026233"/>
              <a:gd name="connsiteY2" fmla="*/ 878219 h 1147934"/>
              <a:gd name="connsiteX3" fmla="*/ 1026233 w 1026233"/>
              <a:gd name="connsiteY3" fmla="*/ 0 h 1147934"/>
              <a:gd name="connsiteX4" fmla="*/ 0 w 1026233"/>
              <a:gd name="connsiteY4" fmla="*/ 483514 h 1147934"/>
              <a:gd name="connsiteX0" fmla="*/ 0 w 1026233"/>
              <a:gd name="connsiteY0" fmla="*/ 483514 h 1154512"/>
              <a:gd name="connsiteX1" fmla="*/ 9869 w 1026233"/>
              <a:gd name="connsiteY1" fmla="*/ 1154512 h 1154512"/>
              <a:gd name="connsiteX2" fmla="*/ 1026233 w 1026233"/>
              <a:gd name="connsiteY2" fmla="*/ 878219 h 1154512"/>
              <a:gd name="connsiteX3" fmla="*/ 1026233 w 1026233"/>
              <a:gd name="connsiteY3" fmla="*/ 0 h 1154512"/>
              <a:gd name="connsiteX4" fmla="*/ 0 w 1026233"/>
              <a:gd name="connsiteY4" fmla="*/ 483514 h 1154512"/>
              <a:gd name="connsiteX0" fmla="*/ 3288 w 1029521"/>
              <a:gd name="connsiteY0" fmla="*/ 483514 h 1154512"/>
              <a:gd name="connsiteX1" fmla="*/ 0 w 1029521"/>
              <a:gd name="connsiteY1" fmla="*/ 1154512 h 1154512"/>
              <a:gd name="connsiteX2" fmla="*/ 1029521 w 1029521"/>
              <a:gd name="connsiteY2" fmla="*/ 878219 h 1154512"/>
              <a:gd name="connsiteX3" fmla="*/ 1029521 w 1029521"/>
              <a:gd name="connsiteY3" fmla="*/ 0 h 1154512"/>
              <a:gd name="connsiteX4" fmla="*/ 3288 w 1029521"/>
              <a:gd name="connsiteY4" fmla="*/ 483514 h 1154512"/>
              <a:gd name="connsiteX0" fmla="*/ 3288 w 1032810"/>
              <a:gd name="connsiteY0" fmla="*/ 483514 h 1154512"/>
              <a:gd name="connsiteX1" fmla="*/ 0 w 1032810"/>
              <a:gd name="connsiteY1" fmla="*/ 1154512 h 1154512"/>
              <a:gd name="connsiteX2" fmla="*/ 1032810 w 1032810"/>
              <a:gd name="connsiteY2" fmla="*/ 888087 h 1154512"/>
              <a:gd name="connsiteX3" fmla="*/ 1029521 w 1032810"/>
              <a:gd name="connsiteY3" fmla="*/ 0 h 1154512"/>
              <a:gd name="connsiteX4" fmla="*/ 3288 w 1032810"/>
              <a:gd name="connsiteY4" fmla="*/ 483514 h 1154512"/>
              <a:gd name="connsiteX0" fmla="*/ 3288 w 1032810"/>
              <a:gd name="connsiteY0" fmla="*/ 483514 h 1154512"/>
              <a:gd name="connsiteX1" fmla="*/ 0 w 1032810"/>
              <a:gd name="connsiteY1" fmla="*/ 1154512 h 1154512"/>
              <a:gd name="connsiteX2" fmla="*/ 1032810 w 1032810"/>
              <a:gd name="connsiteY2" fmla="*/ 888087 h 1154512"/>
              <a:gd name="connsiteX3" fmla="*/ 1029521 w 1032810"/>
              <a:gd name="connsiteY3" fmla="*/ 0 h 1154512"/>
              <a:gd name="connsiteX4" fmla="*/ 3288 w 1032810"/>
              <a:gd name="connsiteY4" fmla="*/ 483514 h 1154512"/>
              <a:gd name="connsiteX0" fmla="*/ 3288 w 1032810"/>
              <a:gd name="connsiteY0" fmla="*/ 475300 h 1146298"/>
              <a:gd name="connsiteX1" fmla="*/ 0 w 1032810"/>
              <a:gd name="connsiteY1" fmla="*/ 1146298 h 1146298"/>
              <a:gd name="connsiteX2" fmla="*/ 1032810 w 1032810"/>
              <a:gd name="connsiteY2" fmla="*/ 879873 h 1146298"/>
              <a:gd name="connsiteX3" fmla="*/ 1000775 w 1032810"/>
              <a:gd name="connsiteY3" fmla="*/ 0 h 1146298"/>
              <a:gd name="connsiteX4" fmla="*/ 3288 w 1032810"/>
              <a:gd name="connsiteY4" fmla="*/ 475300 h 1146298"/>
              <a:gd name="connsiteX0" fmla="*/ 3288 w 1004064"/>
              <a:gd name="connsiteY0" fmla="*/ 475300 h 1146298"/>
              <a:gd name="connsiteX1" fmla="*/ 0 w 1004064"/>
              <a:gd name="connsiteY1" fmla="*/ 1146298 h 1146298"/>
              <a:gd name="connsiteX2" fmla="*/ 1004064 w 1004064"/>
              <a:gd name="connsiteY2" fmla="*/ 879873 h 1146298"/>
              <a:gd name="connsiteX3" fmla="*/ 1000775 w 1004064"/>
              <a:gd name="connsiteY3" fmla="*/ 0 h 1146298"/>
              <a:gd name="connsiteX4" fmla="*/ 3288 w 1004064"/>
              <a:gd name="connsiteY4" fmla="*/ 475300 h 1146298"/>
              <a:gd name="connsiteX0" fmla="*/ 3288 w 1009103"/>
              <a:gd name="connsiteY0" fmla="*/ 487620 h 1158618"/>
              <a:gd name="connsiteX1" fmla="*/ 0 w 1009103"/>
              <a:gd name="connsiteY1" fmla="*/ 1158618 h 1158618"/>
              <a:gd name="connsiteX2" fmla="*/ 1004064 w 1009103"/>
              <a:gd name="connsiteY2" fmla="*/ 892193 h 1158618"/>
              <a:gd name="connsiteX3" fmla="*/ 1008988 w 1009103"/>
              <a:gd name="connsiteY3" fmla="*/ 0 h 1158618"/>
              <a:gd name="connsiteX4" fmla="*/ 3288 w 1009103"/>
              <a:gd name="connsiteY4" fmla="*/ 487620 h 1158618"/>
              <a:gd name="connsiteX0" fmla="*/ 0 w 1018134"/>
              <a:gd name="connsiteY0" fmla="*/ 487620 h 1158618"/>
              <a:gd name="connsiteX1" fmla="*/ 9031 w 1018134"/>
              <a:gd name="connsiteY1" fmla="*/ 1158618 h 1158618"/>
              <a:gd name="connsiteX2" fmla="*/ 1013095 w 1018134"/>
              <a:gd name="connsiteY2" fmla="*/ 892193 h 1158618"/>
              <a:gd name="connsiteX3" fmla="*/ 1018019 w 1018134"/>
              <a:gd name="connsiteY3" fmla="*/ 0 h 1158618"/>
              <a:gd name="connsiteX4" fmla="*/ 0 w 1018134"/>
              <a:gd name="connsiteY4" fmla="*/ 487620 h 1158618"/>
              <a:gd name="connsiteX0" fmla="*/ 0 w 1022241"/>
              <a:gd name="connsiteY0" fmla="*/ 499939 h 1158618"/>
              <a:gd name="connsiteX1" fmla="*/ 13138 w 1022241"/>
              <a:gd name="connsiteY1" fmla="*/ 1158618 h 1158618"/>
              <a:gd name="connsiteX2" fmla="*/ 1017202 w 1022241"/>
              <a:gd name="connsiteY2" fmla="*/ 892193 h 1158618"/>
              <a:gd name="connsiteX3" fmla="*/ 1022126 w 1022241"/>
              <a:gd name="connsiteY3" fmla="*/ 0 h 1158618"/>
              <a:gd name="connsiteX4" fmla="*/ 0 w 1022241"/>
              <a:gd name="connsiteY4" fmla="*/ 499939 h 1158618"/>
              <a:gd name="connsiteX0" fmla="*/ 0 w 1030455"/>
              <a:gd name="connsiteY0" fmla="*/ 487620 h 1158618"/>
              <a:gd name="connsiteX1" fmla="*/ 21352 w 1030455"/>
              <a:gd name="connsiteY1" fmla="*/ 1158618 h 1158618"/>
              <a:gd name="connsiteX2" fmla="*/ 1025416 w 1030455"/>
              <a:gd name="connsiteY2" fmla="*/ 892193 h 1158618"/>
              <a:gd name="connsiteX3" fmla="*/ 1030340 w 1030455"/>
              <a:gd name="connsiteY3" fmla="*/ 0 h 1158618"/>
              <a:gd name="connsiteX4" fmla="*/ 0 w 1030455"/>
              <a:gd name="connsiteY4" fmla="*/ 487620 h 1158618"/>
              <a:gd name="connsiteX0" fmla="*/ 0 w 1025416"/>
              <a:gd name="connsiteY0" fmla="*/ 487620 h 1158618"/>
              <a:gd name="connsiteX1" fmla="*/ 21352 w 1025416"/>
              <a:gd name="connsiteY1" fmla="*/ 1158618 h 1158618"/>
              <a:gd name="connsiteX2" fmla="*/ 1025416 w 1025416"/>
              <a:gd name="connsiteY2" fmla="*/ 892193 h 1158618"/>
              <a:gd name="connsiteX3" fmla="*/ 1018021 w 1025416"/>
              <a:gd name="connsiteY3" fmla="*/ 0 h 1158618"/>
              <a:gd name="connsiteX4" fmla="*/ 0 w 1025416"/>
              <a:gd name="connsiteY4" fmla="*/ 487620 h 1158618"/>
              <a:gd name="connsiteX0" fmla="*/ 0 w 1021309"/>
              <a:gd name="connsiteY0" fmla="*/ 487620 h 1158618"/>
              <a:gd name="connsiteX1" fmla="*/ 21352 w 1021309"/>
              <a:gd name="connsiteY1" fmla="*/ 1158618 h 1158618"/>
              <a:gd name="connsiteX2" fmla="*/ 1021309 w 1021309"/>
              <a:gd name="connsiteY2" fmla="*/ 892193 h 1158618"/>
              <a:gd name="connsiteX3" fmla="*/ 1018021 w 1021309"/>
              <a:gd name="connsiteY3" fmla="*/ 0 h 1158618"/>
              <a:gd name="connsiteX4" fmla="*/ 0 w 1021309"/>
              <a:gd name="connsiteY4" fmla="*/ 487620 h 1158618"/>
              <a:gd name="connsiteX0" fmla="*/ 0 w 1018265"/>
              <a:gd name="connsiteY0" fmla="*/ 487620 h 1158618"/>
              <a:gd name="connsiteX1" fmla="*/ 21352 w 1018265"/>
              <a:gd name="connsiteY1" fmla="*/ 1158618 h 1158618"/>
              <a:gd name="connsiteX2" fmla="*/ 1017202 w 1018265"/>
              <a:gd name="connsiteY2" fmla="*/ 888087 h 1158618"/>
              <a:gd name="connsiteX3" fmla="*/ 1018021 w 1018265"/>
              <a:gd name="connsiteY3" fmla="*/ 0 h 1158618"/>
              <a:gd name="connsiteX4" fmla="*/ 0 w 1018265"/>
              <a:gd name="connsiteY4" fmla="*/ 487620 h 1158618"/>
              <a:gd name="connsiteX0" fmla="*/ 0 w 1018265"/>
              <a:gd name="connsiteY0" fmla="*/ 487620 h 1158618"/>
              <a:gd name="connsiteX1" fmla="*/ 21352 w 1018265"/>
              <a:gd name="connsiteY1" fmla="*/ 1158618 h 1158618"/>
              <a:gd name="connsiteX2" fmla="*/ 1017202 w 1018265"/>
              <a:gd name="connsiteY2" fmla="*/ 888087 h 1158618"/>
              <a:gd name="connsiteX3" fmla="*/ 1018021 w 1018265"/>
              <a:gd name="connsiteY3" fmla="*/ 0 h 1158618"/>
              <a:gd name="connsiteX4" fmla="*/ 0 w 1018265"/>
              <a:gd name="connsiteY4" fmla="*/ 487620 h 1158618"/>
              <a:gd name="connsiteX0" fmla="*/ 0 w 1018265"/>
              <a:gd name="connsiteY0" fmla="*/ 487620 h 1158618"/>
              <a:gd name="connsiteX1" fmla="*/ 21352 w 1018265"/>
              <a:gd name="connsiteY1" fmla="*/ 1158618 h 1158618"/>
              <a:gd name="connsiteX2" fmla="*/ 1017202 w 1018265"/>
              <a:gd name="connsiteY2" fmla="*/ 900407 h 1158618"/>
              <a:gd name="connsiteX3" fmla="*/ 1018021 w 1018265"/>
              <a:gd name="connsiteY3" fmla="*/ 0 h 1158618"/>
              <a:gd name="connsiteX4" fmla="*/ 0 w 1018265"/>
              <a:gd name="connsiteY4" fmla="*/ 487620 h 1158618"/>
              <a:gd name="connsiteX0" fmla="*/ 0 w 997733"/>
              <a:gd name="connsiteY0" fmla="*/ 487620 h 1158618"/>
              <a:gd name="connsiteX1" fmla="*/ 820 w 997733"/>
              <a:gd name="connsiteY1" fmla="*/ 1158618 h 1158618"/>
              <a:gd name="connsiteX2" fmla="*/ 996670 w 997733"/>
              <a:gd name="connsiteY2" fmla="*/ 900407 h 1158618"/>
              <a:gd name="connsiteX3" fmla="*/ 997489 w 997733"/>
              <a:gd name="connsiteY3" fmla="*/ 0 h 1158618"/>
              <a:gd name="connsiteX4" fmla="*/ 0 w 997733"/>
              <a:gd name="connsiteY4" fmla="*/ 487620 h 1158618"/>
              <a:gd name="connsiteX0" fmla="*/ 40247 w 996915"/>
              <a:gd name="connsiteY0" fmla="*/ 499939 h 1158618"/>
              <a:gd name="connsiteX1" fmla="*/ 2 w 996915"/>
              <a:gd name="connsiteY1" fmla="*/ 1158618 h 1158618"/>
              <a:gd name="connsiteX2" fmla="*/ 995852 w 996915"/>
              <a:gd name="connsiteY2" fmla="*/ 900407 h 1158618"/>
              <a:gd name="connsiteX3" fmla="*/ 996671 w 996915"/>
              <a:gd name="connsiteY3" fmla="*/ 0 h 1158618"/>
              <a:gd name="connsiteX4" fmla="*/ 40247 w 996915"/>
              <a:gd name="connsiteY4" fmla="*/ 499939 h 1158618"/>
              <a:gd name="connsiteX0" fmla="*/ 7398 w 996919"/>
              <a:gd name="connsiteY0" fmla="*/ 491726 h 1158618"/>
              <a:gd name="connsiteX1" fmla="*/ 6 w 996919"/>
              <a:gd name="connsiteY1" fmla="*/ 1158618 h 1158618"/>
              <a:gd name="connsiteX2" fmla="*/ 995856 w 996919"/>
              <a:gd name="connsiteY2" fmla="*/ 900407 h 1158618"/>
              <a:gd name="connsiteX3" fmla="*/ 996675 w 996919"/>
              <a:gd name="connsiteY3" fmla="*/ 0 h 1158618"/>
              <a:gd name="connsiteX4" fmla="*/ 7398 w 996919"/>
              <a:gd name="connsiteY4" fmla="*/ 491726 h 1158618"/>
              <a:gd name="connsiteX0" fmla="*/ 0 w 989521"/>
              <a:gd name="connsiteY0" fmla="*/ 491726 h 1158618"/>
              <a:gd name="connsiteX1" fmla="*/ 62419 w 989521"/>
              <a:gd name="connsiteY1" fmla="*/ 1158618 h 1158618"/>
              <a:gd name="connsiteX2" fmla="*/ 988458 w 989521"/>
              <a:gd name="connsiteY2" fmla="*/ 900407 h 1158618"/>
              <a:gd name="connsiteX3" fmla="*/ 989277 w 989521"/>
              <a:gd name="connsiteY3" fmla="*/ 0 h 1158618"/>
              <a:gd name="connsiteX4" fmla="*/ 0 w 989521"/>
              <a:gd name="connsiteY4" fmla="*/ 491726 h 1158618"/>
              <a:gd name="connsiteX0" fmla="*/ 3298 w 992819"/>
              <a:gd name="connsiteY0" fmla="*/ 491726 h 1158618"/>
              <a:gd name="connsiteX1" fmla="*/ 13 w 992819"/>
              <a:gd name="connsiteY1" fmla="*/ 1158618 h 1158618"/>
              <a:gd name="connsiteX2" fmla="*/ 991756 w 992819"/>
              <a:gd name="connsiteY2" fmla="*/ 900407 h 1158618"/>
              <a:gd name="connsiteX3" fmla="*/ 992575 w 992819"/>
              <a:gd name="connsiteY3" fmla="*/ 0 h 1158618"/>
              <a:gd name="connsiteX4" fmla="*/ 3298 w 992819"/>
              <a:gd name="connsiteY4" fmla="*/ 491726 h 1158618"/>
              <a:gd name="connsiteX0" fmla="*/ 0 w 993627"/>
              <a:gd name="connsiteY0" fmla="*/ 491726 h 1158618"/>
              <a:gd name="connsiteX1" fmla="*/ 821 w 993627"/>
              <a:gd name="connsiteY1" fmla="*/ 1158618 h 1158618"/>
              <a:gd name="connsiteX2" fmla="*/ 992564 w 993627"/>
              <a:gd name="connsiteY2" fmla="*/ 900407 h 1158618"/>
              <a:gd name="connsiteX3" fmla="*/ 993383 w 993627"/>
              <a:gd name="connsiteY3" fmla="*/ 0 h 1158618"/>
              <a:gd name="connsiteX4" fmla="*/ 0 w 993627"/>
              <a:gd name="connsiteY4" fmla="*/ 491726 h 1158618"/>
              <a:gd name="connsiteX0" fmla="*/ 0 w 998317"/>
              <a:gd name="connsiteY0" fmla="*/ 491726 h 1158618"/>
              <a:gd name="connsiteX1" fmla="*/ 821 w 998317"/>
              <a:gd name="connsiteY1" fmla="*/ 1158618 h 1158618"/>
              <a:gd name="connsiteX2" fmla="*/ 992564 w 998317"/>
              <a:gd name="connsiteY2" fmla="*/ 900407 h 1158618"/>
              <a:gd name="connsiteX3" fmla="*/ 998212 w 998317"/>
              <a:gd name="connsiteY3" fmla="*/ 0 h 1158618"/>
              <a:gd name="connsiteX4" fmla="*/ 0 w 998317"/>
              <a:gd name="connsiteY4" fmla="*/ 491726 h 1158618"/>
              <a:gd name="connsiteX0" fmla="*/ 0 w 1007051"/>
              <a:gd name="connsiteY0" fmla="*/ 491726 h 1158618"/>
              <a:gd name="connsiteX1" fmla="*/ 821 w 1007051"/>
              <a:gd name="connsiteY1" fmla="*/ 1158618 h 1158618"/>
              <a:gd name="connsiteX2" fmla="*/ 1007051 w 1007051"/>
              <a:gd name="connsiteY2" fmla="*/ 895578 h 1158618"/>
              <a:gd name="connsiteX3" fmla="*/ 998212 w 1007051"/>
              <a:gd name="connsiteY3" fmla="*/ 0 h 1158618"/>
              <a:gd name="connsiteX4" fmla="*/ 0 w 1007051"/>
              <a:gd name="connsiteY4" fmla="*/ 491726 h 1158618"/>
              <a:gd name="connsiteX0" fmla="*/ 0 w 1007051"/>
              <a:gd name="connsiteY0" fmla="*/ 487722 h 1158618"/>
              <a:gd name="connsiteX1" fmla="*/ 821 w 1007051"/>
              <a:gd name="connsiteY1" fmla="*/ 1158618 h 1158618"/>
              <a:gd name="connsiteX2" fmla="*/ 1007051 w 1007051"/>
              <a:gd name="connsiteY2" fmla="*/ 895578 h 1158618"/>
              <a:gd name="connsiteX3" fmla="*/ 998212 w 1007051"/>
              <a:gd name="connsiteY3" fmla="*/ 0 h 1158618"/>
              <a:gd name="connsiteX4" fmla="*/ 0 w 1007051"/>
              <a:gd name="connsiteY4" fmla="*/ 487722 h 1158618"/>
              <a:gd name="connsiteX0" fmla="*/ 0 w 1007051"/>
              <a:gd name="connsiteY0" fmla="*/ 487722 h 1162622"/>
              <a:gd name="connsiteX1" fmla="*/ 821 w 1007051"/>
              <a:gd name="connsiteY1" fmla="*/ 1162622 h 1162622"/>
              <a:gd name="connsiteX2" fmla="*/ 1007051 w 1007051"/>
              <a:gd name="connsiteY2" fmla="*/ 895578 h 1162622"/>
              <a:gd name="connsiteX3" fmla="*/ 998212 w 1007051"/>
              <a:gd name="connsiteY3" fmla="*/ 0 h 1162622"/>
              <a:gd name="connsiteX4" fmla="*/ 0 w 1007051"/>
              <a:gd name="connsiteY4" fmla="*/ 487722 h 1162622"/>
              <a:gd name="connsiteX0" fmla="*/ 0 w 1010637"/>
              <a:gd name="connsiteY0" fmla="*/ 487722 h 1162622"/>
              <a:gd name="connsiteX1" fmla="*/ 4407 w 1010637"/>
              <a:gd name="connsiteY1" fmla="*/ 1162622 h 1162622"/>
              <a:gd name="connsiteX2" fmla="*/ 1010637 w 1010637"/>
              <a:gd name="connsiteY2" fmla="*/ 895578 h 1162622"/>
              <a:gd name="connsiteX3" fmla="*/ 1001798 w 1010637"/>
              <a:gd name="connsiteY3" fmla="*/ 0 h 1162622"/>
              <a:gd name="connsiteX4" fmla="*/ 0 w 1010637"/>
              <a:gd name="connsiteY4" fmla="*/ 487722 h 1162622"/>
              <a:gd name="connsiteX0" fmla="*/ 0 w 1018255"/>
              <a:gd name="connsiteY0" fmla="*/ 487722 h 1162622"/>
              <a:gd name="connsiteX1" fmla="*/ 12025 w 1018255"/>
              <a:gd name="connsiteY1" fmla="*/ 1162622 h 1162622"/>
              <a:gd name="connsiteX2" fmla="*/ 1018255 w 1018255"/>
              <a:gd name="connsiteY2" fmla="*/ 895578 h 1162622"/>
              <a:gd name="connsiteX3" fmla="*/ 1009416 w 1018255"/>
              <a:gd name="connsiteY3" fmla="*/ 0 h 1162622"/>
              <a:gd name="connsiteX4" fmla="*/ 0 w 1018255"/>
              <a:gd name="connsiteY4" fmla="*/ 487722 h 1162622"/>
              <a:gd name="connsiteX0" fmla="*/ 0 w 1018255"/>
              <a:gd name="connsiteY0" fmla="*/ 487722 h 1159694"/>
              <a:gd name="connsiteX1" fmla="*/ 4408 w 1018255"/>
              <a:gd name="connsiteY1" fmla="*/ 1159694 h 1159694"/>
              <a:gd name="connsiteX2" fmla="*/ 1018255 w 1018255"/>
              <a:gd name="connsiteY2" fmla="*/ 895578 h 1159694"/>
              <a:gd name="connsiteX3" fmla="*/ 1009416 w 1018255"/>
              <a:gd name="connsiteY3" fmla="*/ 0 h 1159694"/>
              <a:gd name="connsiteX4" fmla="*/ 0 w 1018255"/>
              <a:gd name="connsiteY4" fmla="*/ 487722 h 1159694"/>
              <a:gd name="connsiteX0" fmla="*/ 0 w 1019191"/>
              <a:gd name="connsiteY0" fmla="*/ 493576 h 1165548"/>
              <a:gd name="connsiteX1" fmla="*/ 4408 w 1019191"/>
              <a:gd name="connsiteY1" fmla="*/ 1165548 h 1165548"/>
              <a:gd name="connsiteX2" fmla="*/ 1018255 w 1019191"/>
              <a:gd name="connsiteY2" fmla="*/ 901432 h 1165548"/>
              <a:gd name="connsiteX3" fmla="*/ 1018938 w 1019191"/>
              <a:gd name="connsiteY3" fmla="*/ 0 h 1165548"/>
              <a:gd name="connsiteX4" fmla="*/ 0 w 1019191"/>
              <a:gd name="connsiteY4" fmla="*/ 493576 h 1165548"/>
              <a:gd name="connsiteX0" fmla="*/ 0 w 1019191"/>
              <a:gd name="connsiteY0" fmla="*/ 493576 h 1165548"/>
              <a:gd name="connsiteX1" fmla="*/ 4408 w 1019191"/>
              <a:gd name="connsiteY1" fmla="*/ 1165548 h 1165548"/>
              <a:gd name="connsiteX2" fmla="*/ 1018255 w 1019191"/>
              <a:gd name="connsiteY2" fmla="*/ 901432 h 1165548"/>
              <a:gd name="connsiteX3" fmla="*/ 1018938 w 1019191"/>
              <a:gd name="connsiteY3" fmla="*/ 0 h 1165548"/>
              <a:gd name="connsiteX4" fmla="*/ 0 w 1019191"/>
              <a:gd name="connsiteY4" fmla="*/ 493576 h 1165548"/>
              <a:gd name="connsiteX0" fmla="*/ 0 w 1019191"/>
              <a:gd name="connsiteY0" fmla="*/ 493576 h 1171401"/>
              <a:gd name="connsiteX1" fmla="*/ 599 w 1019191"/>
              <a:gd name="connsiteY1" fmla="*/ 1171401 h 1171401"/>
              <a:gd name="connsiteX2" fmla="*/ 1018255 w 1019191"/>
              <a:gd name="connsiteY2" fmla="*/ 901432 h 1171401"/>
              <a:gd name="connsiteX3" fmla="*/ 1018938 w 1019191"/>
              <a:gd name="connsiteY3" fmla="*/ 0 h 1171401"/>
              <a:gd name="connsiteX4" fmla="*/ 0 w 1019191"/>
              <a:gd name="connsiteY4" fmla="*/ 493576 h 1171401"/>
              <a:gd name="connsiteX0" fmla="*/ 0 w 1022064"/>
              <a:gd name="connsiteY0" fmla="*/ 493576 h 1171401"/>
              <a:gd name="connsiteX1" fmla="*/ 599 w 1022064"/>
              <a:gd name="connsiteY1" fmla="*/ 1171401 h 1171401"/>
              <a:gd name="connsiteX2" fmla="*/ 1022064 w 1022064"/>
              <a:gd name="connsiteY2" fmla="*/ 901432 h 1171401"/>
              <a:gd name="connsiteX3" fmla="*/ 1018938 w 1022064"/>
              <a:gd name="connsiteY3" fmla="*/ 0 h 1171401"/>
              <a:gd name="connsiteX4" fmla="*/ 0 w 1022064"/>
              <a:gd name="connsiteY4" fmla="*/ 493576 h 1171401"/>
              <a:gd name="connsiteX0" fmla="*/ 0 w 1022064"/>
              <a:gd name="connsiteY0" fmla="*/ 493576 h 1171401"/>
              <a:gd name="connsiteX1" fmla="*/ 599 w 1022064"/>
              <a:gd name="connsiteY1" fmla="*/ 1171401 h 1171401"/>
              <a:gd name="connsiteX2" fmla="*/ 1022064 w 1022064"/>
              <a:gd name="connsiteY2" fmla="*/ 901432 h 1171401"/>
              <a:gd name="connsiteX3" fmla="*/ 1018938 w 1022064"/>
              <a:gd name="connsiteY3" fmla="*/ 0 h 1171401"/>
              <a:gd name="connsiteX4" fmla="*/ 0 w 1022064"/>
              <a:gd name="connsiteY4" fmla="*/ 493576 h 1171401"/>
              <a:gd name="connsiteX0" fmla="*/ 0 w 1020159"/>
              <a:gd name="connsiteY0" fmla="*/ 493576 h 1171401"/>
              <a:gd name="connsiteX1" fmla="*/ 599 w 1020159"/>
              <a:gd name="connsiteY1" fmla="*/ 1171401 h 1171401"/>
              <a:gd name="connsiteX2" fmla="*/ 1020159 w 1020159"/>
              <a:gd name="connsiteY2" fmla="*/ 901432 h 1171401"/>
              <a:gd name="connsiteX3" fmla="*/ 1018938 w 1020159"/>
              <a:gd name="connsiteY3" fmla="*/ 0 h 1171401"/>
              <a:gd name="connsiteX4" fmla="*/ 0 w 1020159"/>
              <a:gd name="connsiteY4" fmla="*/ 493576 h 1171401"/>
              <a:gd name="connsiteX0" fmla="*/ 0 w 1021095"/>
              <a:gd name="connsiteY0" fmla="*/ 493576 h 1171401"/>
              <a:gd name="connsiteX1" fmla="*/ 599 w 1021095"/>
              <a:gd name="connsiteY1" fmla="*/ 1171401 h 1171401"/>
              <a:gd name="connsiteX2" fmla="*/ 1020159 w 1021095"/>
              <a:gd name="connsiteY2" fmla="*/ 901432 h 1171401"/>
              <a:gd name="connsiteX3" fmla="*/ 1020842 w 1021095"/>
              <a:gd name="connsiteY3" fmla="*/ 0 h 1171401"/>
              <a:gd name="connsiteX4" fmla="*/ 0 w 1021095"/>
              <a:gd name="connsiteY4" fmla="*/ 493576 h 1171401"/>
              <a:gd name="connsiteX0" fmla="*/ 0 w 1021095"/>
              <a:gd name="connsiteY0" fmla="*/ 493576 h 1171401"/>
              <a:gd name="connsiteX1" fmla="*/ 599 w 1021095"/>
              <a:gd name="connsiteY1" fmla="*/ 1171401 h 1171401"/>
              <a:gd name="connsiteX2" fmla="*/ 1020159 w 1021095"/>
              <a:gd name="connsiteY2" fmla="*/ 901432 h 1171401"/>
              <a:gd name="connsiteX3" fmla="*/ 1020842 w 1021095"/>
              <a:gd name="connsiteY3" fmla="*/ 0 h 1171401"/>
              <a:gd name="connsiteX4" fmla="*/ 0 w 1021095"/>
              <a:gd name="connsiteY4" fmla="*/ 493576 h 1171401"/>
              <a:gd name="connsiteX0" fmla="*/ 0 w 1021095"/>
              <a:gd name="connsiteY0" fmla="*/ 493576 h 1171401"/>
              <a:gd name="connsiteX1" fmla="*/ 599 w 1021095"/>
              <a:gd name="connsiteY1" fmla="*/ 1171401 h 1171401"/>
              <a:gd name="connsiteX2" fmla="*/ 1020159 w 1021095"/>
              <a:gd name="connsiteY2" fmla="*/ 901432 h 1171401"/>
              <a:gd name="connsiteX3" fmla="*/ 1020842 w 1021095"/>
              <a:gd name="connsiteY3" fmla="*/ 0 h 1171401"/>
              <a:gd name="connsiteX4" fmla="*/ 0 w 1021095"/>
              <a:gd name="connsiteY4" fmla="*/ 493576 h 1171401"/>
              <a:gd name="connsiteX0" fmla="*/ 0 w 1020159"/>
              <a:gd name="connsiteY0" fmla="*/ 493576 h 1171401"/>
              <a:gd name="connsiteX1" fmla="*/ 599 w 1020159"/>
              <a:gd name="connsiteY1" fmla="*/ 1171401 h 1171401"/>
              <a:gd name="connsiteX2" fmla="*/ 1020159 w 1020159"/>
              <a:gd name="connsiteY2" fmla="*/ 901432 h 1171401"/>
              <a:gd name="connsiteX3" fmla="*/ 1018938 w 1020159"/>
              <a:gd name="connsiteY3" fmla="*/ 0 h 1171401"/>
              <a:gd name="connsiteX4" fmla="*/ 0 w 1020159"/>
              <a:gd name="connsiteY4" fmla="*/ 493576 h 1171401"/>
              <a:gd name="connsiteX0" fmla="*/ 0 w 1020159"/>
              <a:gd name="connsiteY0" fmla="*/ 493576 h 1171401"/>
              <a:gd name="connsiteX1" fmla="*/ 12024 w 1020159"/>
              <a:gd name="connsiteY1" fmla="*/ 1171401 h 1171401"/>
              <a:gd name="connsiteX2" fmla="*/ 1020159 w 1020159"/>
              <a:gd name="connsiteY2" fmla="*/ 901432 h 1171401"/>
              <a:gd name="connsiteX3" fmla="*/ 1018938 w 1020159"/>
              <a:gd name="connsiteY3" fmla="*/ 0 h 1171401"/>
              <a:gd name="connsiteX4" fmla="*/ 0 w 1020159"/>
              <a:gd name="connsiteY4" fmla="*/ 493576 h 1171401"/>
              <a:gd name="connsiteX0" fmla="*/ 0 w 1020159"/>
              <a:gd name="connsiteY0" fmla="*/ 493576 h 1174329"/>
              <a:gd name="connsiteX1" fmla="*/ 4406 w 1020159"/>
              <a:gd name="connsiteY1" fmla="*/ 1174329 h 1174329"/>
              <a:gd name="connsiteX2" fmla="*/ 1020159 w 1020159"/>
              <a:gd name="connsiteY2" fmla="*/ 901432 h 1174329"/>
              <a:gd name="connsiteX3" fmla="*/ 1018938 w 1020159"/>
              <a:gd name="connsiteY3" fmla="*/ 0 h 1174329"/>
              <a:gd name="connsiteX4" fmla="*/ 0 w 1020159"/>
              <a:gd name="connsiteY4" fmla="*/ 493576 h 1174329"/>
              <a:gd name="connsiteX0" fmla="*/ 0 w 1020159"/>
              <a:gd name="connsiteY0" fmla="*/ 493577 h 1174329"/>
              <a:gd name="connsiteX1" fmla="*/ 4406 w 1020159"/>
              <a:gd name="connsiteY1" fmla="*/ 1174329 h 1174329"/>
              <a:gd name="connsiteX2" fmla="*/ 1020159 w 1020159"/>
              <a:gd name="connsiteY2" fmla="*/ 901432 h 1174329"/>
              <a:gd name="connsiteX3" fmla="*/ 1018938 w 1020159"/>
              <a:gd name="connsiteY3" fmla="*/ 0 h 1174329"/>
              <a:gd name="connsiteX4" fmla="*/ 0 w 1020159"/>
              <a:gd name="connsiteY4" fmla="*/ 493577 h 1174329"/>
              <a:gd name="connsiteX0" fmla="*/ 0 w 1020159"/>
              <a:gd name="connsiteY0" fmla="*/ 493577 h 1174329"/>
              <a:gd name="connsiteX1" fmla="*/ 4406 w 1020159"/>
              <a:gd name="connsiteY1" fmla="*/ 1174329 h 1174329"/>
              <a:gd name="connsiteX2" fmla="*/ 1020159 w 1020159"/>
              <a:gd name="connsiteY2" fmla="*/ 901432 h 1174329"/>
              <a:gd name="connsiteX3" fmla="*/ 1018938 w 1020159"/>
              <a:gd name="connsiteY3" fmla="*/ 0 h 1174329"/>
              <a:gd name="connsiteX4" fmla="*/ 0 w 1020159"/>
              <a:gd name="connsiteY4" fmla="*/ 493577 h 1174329"/>
              <a:gd name="connsiteX0" fmla="*/ 0 w 1020159"/>
              <a:gd name="connsiteY0" fmla="*/ 493577 h 1168475"/>
              <a:gd name="connsiteX1" fmla="*/ 4406 w 1020159"/>
              <a:gd name="connsiteY1" fmla="*/ 1168475 h 1168475"/>
              <a:gd name="connsiteX2" fmla="*/ 1020159 w 1020159"/>
              <a:gd name="connsiteY2" fmla="*/ 901432 h 1168475"/>
              <a:gd name="connsiteX3" fmla="*/ 1018938 w 1020159"/>
              <a:gd name="connsiteY3" fmla="*/ 0 h 1168475"/>
              <a:gd name="connsiteX4" fmla="*/ 0 w 1020159"/>
              <a:gd name="connsiteY4" fmla="*/ 493577 h 1168475"/>
              <a:gd name="connsiteX0" fmla="*/ 0 w 1020159"/>
              <a:gd name="connsiteY0" fmla="*/ 493577 h 1168475"/>
              <a:gd name="connsiteX1" fmla="*/ 4406 w 1020159"/>
              <a:gd name="connsiteY1" fmla="*/ 1168475 h 1168475"/>
              <a:gd name="connsiteX2" fmla="*/ 1020159 w 1020159"/>
              <a:gd name="connsiteY2" fmla="*/ 901432 h 1168475"/>
              <a:gd name="connsiteX3" fmla="*/ 1018938 w 1020159"/>
              <a:gd name="connsiteY3" fmla="*/ 0 h 1168475"/>
              <a:gd name="connsiteX4" fmla="*/ 0 w 1020159"/>
              <a:gd name="connsiteY4" fmla="*/ 493577 h 1168475"/>
              <a:gd name="connsiteX0" fmla="*/ 0 w 1020159"/>
              <a:gd name="connsiteY0" fmla="*/ 493577 h 1168475"/>
              <a:gd name="connsiteX1" fmla="*/ 2502 w 1020159"/>
              <a:gd name="connsiteY1" fmla="*/ 1168475 h 1168475"/>
              <a:gd name="connsiteX2" fmla="*/ 1020159 w 1020159"/>
              <a:gd name="connsiteY2" fmla="*/ 901432 h 1168475"/>
              <a:gd name="connsiteX3" fmla="*/ 1018938 w 1020159"/>
              <a:gd name="connsiteY3" fmla="*/ 0 h 1168475"/>
              <a:gd name="connsiteX4" fmla="*/ 0 w 1020159"/>
              <a:gd name="connsiteY4" fmla="*/ 493577 h 1168475"/>
              <a:gd name="connsiteX0" fmla="*/ 0 w 1020159"/>
              <a:gd name="connsiteY0" fmla="*/ 493577 h 1171401"/>
              <a:gd name="connsiteX1" fmla="*/ 2502 w 1020159"/>
              <a:gd name="connsiteY1" fmla="*/ 1171401 h 1171401"/>
              <a:gd name="connsiteX2" fmla="*/ 1020159 w 1020159"/>
              <a:gd name="connsiteY2" fmla="*/ 901432 h 1171401"/>
              <a:gd name="connsiteX3" fmla="*/ 1018938 w 1020159"/>
              <a:gd name="connsiteY3" fmla="*/ 0 h 1171401"/>
              <a:gd name="connsiteX4" fmla="*/ 0 w 1020159"/>
              <a:gd name="connsiteY4" fmla="*/ 493577 h 1171401"/>
              <a:gd name="connsiteX0" fmla="*/ 0 w 1020159"/>
              <a:gd name="connsiteY0" fmla="*/ 493577 h 1165548"/>
              <a:gd name="connsiteX1" fmla="*/ 598 w 1020159"/>
              <a:gd name="connsiteY1" fmla="*/ 1165548 h 1165548"/>
              <a:gd name="connsiteX2" fmla="*/ 1020159 w 1020159"/>
              <a:gd name="connsiteY2" fmla="*/ 901432 h 1165548"/>
              <a:gd name="connsiteX3" fmla="*/ 1018938 w 1020159"/>
              <a:gd name="connsiteY3" fmla="*/ 0 h 1165548"/>
              <a:gd name="connsiteX4" fmla="*/ 0 w 1020159"/>
              <a:gd name="connsiteY4" fmla="*/ 493577 h 1165548"/>
              <a:gd name="connsiteX0" fmla="*/ 0 w 1021095"/>
              <a:gd name="connsiteY0" fmla="*/ 496503 h 1168474"/>
              <a:gd name="connsiteX1" fmla="*/ 598 w 1021095"/>
              <a:gd name="connsiteY1" fmla="*/ 1168474 h 1168474"/>
              <a:gd name="connsiteX2" fmla="*/ 1020159 w 1021095"/>
              <a:gd name="connsiteY2" fmla="*/ 904358 h 1168474"/>
              <a:gd name="connsiteX3" fmla="*/ 1020842 w 1021095"/>
              <a:gd name="connsiteY3" fmla="*/ 0 h 1168474"/>
              <a:gd name="connsiteX4" fmla="*/ 0 w 1021095"/>
              <a:gd name="connsiteY4" fmla="*/ 496503 h 116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095" h="1168474">
                <a:moveTo>
                  <a:pt x="0" y="496503"/>
                </a:moveTo>
                <a:cubicBezTo>
                  <a:pt x="273" y="720169"/>
                  <a:pt x="325" y="944808"/>
                  <a:pt x="598" y="1168474"/>
                </a:cubicBezTo>
                <a:lnTo>
                  <a:pt x="1020159" y="904358"/>
                </a:lnTo>
                <a:cubicBezTo>
                  <a:pt x="1019063" y="608329"/>
                  <a:pt x="1021938" y="296029"/>
                  <a:pt x="1020842" y="0"/>
                </a:cubicBezTo>
                <a:lnTo>
                  <a:pt x="0" y="49650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0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4A6B0B7-BC65-4036-B5B6-0CB2EE517D2C}"/>
              </a:ext>
            </a:extLst>
          </p:cNvPr>
          <p:cNvSpPr/>
          <p:nvPr/>
        </p:nvSpPr>
        <p:spPr>
          <a:xfrm>
            <a:off x="10038731" y="1908492"/>
            <a:ext cx="1201586" cy="781213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EBF5B11-7498-4B19-B347-E998E6C7FCB4}"/>
              </a:ext>
            </a:extLst>
          </p:cNvPr>
          <p:cNvSpPr/>
          <p:nvPr/>
        </p:nvSpPr>
        <p:spPr>
          <a:xfrm>
            <a:off x="10038731" y="2766596"/>
            <a:ext cx="1201586" cy="781213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0323E9B-9E4F-49F3-8195-88215BCC9226}"/>
              </a:ext>
            </a:extLst>
          </p:cNvPr>
          <p:cNvSpPr/>
          <p:nvPr/>
        </p:nvSpPr>
        <p:spPr>
          <a:xfrm>
            <a:off x="10038731" y="3624700"/>
            <a:ext cx="1201586" cy="781213"/>
          </a:xfrm>
          <a:prstGeom prst="rect">
            <a:avLst/>
          </a:prstGeom>
          <a:noFill/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738CF98-C278-469B-A0BB-E3F1DA3E0AB8}"/>
              </a:ext>
            </a:extLst>
          </p:cNvPr>
          <p:cNvSpPr/>
          <p:nvPr/>
        </p:nvSpPr>
        <p:spPr>
          <a:xfrm>
            <a:off x="10038731" y="4482804"/>
            <a:ext cx="1201586" cy="781213"/>
          </a:xfrm>
          <a:prstGeom prst="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BB11708-AC32-41E1-A9F6-41C4BDCD4783}"/>
              </a:ext>
            </a:extLst>
          </p:cNvPr>
          <p:cNvSpPr/>
          <p:nvPr/>
        </p:nvSpPr>
        <p:spPr>
          <a:xfrm>
            <a:off x="10038731" y="5340908"/>
            <a:ext cx="1201586" cy="781213"/>
          </a:xfrm>
          <a:prstGeom prst="rect">
            <a:avLst/>
          </a:prstGeom>
          <a:noFill/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287D45E-EBBC-4F23-95D0-B6FE586588C0}"/>
              </a:ext>
            </a:extLst>
          </p:cNvPr>
          <p:cNvSpPr txBox="1"/>
          <p:nvPr/>
        </p:nvSpPr>
        <p:spPr>
          <a:xfrm>
            <a:off x="1768532" y="5215039"/>
            <a:ext cx="1793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1B6288E-3CD7-41FE-AEA4-6279665858A4}"/>
              </a:ext>
            </a:extLst>
          </p:cNvPr>
          <p:cNvSpPr txBox="1"/>
          <p:nvPr/>
        </p:nvSpPr>
        <p:spPr>
          <a:xfrm>
            <a:off x="4653668" y="5140078"/>
            <a:ext cx="3271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DDA237D-EF4C-4AAE-A83C-CB1DB6CBD9C2}"/>
              </a:ext>
            </a:extLst>
          </p:cNvPr>
          <p:cNvSpPr txBox="1"/>
          <p:nvPr/>
        </p:nvSpPr>
        <p:spPr>
          <a:xfrm>
            <a:off x="1768532" y="4535970"/>
            <a:ext cx="1793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8F9EDC9-D84E-4071-914F-4B62B16D8C2A}"/>
              </a:ext>
            </a:extLst>
          </p:cNvPr>
          <p:cNvSpPr txBox="1"/>
          <p:nvPr/>
        </p:nvSpPr>
        <p:spPr>
          <a:xfrm>
            <a:off x="4653668" y="4461009"/>
            <a:ext cx="3271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F4A7DD2-9F46-40ED-B524-863A768B61AE}"/>
              </a:ext>
            </a:extLst>
          </p:cNvPr>
          <p:cNvSpPr txBox="1"/>
          <p:nvPr/>
        </p:nvSpPr>
        <p:spPr>
          <a:xfrm>
            <a:off x="1768532" y="3856901"/>
            <a:ext cx="1793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FF4C4DE-78A0-4723-A9E2-35EC43CDCF91}"/>
              </a:ext>
            </a:extLst>
          </p:cNvPr>
          <p:cNvSpPr txBox="1"/>
          <p:nvPr/>
        </p:nvSpPr>
        <p:spPr>
          <a:xfrm>
            <a:off x="4653668" y="3781940"/>
            <a:ext cx="3271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F186B10-9EF3-4EF3-807B-A4632F3F8F9D}"/>
              </a:ext>
            </a:extLst>
          </p:cNvPr>
          <p:cNvSpPr txBox="1"/>
          <p:nvPr/>
        </p:nvSpPr>
        <p:spPr>
          <a:xfrm>
            <a:off x="1768532" y="3177832"/>
            <a:ext cx="1793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1489FBD-8E96-4F8A-B6F1-4DD06A35117F}"/>
              </a:ext>
            </a:extLst>
          </p:cNvPr>
          <p:cNvSpPr txBox="1"/>
          <p:nvPr/>
        </p:nvSpPr>
        <p:spPr>
          <a:xfrm>
            <a:off x="4653668" y="3102872"/>
            <a:ext cx="3271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88879CF-3F02-45BE-A0D8-3BD2901C69AA}"/>
              </a:ext>
            </a:extLst>
          </p:cNvPr>
          <p:cNvSpPr txBox="1"/>
          <p:nvPr/>
        </p:nvSpPr>
        <p:spPr>
          <a:xfrm>
            <a:off x="1768532" y="2498763"/>
            <a:ext cx="1793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1C9BD42-5A8C-4CA6-B662-18FE0F927306}"/>
              </a:ext>
            </a:extLst>
          </p:cNvPr>
          <p:cNvSpPr txBox="1"/>
          <p:nvPr/>
        </p:nvSpPr>
        <p:spPr>
          <a:xfrm>
            <a:off x="4653668" y="2423803"/>
            <a:ext cx="3271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1" name="Rectangle 3">
            <a:extLst>
              <a:ext uri="{FF2B5EF4-FFF2-40B4-BE49-F238E27FC236}">
                <a16:creationId xmlns:a16="http://schemas.microsoft.com/office/drawing/2014/main" id="{D96B6060-2B54-4F45-B564-896F5752BE49}"/>
              </a:ext>
            </a:extLst>
          </p:cNvPr>
          <p:cNvSpPr/>
          <p:nvPr/>
        </p:nvSpPr>
        <p:spPr>
          <a:xfrm rot="18900000">
            <a:off x="10367329" y="2108283"/>
            <a:ext cx="544391" cy="437303"/>
          </a:xfrm>
          <a:custGeom>
            <a:avLst/>
            <a:gdLst/>
            <a:ahLst/>
            <a:cxnLst/>
            <a:rect l="l" t="t" r="r" b="b"/>
            <a:pathLst>
              <a:path w="5420988" h="4354613">
                <a:moveTo>
                  <a:pt x="1348767" y="746532"/>
                </a:moveTo>
                <a:lnTo>
                  <a:pt x="557008" y="1538292"/>
                </a:lnTo>
                <a:lnTo>
                  <a:pt x="242696" y="1223981"/>
                </a:lnTo>
                <a:lnTo>
                  <a:pt x="720144" y="746532"/>
                </a:lnTo>
                <a:close/>
                <a:moveTo>
                  <a:pt x="2953020" y="1710427"/>
                </a:moveTo>
                <a:lnTo>
                  <a:pt x="1841912" y="2821534"/>
                </a:lnTo>
                <a:lnTo>
                  <a:pt x="1527601" y="2507223"/>
                </a:lnTo>
                <a:lnTo>
                  <a:pt x="2507669" y="1527155"/>
                </a:lnTo>
                <a:lnTo>
                  <a:pt x="2507669" y="1710427"/>
                </a:lnTo>
                <a:close/>
                <a:moveTo>
                  <a:pt x="2204816" y="746532"/>
                </a:moveTo>
                <a:lnTo>
                  <a:pt x="984202" y="1967146"/>
                </a:lnTo>
                <a:lnTo>
                  <a:pt x="669891" y="1652835"/>
                </a:lnTo>
                <a:lnTo>
                  <a:pt x="1576193" y="746532"/>
                </a:lnTo>
                <a:close/>
                <a:moveTo>
                  <a:pt x="2507669" y="704276"/>
                </a:moveTo>
                <a:lnTo>
                  <a:pt x="2507669" y="1299728"/>
                </a:lnTo>
                <a:lnTo>
                  <a:pt x="1413057" y="2394340"/>
                </a:lnTo>
                <a:lnTo>
                  <a:pt x="1098746" y="2080028"/>
                </a:lnTo>
                <a:lnTo>
                  <a:pt x="2474499" y="704276"/>
                </a:lnTo>
                <a:close/>
                <a:moveTo>
                  <a:pt x="3783840" y="1735655"/>
                </a:moveTo>
                <a:lnTo>
                  <a:pt x="2270767" y="3248728"/>
                </a:lnTo>
                <a:lnTo>
                  <a:pt x="1956456" y="2934416"/>
                </a:lnTo>
                <a:lnTo>
                  <a:pt x="3136451" y="1754421"/>
                </a:lnTo>
                <a:close/>
                <a:moveTo>
                  <a:pt x="4496799" y="1714987"/>
                </a:moveTo>
                <a:lnTo>
                  <a:pt x="4496799" y="1878748"/>
                </a:lnTo>
                <a:lnTo>
                  <a:pt x="2696301" y="3679245"/>
                </a:lnTo>
                <a:lnTo>
                  <a:pt x="2381990" y="3364934"/>
                </a:lnTo>
                <a:lnTo>
                  <a:pt x="4018059" y="1728865"/>
                </a:lnTo>
                <a:close/>
                <a:moveTo>
                  <a:pt x="5188803" y="1234621"/>
                </a:moveTo>
                <a:lnTo>
                  <a:pt x="4712161" y="1707180"/>
                </a:lnTo>
                <a:lnTo>
                  <a:pt x="4712161" y="1499750"/>
                </a:lnTo>
                <a:lnTo>
                  <a:pt x="3254907" y="1499750"/>
                </a:lnTo>
                <a:lnTo>
                  <a:pt x="3254907" y="1501015"/>
                </a:lnTo>
                <a:lnTo>
                  <a:pt x="2718814" y="1501014"/>
                </a:lnTo>
                <a:lnTo>
                  <a:pt x="2718814" y="536093"/>
                </a:lnTo>
                <a:lnTo>
                  <a:pt x="931605" y="536093"/>
                </a:lnTo>
                <a:lnTo>
                  <a:pt x="931605" y="535070"/>
                </a:lnTo>
                <a:lnTo>
                  <a:pt x="1489071" y="0"/>
                </a:lnTo>
                <a:lnTo>
                  <a:pt x="3243560" y="0"/>
                </a:lnTo>
                <a:lnTo>
                  <a:pt x="3243560" y="11638"/>
                </a:lnTo>
                <a:lnTo>
                  <a:pt x="3254907" y="11638"/>
                </a:lnTo>
                <a:lnTo>
                  <a:pt x="3254907" y="969491"/>
                </a:lnTo>
                <a:lnTo>
                  <a:pt x="4712161" y="969491"/>
                </a:lnTo>
                <a:lnTo>
                  <a:pt x="4712161" y="762061"/>
                </a:lnTo>
                <a:close/>
                <a:moveTo>
                  <a:pt x="5420988" y="1433714"/>
                </a:moveTo>
                <a:cubicBezTo>
                  <a:pt x="5477229" y="1489956"/>
                  <a:pt x="5477229" y="1581142"/>
                  <a:pt x="5420988" y="1637384"/>
                </a:cubicBezTo>
                <a:lnTo>
                  <a:pt x="2907428" y="4150943"/>
                </a:lnTo>
                <a:lnTo>
                  <a:pt x="2703759" y="4354613"/>
                </a:lnTo>
                <a:lnTo>
                  <a:pt x="2500089" y="4150943"/>
                </a:lnTo>
                <a:lnTo>
                  <a:pt x="0" y="1650854"/>
                </a:lnTo>
                <a:cubicBezTo>
                  <a:pt x="-56242" y="1594612"/>
                  <a:pt x="-56242" y="1503426"/>
                  <a:pt x="0" y="1447185"/>
                </a:cubicBezTo>
                <a:cubicBezTo>
                  <a:pt x="56242" y="1390943"/>
                  <a:pt x="147427" y="1390943"/>
                  <a:pt x="203669" y="1447185"/>
                </a:cubicBezTo>
                <a:lnTo>
                  <a:pt x="2703759" y="3947274"/>
                </a:lnTo>
                <a:lnTo>
                  <a:pt x="5217318" y="1433714"/>
                </a:lnTo>
                <a:cubicBezTo>
                  <a:pt x="5273560" y="1377472"/>
                  <a:pt x="5364746" y="1377472"/>
                  <a:pt x="5420988" y="14337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52" name="Trapezoid 24">
            <a:extLst>
              <a:ext uri="{FF2B5EF4-FFF2-40B4-BE49-F238E27FC236}">
                <a16:creationId xmlns:a16="http://schemas.microsoft.com/office/drawing/2014/main" id="{44705A28-72DC-4C37-9FCC-FF9FFB04F54F}"/>
              </a:ext>
            </a:extLst>
          </p:cNvPr>
          <p:cNvSpPr>
            <a:spLocks noChangeAspect="1"/>
          </p:cNvSpPr>
          <p:nvPr/>
        </p:nvSpPr>
        <p:spPr>
          <a:xfrm rot="8369018">
            <a:off x="10400582" y="2915982"/>
            <a:ext cx="477885" cy="482437"/>
          </a:xfrm>
          <a:custGeom>
            <a:avLst/>
            <a:gdLst/>
            <a:ahLst/>
            <a:cxnLst/>
            <a:rect l="l" t="t" r="r" b="b"/>
            <a:pathLst>
              <a:path w="4411086" h="4453092">
                <a:moveTo>
                  <a:pt x="3095887" y="1153910"/>
                </a:moveTo>
                <a:cubicBezTo>
                  <a:pt x="3119009" y="1174647"/>
                  <a:pt x="3146597" y="1191685"/>
                  <a:pt x="3177861" y="1203446"/>
                </a:cubicBezTo>
                <a:cubicBezTo>
                  <a:pt x="3302917" y="1250492"/>
                  <a:pt x="3439398" y="1195315"/>
                  <a:pt x="3482703" y="1080205"/>
                </a:cubicBezTo>
                <a:cubicBezTo>
                  <a:pt x="3526008" y="965093"/>
                  <a:pt x="3459737" y="833641"/>
                  <a:pt x="3334683" y="786595"/>
                </a:cubicBezTo>
                <a:cubicBezTo>
                  <a:pt x="3209628" y="739549"/>
                  <a:pt x="3073147" y="794724"/>
                  <a:pt x="3029841" y="909836"/>
                </a:cubicBezTo>
                <a:cubicBezTo>
                  <a:pt x="2997363" y="996169"/>
                  <a:pt x="3026521" y="1091695"/>
                  <a:pt x="3095887" y="1153910"/>
                </a:cubicBezTo>
                <a:close/>
                <a:moveTo>
                  <a:pt x="3521423" y="1860548"/>
                </a:moveTo>
                <a:cubicBezTo>
                  <a:pt x="3544546" y="1881285"/>
                  <a:pt x="3572135" y="1898322"/>
                  <a:pt x="3603399" y="1910084"/>
                </a:cubicBezTo>
                <a:cubicBezTo>
                  <a:pt x="3728453" y="1957130"/>
                  <a:pt x="3864935" y="1901953"/>
                  <a:pt x="3908240" y="1786842"/>
                </a:cubicBezTo>
                <a:cubicBezTo>
                  <a:pt x="3951546" y="1671732"/>
                  <a:pt x="3885275" y="1540278"/>
                  <a:pt x="3760220" y="1493232"/>
                </a:cubicBezTo>
                <a:cubicBezTo>
                  <a:pt x="3635166" y="1446186"/>
                  <a:pt x="3498684" y="1501363"/>
                  <a:pt x="3455379" y="1616474"/>
                </a:cubicBezTo>
                <a:cubicBezTo>
                  <a:pt x="3422900" y="1702807"/>
                  <a:pt x="3452057" y="1798333"/>
                  <a:pt x="3521423" y="1860548"/>
                </a:cubicBezTo>
                <a:close/>
                <a:moveTo>
                  <a:pt x="3507502" y="2659088"/>
                </a:moveTo>
                <a:cubicBezTo>
                  <a:pt x="3530625" y="2679826"/>
                  <a:pt x="3558214" y="2696863"/>
                  <a:pt x="3589478" y="2708624"/>
                </a:cubicBezTo>
                <a:cubicBezTo>
                  <a:pt x="3714532" y="2755670"/>
                  <a:pt x="3851014" y="2700494"/>
                  <a:pt x="3894319" y="2585383"/>
                </a:cubicBezTo>
                <a:cubicBezTo>
                  <a:pt x="3937624" y="2470273"/>
                  <a:pt x="3871353" y="2338820"/>
                  <a:pt x="3746299" y="2291774"/>
                </a:cubicBezTo>
                <a:cubicBezTo>
                  <a:pt x="3621245" y="2244728"/>
                  <a:pt x="3484763" y="2299905"/>
                  <a:pt x="3441458" y="2415014"/>
                </a:cubicBezTo>
                <a:cubicBezTo>
                  <a:pt x="3408979" y="2501348"/>
                  <a:pt x="3438136" y="2596873"/>
                  <a:pt x="3507502" y="2659088"/>
                </a:cubicBezTo>
                <a:close/>
                <a:moveTo>
                  <a:pt x="2750047" y="3029987"/>
                </a:moveTo>
                <a:cubicBezTo>
                  <a:pt x="2773168" y="3050726"/>
                  <a:pt x="2800759" y="3067763"/>
                  <a:pt x="2832021" y="3079524"/>
                </a:cubicBezTo>
                <a:cubicBezTo>
                  <a:pt x="2957076" y="3126570"/>
                  <a:pt x="3093558" y="3071393"/>
                  <a:pt x="3136863" y="2956283"/>
                </a:cubicBezTo>
                <a:cubicBezTo>
                  <a:pt x="3180168" y="2841172"/>
                  <a:pt x="3113897" y="2709719"/>
                  <a:pt x="2988843" y="2662673"/>
                </a:cubicBezTo>
                <a:cubicBezTo>
                  <a:pt x="2863789" y="2615627"/>
                  <a:pt x="2727307" y="2670804"/>
                  <a:pt x="2684001" y="2785914"/>
                </a:cubicBezTo>
                <a:cubicBezTo>
                  <a:pt x="2651523" y="2872247"/>
                  <a:pt x="2680681" y="2967773"/>
                  <a:pt x="2750047" y="3029987"/>
                </a:cubicBezTo>
                <a:close/>
                <a:moveTo>
                  <a:pt x="1666926" y="2573567"/>
                </a:moveTo>
                <a:lnTo>
                  <a:pt x="1775047" y="423729"/>
                </a:lnTo>
                <a:lnTo>
                  <a:pt x="1991290" y="423729"/>
                </a:lnTo>
                <a:lnTo>
                  <a:pt x="2099411" y="2573567"/>
                </a:lnTo>
                <a:close/>
                <a:moveTo>
                  <a:pt x="1154974" y="2568578"/>
                </a:moveTo>
                <a:cubicBezTo>
                  <a:pt x="1178096" y="2589317"/>
                  <a:pt x="1205685" y="2606354"/>
                  <a:pt x="1236949" y="2618115"/>
                </a:cubicBezTo>
                <a:cubicBezTo>
                  <a:pt x="1362003" y="2665161"/>
                  <a:pt x="1498485" y="2609985"/>
                  <a:pt x="1541790" y="2494874"/>
                </a:cubicBezTo>
                <a:cubicBezTo>
                  <a:pt x="1585096" y="2379763"/>
                  <a:pt x="1518825" y="2248310"/>
                  <a:pt x="1393770" y="2201264"/>
                </a:cubicBezTo>
                <a:cubicBezTo>
                  <a:pt x="1268716" y="2154218"/>
                  <a:pt x="1132234" y="2209394"/>
                  <a:pt x="1088929" y="2324505"/>
                </a:cubicBezTo>
                <a:cubicBezTo>
                  <a:pt x="1056450" y="2410839"/>
                  <a:pt x="1085608" y="2506364"/>
                  <a:pt x="1154974" y="2568578"/>
                </a:cubicBezTo>
                <a:close/>
                <a:moveTo>
                  <a:pt x="1811301" y="3132571"/>
                </a:moveTo>
                <a:lnTo>
                  <a:pt x="1704026" y="2663196"/>
                </a:lnTo>
                <a:lnTo>
                  <a:pt x="2117930" y="2682436"/>
                </a:lnTo>
                <a:lnTo>
                  <a:pt x="1967575" y="3139835"/>
                </a:lnTo>
                <a:close/>
                <a:moveTo>
                  <a:pt x="474734" y="2026084"/>
                </a:moveTo>
                <a:cubicBezTo>
                  <a:pt x="497856" y="2046823"/>
                  <a:pt x="525445" y="2063859"/>
                  <a:pt x="556709" y="2075621"/>
                </a:cubicBezTo>
                <a:cubicBezTo>
                  <a:pt x="681763" y="2122667"/>
                  <a:pt x="818245" y="2067490"/>
                  <a:pt x="861550" y="1952380"/>
                </a:cubicBezTo>
                <a:cubicBezTo>
                  <a:pt x="904855" y="1837269"/>
                  <a:pt x="838584" y="1705816"/>
                  <a:pt x="713530" y="1658770"/>
                </a:cubicBezTo>
                <a:cubicBezTo>
                  <a:pt x="588476" y="1611724"/>
                  <a:pt x="451994" y="1666900"/>
                  <a:pt x="408689" y="1782011"/>
                </a:cubicBezTo>
                <a:cubicBezTo>
                  <a:pt x="376210" y="1868344"/>
                  <a:pt x="405367" y="1963870"/>
                  <a:pt x="474734" y="2026084"/>
                </a:cubicBezTo>
                <a:close/>
                <a:moveTo>
                  <a:pt x="470005" y="2517620"/>
                </a:moveTo>
                <a:cubicBezTo>
                  <a:pt x="142796" y="2243059"/>
                  <a:pt x="-69074" y="1913805"/>
                  <a:pt x="20698" y="1573981"/>
                </a:cubicBezTo>
                <a:cubicBezTo>
                  <a:pt x="290062" y="677171"/>
                  <a:pt x="1131284" y="1373424"/>
                  <a:pt x="1417683" y="1157395"/>
                </a:cubicBezTo>
                <a:cubicBezTo>
                  <a:pt x="1704082" y="941367"/>
                  <a:pt x="795764" y="512391"/>
                  <a:pt x="1486994" y="164947"/>
                </a:cubicBezTo>
                <a:cubicBezTo>
                  <a:pt x="1963635" y="-91969"/>
                  <a:pt x="2301495" y="-33140"/>
                  <a:pt x="2924035" y="233397"/>
                </a:cubicBezTo>
                <a:cubicBezTo>
                  <a:pt x="3546575" y="499935"/>
                  <a:pt x="4682373" y="1460700"/>
                  <a:pt x="4352060" y="2410274"/>
                </a:cubicBezTo>
                <a:cubicBezTo>
                  <a:pt x="4055563" y="3262631"/>
                  <a:pt x="2903863" y="3342769"/>
                  <a:pt x="2149143" y="3248705"/>
                </a:cubicBezTo>
                <a:cubicBezTo>
                  <a:pt x="2120485" y="3221681"/>
                  <a:pt x="2088781" y="3200633"/>
                  <a:pt x="2056697" y="3184977"/>
                </a:cubicBezTo>
                <a:lnTo>
                  <a:pt x="2029525" y="3174239"/>
                </a:lnTo>
                <a:lnTo>
                  <a:pt x="2074465" y="2961096"/>
                </a:lnTo>
                <a:cubicBezTo>
                  <a:pt x="2174448" y="2968058"/>
                  <a:pt x="2268303" y="2914369"/>
                  <a:pt x="2302852" y="2822534"/>
                </a:cubicBezTo>
                <a:cubicBezTo>
                  <a:pt x="2344980" y="2710550"/>
                  <a:pt x="2283405" y="2583099"/>
                  <a:pt x="2164586" y="2533664"/>
                </a:cubicBezTo>
                <a:lnTo>
                  <a:pt x="2177079" y="2474412"/>
                </a:lnTo>
                <a:lnTo>
                  <a:pt x="2181423" y="2474420"/>
                </a:lnTo>
                <a:lnTo>
                  <a:pt x="2180348" y="2458905"/>
                </a:lnTo>
                <a:lnTo>
                  <a:pt x="2183345" y="2444691"/>
                </a:lnTo>
                <a:lnTo>
                  <a:pt x="2179364" y="2444684"/>
                </a:lnTo>
                <a:lnTo>
                  <a:pt x="2069296" y="855315"/>
                </a:lnTo>
                <a:cubicBezTo>
                  <a:pt x="2264713" y="815272"/>
                  <a:pt x="2400776" y="670372"/>
                  <a:pt x="2376696" y="524656"/>
                </a:cubicBezTo>
                <a:cubicBezTo>
                  <a:pt x="2351678" y="373263"/>
                  <a:pt x="2163271" y="278317"/>
                  <a:pt x="1955875" y="312591"/>
                </a:cubicBezTo>
                <a:cubicBezTo>
                  <a:pt x="1748480" y="346862"/>
                  <a:pt x="1600634" y="497374"/>
                  <a:pt x="1625652" y="648768"/>
                </a:cubicBezTo>
                <a:cubicBezTo>
                  <a:pt x="1635034" y="705540"/>
                  <a:pt x="1667392" y="754373"/>
                  <a:pt x="1715112" y="791433"/>
                </a:cubicBezTo>
                <a:lnTo>
                  <a:pt x="1728511" y="799403"/>
                </a:lnTo>
                <a:lnTo>
                  <a:pt x="1608970" y="2443607"/>
                </a:lnTo>
                <a:lnTo>
                  <a:pt x="1608731" y="2443607"/>
                </a:lnTo>
                <a:lnTo>
                  <a:pt x="1608909" y="2444461"/>
                </a:lnTo>
                <a:lnTo>
                  <a:pt x="1606809" y="2473335"/>
                </a:lnTo>
                <a:lnTo>
                  <a:pt x="1614885" y="2473351"/>
                </a:lnTo>
                <a:lnTo>
                  <a:pt x="1760460" y="3176931"/>
                </a:lnTo>
                <a:cubicBezTo>
                  <a:pt x="1363839" y="3071567"/>
                  <a:pt x="842276" y="2829991"/>
                  <a:pt x="470005" y="2517620"/>
                </a:cubicBezTo>
                <a:close/>
                <a:moveTo>
                  <a:pt x="1703651" y="4144665"/>
                </a:moveTo>
                <a:cubicBezTo>
                  <a:pt x="1692426" y="4135382"/>
                  <a:pt x="1682479" y="4126471"/>
                  <a:pt x="1673433" y="4117764"/>
                </a:cubicBezTo>
                <a:cubicBezTo>
                  <a:pt x="1630012" y="4075967"/>
                  <a:pt x="1607344" y="4038835"/>
                  <a:pt x="1563711" y="3987474"/>
                </a:cubicBezTo>
                <a:cubicBezTo>
                  <a:pt x="1428119" y="3754817"/>
                  <a:pt x="1459551" y="3514918"/>
                  <a:pt x="1577437" y="3369529"/>
                </a:cubicBezTo>
                <a:cubicBezTo>
                  <a:pt x="1695323" y="3224139"/>
                  <a:pt x="1812160" y="3189516"/>
                  <a:pt x="1943877" y="3254126"/>
                </a:cubicBezTo>
                <a:cubicBezTo>
                  <a:pt x="2075594" y="3318736"/>
                  <a:pt x="2201944" y="3486346"/>
                  <a:pt x="2150195" y="3720844"/>
                </a:cubicBezTo>
                <a:cubicBezTo>
                  <a:pt x="2053054" y="4010881"/>
                  <a:pt x="2046121" y="3999957"/>
                  <a:pt x="2256634" y="4453092"/>
                </a:cubicBezTo>
                <a:cubicBezTo>
                  <a:pt x="1923422" y="4292924"/>
                  <a:pt x="1782225" y="4209649"/>
                  <a:pt x="1703651" y="414466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53" name="Frame 1">
            <a:extLst>
              <a:ext uri="{FF2B5EF4-FFF2-40B4-BE49-F238E27FC236}">
                <a16:creationId xmlns:a16="http://schemas.microsoft.com/office/drawing/2014/main" id="{BE9D3DB0-D8EF-4707-861C-6821BE2C9251}"/>
              </a:ext>
            </a:extLst>
          </p:cNvPr>
          <p:cNvSpPr/>
          <p:nvPr/>
        </p:nvSpPr>
        <p:spPr>
          <a:xfrm>
            <a:off x="10415865" y="3794901"/>
            <a:ext cx="447322" cy="440805"/>
          </a:xfrm>
          <a:custGeom>
            <a:avLst/>
            <a:gdLst/>
            <a:ahLst/>
            <a:cxnLst/>
            <a:rect l="l" t="t" r="r" b="b"/>
            <a:pathLst>
              <a:path w="3960440" h="3902736">
                <a:moveTo>
                  <a:pt x="3283404" y="173516"/>
                </a:moveTo>
                <a:lnTo>
                  <a:pt x="3283404" y="1821788"/>
                </a:lnTo>
                <a:cubicBezTo>
                  <a:pt x="3283404" y="1901354"/>
                  <a:pt x="3218903" y="1965855"/>
                  <a:pt x="3139337" y="1965855"/>
                </a:cubicBezTo>
                <a:lnTo>
                  <a:pt x="3087798" y="1965855"/>
                </a:lnTo>
                <a:lnTo>
                  <a:pt x="3087798" y="3729220"/>
                </a:lnTo>
                <a:lnTo>
                  <a:pt x="3786924" y="3729220"/>
                </a:lnTo>
                <a:lnTo>
                  <a:pt x="3786924" y="173516"/>
                </a:lnTo>
                <a:close/>
                <a:moveTo>
                  <a:pt x="2215865" y="173516"/>
                </a:moveTo>
                <a:lnTo>
                  <a:pt x="2215865" y="1821787"/>
                </a:lnTo>
                <a:cubicBezTo>
                  <a:pt x="2215865" y="1901353"/>
                  <a:pt x="2151364" y="1965854"/>
                  <a:pt x="2071798" y="1965854"/>
                </a:cubicBezTo>
                <a:lnTo>
                  <a:pt x="2020259" y="1965854"/>
                </a:lnTo>
                <a:lnTo>
                  <a:pt x="2020259" y="3729220"/>
                </a:lnTo>
                <a:lnTo>
                  <a:pt x="2925798" y="3729220"/>
                </a:lnTo>
                <a:lnTo>
                  <a:pt x="2925798" y="1965855"/>
                </a:lnTo>
                <a:lnTo>
                  <a:pt x="2874260" y="1965855"/>
                </a:lnTo>
                <a:cubicBezTo>
                  <a:pt x="2794694" y="1965855"/>
                  <a:pt x="2730193" y="1901354"/>
                  <a:pt x="2730193" y="1821788"/>
                </a:cubicBezTo>
                <a:lnTo>
                  <a:pt x="2730193" y="173516"/>
                </a:lnTo>
                <a:close/>
                <a:moveTo>
                  <a:pt x="1148326" y="173516"/>
                </a:moveTo>
                <a:lnTo>
                  <a:pt x="1148326" y="1821787"/>
                </a:lnTo>
                <a:cubicBezTo>
                  <a:pt x="1148326" y="1901353"/>
                  <a:pt x="1083825" y="1965854"/>
                  <a:pt x="1004259" y="1965854"/>
                </a:cubicBezTo>
                <a:lnTo>
                  <a:pt x="952720" y="1965854"/>
                </a:lnTo>
                <a:lnTo>
                  <a:pt x="952720" y="3729220"/>
                </a:lnTo>
                <a:lnTo>
                  <a:pt x="1858259" y="3729220"/>
                </a:lnTo>
                <a:lnTo>
                  <a:pt x="1858259" y="1965854"/>
                </a:lnTo>
                <a:lnTo>
                  <a:pt x="1806721" y="1965854"/>
                </a:lnTo>
                <a:cubicBezTo>
                  <a:pt x="1727155" y="1965854"/>
                  <a:pt x="1662654" y="1901353"/>
                  <a:pt x="1662654" y="1821787"/>
                </a:cubicBezTo>
                <a:lnTo>
                  <a:pt x="1662654" y="173516"/>
                </a:lnTo>
                <a:close/>
                <a:moveTo>
                  <a:pt x="173516" y="173516"/>
                </a:moveTo>
                <a:lnTo>
                  <a:pt x="173516" y="3729220"/>
                </a:lnTo>
                <a:lnTo>
                  <a:pt x="790720" y="3729220"/>
                </a:lnTo>
                <a:lnTo>
                  <a:pt x="790720" y="1965854"/>
                </a:lnTo>
                <a:lnTo>
                  <a:pt x="739182" y="1965854"/>
                </a:lnTo>
                <a:cubicBezTo>
                  <a:pt x="659616" y="1965854"/>
                  <a:pt x="595115" y="1901353"/>
                  <a:pt x="595115" y="1821787"/>
                </a:cubicBezTo>
                <a:lnTo>
                  <a:pt x="595115" y="173516"/>
                </a:lnTo>
                <a:close/>
                <a:moveTo>
                  <a:pt x="0" y="0"/>
                </a:moveTo>
                <a:lnTo>
                  <a:pt x="3960440" y="0"/>
                </a:lnTo>
                <a:lnTo>
                  <a:pt x="3960440" y="3902736"/>
                </a:lnTo>
                <a:lnTo>
                  <a:pt x="0" y="39027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54" name="Trapezoid 10">
            <a:extLst>
              <a:ext uri="{FF2B5EF4-FFF2-40B4-BE49-F238E27FC236}">
                <a16:creationId xmlns:a16="http://schemas.microsoft.com/office/drawing/2014/main" id="{665511B1-2161-4C23-84AE-68555DEA257C}"/>
              </a:ext>
            </a:extLst>
          </p:cNvPr>
          <p:cNvSpPr/>
          <p:nvPr/>
        </p:nvSpPr>
        <p:spPr>
          <a:xfrm>
            <a:off x="10421683" y="4655824"/>
            <a:ext cx="435682" cy="435173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55" name="Rounded Rectangle 13">
            <a:extLst>
              <a:ext uri="{FF2B5EF4-FFF2-40B4-BE49-F238E27FC236}">
                <a16:creationId xmlns:a16="http://schemas.microsoft.com/office/drawing/2014/main" id="{A9897EBA-4424-465E-8935-61392AB44F13}"/>
              </a:ext>
            </a:extLst>
          </p:cNvPr>
          <p:cNvSpPr/>
          <p:nvPr/>
        </p:nvSpPr>
        <p:spPr>
          <a:xfrm>
            <a:off x="10422907" y="5511896"/>
            <a:ext cx="433238" cy="439229"/>
          </a:xfrm>
          <a:custGeom>
            <a:avLst/>
            <a:gdLst/>
            <a:ahLst/>
            <a:cxnLst/>
            <a:rect l="l" t="t" r="r" b="b"/>
            <a:pathLst>
              <a:path w="3888432" h="3942206">
                <a:moveTo>
                  <a:pt x="1453000" y="1601409"/>
                </a:moveTo>
                <a:cubicBezTo>
                  <a:pt x="1680098" y="1620345"/>
                  <a:pt x="1856954" y="1803084"/>
                  <a:pt x="1869413" y="2027696"/>
                </a:cubicBezTo>
                <a:lnTo>
                  <a:pt x="1872208" y="2027696"/>
                </a:lnTo>
                <a:lnTo>
                  <a:pt x="1870771" y="2041950"/>
                </a:lnTo>
                <a:cubicBezTo>
                  <a:pt x="1872125" y="2046931"/>
                  <a:pt x="1872208" y="2051970"/>
                  <a:pt x="1872208" y="2057028"/>
                </a:cubicBezTo>
                <a:lnTo>
                  <a:pt x="1869251" y="2057028"/>
                </a:lnTo>
                <a:cubicBezTo>
                  <a:pt x="1864239" y="2147995"/>
                  <a:pt x="1832360" y="2231721"/>
                  <a:pt x="1781132" y="2300327"/>
                </a:cubicBezTo>
                <a:cubicBezTo>
                  <a:pt x="1950316" y="2429200"/>
                  <a:pt x="2035534" y="2648956"/>
                  <a:pt x="1981509" y="2865351"/>
                </a:cubicBezTo>
                <a:lnTo>
                  <a:pt x="1982520" y="2865600"/>
                </a:lnTo>
                <a:lnTo>
                  <a:pt x="1980566" y="2871182"/>
                </a:lnTo>
                <a:cubicBezTo>
                  <a:pt x="1980626" y="2873091"/>
                  <a:pt x="1980159" y="2874868"/>
                  <a:pt x="1979683" y="2876643"/>
                </a:cubicBezTo>
                <a:lnTo>
                  <a:pt x="1978743" y="2876391"/>
                </a:lnTo>
                <a:cubicBezTo>
                  <a:pt x="1906261" y="3151032"/>
                  <a:pt x="1635868" y="3325676"/>
                  <a:pt x="1354542" y="3278315"/>
                </a:cubicBezTo>
                <a:cubicBezTo>
                  <a:pt x="1069459" y="3230321"/>
                  <a:pt x="869630" y="2970597"/>
                  <a:pt x="896310" y="2682736"/>
                </a:cubicBezTo>
                <a:lnTo>
                  <a:pt x="1167265" y="2707851"/>
                </a:lnTo>
                <a:cubicBezTo>
                  <a:pt x="1153731" y="2853876"/>
                  <a:pt x="1255101" y="2985630"/>
                  <a:pt x="1399718" y="3009977"/>
                </a:cubicBezTo>
                <a:cubicBezTo>
                  <a:pt x="1542430" y="3034002"/>
                  <a:pt x="1679594" y="2945407"/>
                  <a:pt x="1716364" y="2806087"/>
                </a:cubicBezTo>
                <a:lnTo>
                  <a:pt x="1712955" y="2805174"/>
                </a:lnTo>
                <a:cubicBezTo>
                  <a:pt x="1747358" y="2676781"/>
                  <a:pt x="1683513" y="2544996"/>
                  <a:pt x="1566965" y="2489087"/>
                </a:cubicBezTo>
                <a:lnTo>
                  <a:pt x="1264746" y="2489087"/>
                </a:lnTo>
                <a:lnTo>
                  <a:pt x="1264746" y="2260487"/>
                </a:lnTo>
                <a:lnTo>
                  <a:pt x="1415008" y="2260487"/>
                </a:lnTo>
                <a:lnTo>
                  <a:pt x="1415008" y="2256296"/>
                </a:lnTo>
                <a:cubicBezTo>
                  <a:pt x="1536452" y="2256296"/>
                  <a:pt x="1635778" y="2161595"/>
                  <a:pt x="1642171" y="2041950"/>
                </a:cubicBezTo>
                <a:cubicBezTo>
                  <a:pt x="1635763" y="1929831"/>
                  <a:pt x="1547414" y="1838675"/>
                  <a:pt x="1434004" y="1829219"/>
                </a:cubicBezTo>
                <a:cubicBezTo>
                  <a:pt x="1315527" y="1819340"/>
                  <a:pt x="1209255" y="1901922"/>
                  <a:pt x="1189565" y="2019168"/>
                </a:cubicBezTo>
                <a:lnTo>
                  <a:pt x="964122" y="1981307"/>
                </a:lnTo>
                <a:cubicBezTo>
                  <a:pt x="1003502" y="1746815"/>
                  <a:pt x="1216047" y="1581651"/>
                  <a:pt x="1453000" y="1601409"/>
                </a:cubicBezTo>
                <a:close/>
                <a:moveTo>
                  <a:pt x="2506326" y="1599809"/>
                </a:moveTo>
                <a:lnTo>
                  <a:pt x="2808312" y="1599809"/>
                </a:lnTo>
                <a:lnTo>
                  <a:pt x="2808312" y="3286048"/>
                </a:lnTo>
                <a:lnTo>
                  <a:pt x="2506326" y="3286048"/>
                </a:lnTo>
                <a:lnTo>
                  <a:pt x="2506326" y="2027562"/>
                </a:lnTo>
                <a:cubicBezTo>
                  <a:pt x="2437265" y="2054915"/>
                  <a:pt x="2361553" y="2063151"/>
                  <a:pt x="2286403" y="2052407"/>
                </a:cubicBezTo>
                <a:lnTo>
                  <a:pt x="2327809" y="1762799"/>
                </a:lnTo>
                <a:cubicBezTo>
                  <a:pt x="2374863" y="1769526"/>
                  <a:pt x="2422529" y="1755590"/>
                  <a:pt x="2458548" y="1724574"/>
                </a:cubicBezTo>
                <a:cubicBezTo>
                  <a:pt x="2481217" y="1705053"/>
                  <a:pt x="2497881" y="1679966"/>
                  <a:pt x="2506326" y="1651907"/>
                </a:cubicBezTo>
                <a:close/>
                <a:moveTo>
                  <a:pt x="780856" y="1311430"/>
                </a:moveTo>
                <a:cubicBezTo>
                  <a:pt x="568646" y="1311430"/>
                  <a:pt x="396615" y="1483461"/>
                  <a:pt x="396615" y="1695671"/>
                </a:cubicBezTo>
                <a:lnTo>
                  <a:pt x="396615" y="3232587"/>
                </a:lnTo>
                <a:cubicBezTo>
                  <a:pt x="396615" y="3444797"/>
                  <a:pt x="568646" y="3616828"/>
                  <a:pt x="780856" y="3616828"/>
                </a:cubicBezTo>
                <a:lnTo>
                  <a:pt x="3084614" y="3616828"/>
                </a:lnTo>
                <a:cubicBezTo>
                  <a:pt x="3296824" y="3616828"/>
                  <a:pt x="3468855" y="3444797"/>
                  <a:pt x="3468855" y="3232587"/>
                </a:cubicBezTo>
                <a:lnTo>
                  <a:pt x="3468855" y="1695671"/>
                </a:lnTo>
                <a:cubicBezTo>
                  <a:pt x="3468855" y="1483461"/>
                  <a:pt x="3296824" y="1311430"/>
                  <a:pt x="3084614" y="1311430"/>
                </a:cubicBezTo>
                <a:close/>
                <a:moveTo>
                  <a:pt x="1409449" y="666804"/>
                </a:moveTo>
                <a:cubicBezTo>
                  <a:pt x="1353794" y="703063"/>
                  <a:pt x="1319153" y="766374"/>
                  <a:pt x="1319153" y="837776"/>
                </a:cubicBezTo>
                <a:cubicBezTo>
                  <a:pt x="1319153" y="957083"/>
                  <a:pt x="1415870" y="1053800"/>
                  <a:pt x="1535177" y="1053800"/>
                </a:cubicBezTo>
                <a:cubicBezTo>
                  <a:pt x="1654484" y="1053800"/>
                  <a:pt x="1751201" y="957083"/>
                  <a:pt x="1751201" y="837776"/>
                </a:cubicBezTo>
                <a:cubicBezTo>
                  <a:pt x="1751201" y="766374"/>
                  <a:pt x="1716560" y="703063"/>
                  <a:pt x="1660905" y="666804"/>
                </a:cubicBezTo>
                <a:lnTo>
                  <a:pt x="1660905" y="785396"/>
                </a:lnTo>
                <a:cubicBezTo>
                  <a:pt x="1660905" y="854094"/>
                  <a:pt x="1605215" y="909784"/>
                  <a:pt x="1536517" y="909784"/>
                </a:cubicBezTo>
                <a:lnTo>
                  <a:pt x="1533837" y="909784"/>
                </a:lnTo>
                <a:cubicBezTo>
                  <a:pt x="1465139" y="909784"/>
                  <a:pt x="1409449" y="854094"/>
                  <a:pt x="1409449" y="785396"/>
                </a:cubicBezTo>
                <a:close/>
                <a:moveTo>
                  <a:pt x="2472344" y="664338"/>
                </a:moveTo>
                <a:lnTo>
                  <a:pt x="2472344" y="785396"/>
                </a:lnTo>
                <a:cubicBezTo>
                  <a:pt x="2472344" y="854094"/>
                  <a:pt x="2416654" y="909784"/>
                  <a:pt x="2347956" y="909784"/>
                </a:cubicBezTo>
                <a:lnTo>
                  <a:pt x="2345276" y="909784"/>
                </a:lnTo>
                <a:cubicBezTo>
                  <a:pt x="2276578" y="909784"/>
                  <a:pt x="2220888" y="854094"/>
                  <a:pt x="2220888" y="785396"/>
                </a:cubicBezTo>
                <a:lnTo>
                  <a:pt x="2220888" y="669270"/>
                </a:lnTo>
                <a:cubicBezTo>
                  <a:pt x="2167348" y="705921"/>
                  <a:pt x="2134250" y="767983"/>
                  <a:pt x="2134250" y="837776"/>
                </a:cubicBezTo>
                <a:cubicBezTo>
                  <a:pt x="2134250" y="957083"/>
                  <a:pt x="2230967" y="1053800"/>
                  <a:pt x="2350274" y="1053800"/>
                </a:cubicBezTo>
                <a:cubicBezTo>
                  <a:pt x="2469581" y="1053800"/>
                  <a:pt x="2566298" y="957083"/>
                  <a:pt x="2566298" y="837776"/>
                </a:cubicBezTo>
                <a:cubicBezTo>
                  <a:pt x="2566298" y="764763"/>
                  <a:pt x="2530076" y="700210"/>
                  <a:pt x="2472344" y="664338"/>
                </a:cubicBezTo>
                <a:close/>
                <a:moveTo>
                  <a:pt x="598010" y="664338"/>
                </a:moveTo>
                <a:cubicBezTo>
                  <a:pt x="540278" y="700210"/>
                  <a:pt x="504056" y="764763"/>
                  <a:pt x="504056" y="837776"/>
                </a:cubicBezTo>
                <a:cubicBezTo>
                  <a:pt x="504056" y="957083"/>
                  <a:pt x="600773" y="1053800"/>
                  <a:pt x="720080" y="1053800"/>
                </a:cubicBezTo>
                <a:cubicBezTo>
                  <a:pt x="839387" y="1053800"/>
                  <a:pt x="936104" y="957083"/>
                  <a:pt x="936104" y="837776"/>
                </a:cubicBezTo>
                <a:cubicBezTo>
                  <a:pt x="936104" y="767983"/>
                  <a:pt x="903007" y="705921"/>
                  <a:pt x="849466" y="669270"/>
                </a:cubicBezTo>
                <a:lnTo>
                  <a:pt x="849466" y="785396"/>
                </a:lnTo>
                <a:cubicBezTo>
                  <a:pt x="849466" y="854094"/>
                  <a:pt x="793776" y="909784"/>
                  <a:pt x="725078" y="909784"/>
                </a:cubicBezTo>
                <a:lnTo>
                  <a:pt x="722398" y="909784"/>
                </a:lnTo>
                <a:cubicBezTo>
                  <a:pt x="653700" y="909784"/>
                  <a:pt x="598010" y="854094"/>
                  <a:pt x="598010" y="785396"/>
                </a:cubicBezTo>
                <a:close/>
                <a:moveTo>
                  <a:pt x="3283783" y="661871"/>
                </a:moveTo>
                <a:lnTo>
                  <a:pt x="3283783" y="785396"/>
                </a:lnTo>
                <a:cubicBezTo>
                  <a:pt x="3283783" y="854094"/>
                  <a:pt x="3228093" y="909784"/>
                  <a:pt x="3159395" y="909784"/>
                </a:cubicBezTo>
                <a:lnTo>
                  <a:pt x="3156715" y="909784"/>
                </a:lnTo>
                <a:cubicBezTo>
                  <a:pt x="3088017" y="909784"/>
                  <a:pt x="3032327" y="854094"/>
                  <a:pt x="3032327" y="785396"/>
                </a:cubicBezTo>
                <a:lnTo>
                  <a:pt x="3032327" y="671736"/>
                </a:lnTo>
                <a:cubicBezTo>
                  <a:pt x="2980939" y="708781"/>
                  <a:pt x="2949347" y="769589"/>
                  <a:pt x="2949347" y="837776"/>
                </a:cubicBezTo>
                <a:cubicBezTo>
                  <a:pt x="2949347" y="957083"/>
                  <a:pt x="3046064" y="1053800"/>
                  <a:pt x="3165371" y="1053800"/>
                </a:cubicBezTo>
                <a:cubicBezTo>
                  <a:pt x="3284678" y="1053800"/>
                  <a:pt x="3381395" y="957083"/>
                  <a:pt x="3381395" y="837776"/>
                </a:cubicBezTo>
                <a:cubicBezTo>
                  <a:pt x="3381395" y="763152"/>
                  <a:pt x="3343557" y="697365"/>
                  <a:pt x="3283783" y="661871"/>
                </a:cubicBezTo>
                <a:close/>
                <a:moveTo>
                  <a:pt x="722398" y="0"/>
                </a:moveTo>
                <a:lnTo>
                  <a:pt x="725078" y="0"/>
                </a:lnTo>
                <a:cubicBezTo>
                  <a:pt x="793776" y="0"/>
                  <a:pt x="849466" y="55690"/>
                  <a:pt x="849466" y="124388"/>
                </a:cubicBezTo>
                <a:lnTo>
                  <a:pt x="849466" y="405728"/>
                </a:lnTo>
                <a:lnTo>
                  <a:pt x="1409449" y="405728"/>
                </a:lnTo>
                <a:lnTo>
                  <a:pt x="1409449" y="124388"/>
                </a:lnTo>
                <a:cubicBezTo>
                  <a:pt x="1409449" y="55690"/>
                  <a:pt x="1465139" y="0"/>
                  <a:pt x="1533837" y="0"/>
                </a:cubicBezTo>
                <a:lnTo>
                  <a:pt x="1536517" y="0"/>
                </a:lnTo>
                <a:cubicBezTo>
                  <a:pt x="1605215" y="0"/>
                  <a:pt x="1660905" y="55690"/>
                  <a:pt x="1660905" y="124388"/>
                </a:cubicBezTo>
                <a:lnTo>
                  <a:pt x="1660905" y="405728"/>
                </a:lnTo>
                <a:lnTo>
                  <a:pt x="2220888" y="405728"/>
                </a:lnTo>
                <a:lnTo>
                  <a:pt x="2220888" y="124388"/>
                </a:lnTo>
                <a:cubicBezTo>
                  <a:pt x="2220888" y="55690"/>
                  <a:pt x="2276578" y="0"/>
                  <a:pt x="2345276" y="0"/>
                </a:cubicBezTo>
                <a:lnTo>
                  <a:pt x="2347956" y="0"/>
                </a:lnTo>
                <a:cubicBezTo>
                  <a:pt x="2416654" y="0"/>
                  <a:pt x="2472344" y="55690"/>
                  <a:pt x="2472344" y="124388"/>
                </a:cubicBezTo>
                <a:lnTo>
                  <a:pt x="2472344" y="405728"/>
                </a:lnTo>
                <a:lnTo>
                  <a:pt x="3032327" y="405728"/>
                </a:lnTo>
                <a:lnTo>
                  <a:pt x="3032327" y="124388"/>
                </a:lnTo>
                <a:cubicBezTo>
                  <a:pt x="3032327" y="55690"/>
                  <a:pt x="3088017" y="0"/>
                  <a:pt x="3156715" y="0"/>
                </a:cubicBezTo>
                <a:lnTo>
                  <a:pt x="3159395" y="0"/>
                </a:lnTo>
                <a:cubicBezTo>
                  <a:pt x="3228093" y="0"/>
                  <a:pt x="3283783" y="55690"/>
                  <a:pt x="3283783" y="124388"/>
                </a:cubicBezTo>
                <a:lnTo>
                  <a:pt x="3283783" y="406407"/>
                </a:lnTo>
                <a:cubicBezTo>
                  <a:pt x="3618342" y="409380"/>
                  <a:pt x="3888432" y="681706"/>
                  <a:pt x="3888432" y="1017114"/>
                </a:cubicBezTo>
                <a:lnTo>
                  <a:pt x="3888432" y="3330820"/>
                </a:lnTo>
                <a:cubicBezTo>
                  <a:pt x="3888432" y="3668479"/>
                  <a:pt x="3614705" y="3942206"/>
                  <a:pt x="3277046" y="3942206"/>
                </a:cubicBezTo>
                <a:lnTo>
                  <a:pt x="611386" y="3942206"/>
                </a:lnTo>
                <a:cubicBezTo>
                  <a:pt x="273727" y="3942206"/>
                  <a:pt x="0" y="3668479"/>
                  <a:pt x="0" y="3330820"/>
                </a:cubicBezTo>
                <a:lnTo>
                  <a:pt x="0" y="1017114"/>
                </a:lnTo>
                <a:cubicBezTo>
                  <a:pt x="0" y="683934"/>
                  <a:pt x="266514" y="413001"/>
                  <a:pt x="598010" y="407076"/>
                </a:cubicBezTo>
                <a:lnTo>
                  <a:pt x="598010" y="124388"/>
                </a:lnTo>
                <a:cubicBezTo>
                  <a:pt x="598010" y="55690"/>
                  <a:pt x="653700" y="0"/>
                  <a:pt x="72239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11193</TotalTime>
  <Words>85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Allppt.com</cp:lastModifiedBy>
  <cp:revision>15</cp:revision>
  <dcterms:created xsi:type="dcterms:W3CDTF">2018-02-18T19:39:47Z</dcterms:created>
  <dcterms:modified xsi:type="dcterms:W3CDTF">2019-01-02T03:09:12Z</dcterms:modified>
</cp:coreProperties>
</file>