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3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pic>
        <p:nvPicPr>
          <p:cNvPr id="29" name="Picture 12">
            <a:extLst>
              <a:ext uri="{FF2B5EF4-FFF2-40B4-BE49-F238E27FC236}">
                <a16:creationId xmlns:a16="http://schemas.microsoft.com/office/drawing/2014/main" id="{4BB785B0-AB68-4B3D-B624-F726DED46A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55" y="3846235"/>
            <a:ext cx="1571182" cy="1651914"/>
          </a:xfrm>
          <a:prstGeom prst="rect">
            <a:avLst/>
          </a:prstGeom>
        </p:spPr>
      </p:pic>
      <p:pic>
        <p:nvPicPr>
          <p:cNvPr id="43" name="Picture 6">
            <a:extLst>
              <a:ext uri="{FF2B5EF4-FFF2-40B4-BE49-F238E27FC236}">
                <a16:creationId xmlns:a16="http://schemas.microsoft.com/office/drawing/2014/main" id="{1F38DFD9-44B9-412C-9C3C-24D1F32E40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340" y="1601396"/>
            <a:ext cx="1329661" cy="1926813"/>
          </a:xfrm>
          <a:prstGeom prst="rect">
            <a:avLst/>
          </a:prstGeom>
        </p:spPr>
      </p:pic>
      <p:sp>
        <p:nvSpPr>
          <p:cNvPr id="44" name="Freeform 16">
            <a:extLst>
              <a:ext uri="{FF2B5EF4-FFF2-40B4-BE49-F238E27FC236}">
                <a16:creationId xmlns:a16="http://schemas.microsoft.com/office/drawing/2014/main" id="{CCFCB3F9-1E31-4178-A492-56E1BD615AF6}"/>
              </a:ext>
            </a:extLst>
          </p:cNvPr>
          <p:cNvSpPr/>
          <p:nvPr/>
        </p:nvSpPr>
        <p:spPr>
          <a:xfrm flipH="1">
            <a:off x="3428395" y="2993542"/>
            <a:ext cx="2947981" cy="1208991"/>
          </a:xfrm>
          <a:custGeom>
            <a:avLst/>
            <a:gdLst>
              <a:gd name="connsiteX0" fmla="*/ 2035402 w 5468347"/>
              <a:gd name="connsiteY0" fmla="*/ 849 h 1582918"/>
              <a:gd name="connsiteX1" fmla="*/ 2596704 w 5468347"/>
              <a:gd name="connsiteY1" fmla="*/ 141538 h 1582918"/>
              <a:gd name="connsiteX2" fmla="*/ 3488648 w 5468347"/>
              <a:gd name="connsiteY2" fmla="*/ 570305 h 1582918"/>
              <a:gd name="connsiteX3" fmla="*/ 5468347 w 5468347"/>
              <a:gd name="connsiteY3" fmla="*/ 1582918 h 1582918"/>
              <a:gd name="connsiteX4" fmla="*/ 3631596 w 5468347"/>
              <a:gd name="connsiteY4" fmla="*/ 1574966 h 1582918"/>
              <a:gd name="connsiteX5" fmla="*/ 3269121 w 5468347"/>
              <a:gd name="connsiteY5" fmla="*/ 1173092 h 1582918"/>
              <a:gd name="connsiteX6" fmla="*/ 3214235 w 5468347"/>
              <a:gd name="connsiteY6" fmla="*/ 1161143 h 1582918"/>
              <a:gd name="connsiteX7" fmla="*/ 2448153 w 5468347"/>
              <a:gd name="connsiteY7" fmla="*/ 854408 h 1582918"/>
              <a:gd name="connsiteX8" fmla="*/ 1572398 w 5468347"/>
              <a:gd name="connsiteY8" fmla="*/ 937852 h 1582918"/>
              <a:gd name="connsiteX9" fmla="*/ 1281447 w 5468347"/>
              <a:gd name="connsiteY9" fmla="*/ 827716 h 1582918"/>
              <a:gd name="connsiteX10" fmla="*/ 158263 w 5468347"/>
              <a:gd name="connsiteY10" fmla="*/ 615914 h 1582918"/>
              <a:gd name="connsiteX11" fmla="*/ 231087 w 5468347"/>
              <a:gd name="connsiteY11" fmla="*/ 457382 h 1582918"/>
              <a:gd name="connsiteX12" fmla="*/ 1414 w 5468347"/>
              <a:gd name="connsiteY12" fmla="*/ 410090 h 1582918"/>
              <a:gd name="connsiteX13" fmla="*/ 417937 w 5468347"/>
              <a:gd name="connsiteY13" fmla="*/ 270533 h 1582918"/>
              <a:gd name="connsiteX14" fmla="*/ 1051890 w 5468347"/>
              <a:gd name="connsiteY14" fmla="*/ 437363 h 1582918"/>
              <a:gd name="connsiteX15" fmla="*/ 1549535 w 5468347"/>
              <a:gd name="connsiteY15" fmla="*/ 367846 h 1582918"/>
              <a:gd name="connsiteX16" fmla="*/ 1138815 w 5468347"/>
              <a:gd name="connsiteY16" fmla="*/ 345621 h 1582918"/>
              <a:gd name="connsiteX17" fmla="*/ 991889 w 5468347"/>
              <a:gd name="connsiteY17" fmla="*/ 115890 h 1582918"/>
              <a:gd name="connsiteX18" fmla="*/ 1647486 w 5468347"/>
              <a:gd name="connsiteY18" fmla="*/ 92040 h 1582918"/>
              <a:gd name="connsiteX19" fmla="*/ 2035402 w 5468347"/>
              <a:gd name="connsiteY19" fmla="*/ 849 h 1582918"/>
              <a:gd name="connsiteX0" fmla="*/ 2035402 w 5468347"/>
              <a:gd name="connsiteY0" fmla="*/ 849 h 1582918"/>
              <a:gd name="connsiteX1" fmla="*/ 2596704 w 5468347"/>
              <a:gd name="connsiteY1" fmla="*/ 141538 h 1582918"/>
              <a:gd name="connsiteX2" fmla="*/ 3488648 w 5468347"/>
              <a:gd name="connsiteY2" fmla="*/ 570305 h 1582918"/>
              <a:gd name="connsiteX3" fmla="*/ 5468347 w 5468347"/>
              <a:gd name="connsiteY3" fmla="*/ 1582918 h 1582918"/>
              <a:gd name="connsiteX4" fmla="*/ 3631596 w 5468347"/>
              <a:gd name="connsiteY4" fmla="*/ 1574966 h 1582918"/>
              <a:gd name="connsiteX5" fmla="*/ 3214235 w 5468347"/>
              <a:gd name="connsiteY5" fmla="*/ 1161143 h 1582918"/>
              <a:gd name="connsiteX6" fmla="*/ 2448153 w 5468347"/>
              <a:gd name="connsiteY6" fmla="*/ 854408 h 1582918"/>
              <a:gd name="connsiteX7" fmla="*/ 1572398 w 5468347"/>
              <a:gd name="connsiteY7" fmla="*/ 937852 h 1582918"/>
              <a:gd name="connsiteX8" fmla="*/ 1281447 w 5468347"/>
              <a:gd name="connsiteY8" fmla="*/ 827716 h 1582918"/>
              <a:gd name="connsiteX9" fmla="*/ 158263 w 5468347"/>
              <a:gd name="connsiteY9" fmla="*/ 615914 h 1582918"/>
              <a:gd name="connsiteX10" fmla="*/ 231087 w 5468347"/>
              <a:gd name="connsiteY10" fmla="*/ 457382 h 1582918"/>
              <a:gd name="connsiteX11" fmla="*/ 1414 w 5468347"/>
              <a:gd name="connsiteY11" fmla="*/ 410090 h 1582918"/>
              <a:gd name="connsiteX12" fmla="*/ 417937 w 5468347"/>
              <a:gd name="connsiteY12" fmla="*/ 270533 h 1582918"/>
              <a:gd name="connsiteX13" fmla="*/ 1051890 w 5468347"/>
              <a:gd name="connsiteY13" fmla="*/ 437363 h 1582918"/>
              <a:gd name="connsiteX14" fmla="*/ 1549535 w 5468347"/>
              <a:gd name="connsiteY14" fmla="*/ 367846 h 1582918"/>
              <a:gd name="connsiteX15" fmla="*/ 1138815 w 5468347"/>
              <a:gd name="connsiteY15" fmla="*/ 345621 h 1582918"/>
              <a:gd name="connsiteX16" fmla="*/ 991889 w 5468347"/>
              <a:gd name="connsiteY16" fmla="*/ 115890 h 1582918"/>
              <a:gd name="connsiteX17" fmla="*/ 1647486 w 5468347"/>
              <a:gd name="connsiteY17" fmla="*/ 92040 h 1582918"/>
              <a:gd name="connsiteX18" fmla="*/ 2035402 w 5468347"/>
              <a:gd name="connsiteY18" fmla="*/ 849 h 1582918"/>
              <a:gd name="connsiteX0" fmla="*/ 2035402 w 5468347"/>
              <a:gd name="connsiteY0" fmla="*/ 849 h 1582918"/>
              <a:gd name="connsiteX1" fmla="*/ 2596704 w 5468347"/>
              <a:gd name="connsiteY1" fmla="*/ 141538 h 1582918"/>
              <a:gd name="connsiteX2" fmla="*/ 3488648 w 5468347"/>
              <a:gd name="connsiteY2" fmla="*/ 570305 h 1582918"/>
              <a:gd name="connsiteX3" fmla="*/ 5468347 w 5468347"/>
              <a:gd name="connsiteY3" fmla="*/ 1582918 h 1582918"/>
              <a:gd name="connsiteX4" fmla="*/ 4021210 w 5468347"/>
              <a:gd name="connsiteY4" fmla="*/ 1574966 h 1582918"/>
              <a:gd name="connsiteX5" fmla="*/ 3214235 w 5468347"/>
              <a:gd name="connsiteY5" fmla="*/ 1161143 h 1582918"/>
              <a:gd name="connsiteX6" fmla="*/ 2448153 w 5468347"/>
              <a:gd name="connsiteY6" fmla="*/ 854408 h 1582918"/>
              <a:gd name="connsiteX7" fmla="*/ 1572398 w 5468347"/>
              <a:gd name="connsiteY7" fmla="*/ 937852 h 1582918"/>
              <a:gd name="connsiteX8" fmla="*/ 1281447 w 5468347"/>
              <a:gd name="connsiteY8" fmla="*/ 827716 h 1582918"/>
              <a:gd name="connsiteX9" fmla="*/ 158263 w 5468347"/>
              <a:gd name="connsiteY9" fmla="*/ 615914 h 1582918"/>
              <a:gd name="connsiteX10" fmla="*/ 231087 w 5468347"/>
              <a:gd name="connsiteY10" fmla="*/ 457382 h 1582918"/>
              <a:gd name="connsiteX11" fmla="*/ 1414 w 5468347"/>
              <a:gd name="connsiteY11" fmla="*/ 410090 h 1582918"/>
              <a:gd name="connsiteX12" fmla="*/ 417937 w 5468347"/>
              <a:gd name="connsiteY12" fmla="*/ 270533 h 1582918"/>
              <a:gd name="connsiteX13" fmla="*/ 1051890 w 5468347"/>
              <a:gd name="connsiteY13" fmla="*/ 437363 h 1582918"/>
              <a:gd name="connsiteX14" fmla="*/ 1549535 w 5468347"/>
              <a:gd name="connsiteY14" fmla="*/ 367846 h 1582918"/>
              <a:gd name="connsiteX15" fmla="*/ 1138815 w 5468347"/>
              <a:gd name="connsiteY15" fmla="*/ 345621 h 1582918"/>
              <a:gd name="connsiteX16" fmla="*/ 991889 w 5468347"/>
              <a:gd name="connsiteY16" fmla="*/ 115890 h 1582918"/>
              <a:gd name="connsiteX17" fmla="*/ 1647486 w 5468347"/>
              <a:gd name="connsiteY17" fmla="*/ 92040 h 1582918"/>
              <a:gd name="connsiteX18" fmla="*/ 2035402 w 5468347"/>
              <a:gd name="connsiteY18" fmla="*/ 849 h 1582918"/>
              <a:gd name="connsiteX0" fmla="*/ 2035402 w 5468347"/>
              <a:gd name="connsiteY0" fmla="*/ 849 h 1590869"/>
              <a:gd name="connsiteX1" fmla="*/ 2596704 w 5468347"/>
              <a:gd name="connsiteY1" fmla="*/ 141538 h 1590869"/>
              <a:gd name="connsiteX2" fmla="*/ 3488648 w 5468347"/>
              <a:gd name="connsiteY2" fmla="*/ 570305 h 1590869"/>
              <a:gd name="connsiteX3" fmla="*/ 5468347 w 5468347"/>
              <a:gd name="connsiteY3" fmla="*/ 1582918 h 1590869"/>
              <a:gd name="connsiteX4" fmla="*/ 3862184 w 5468347"/>
              <a:gd name="connsiteY4" fmla="*/ 1590869 h 1590869"/>
              <a:gd name="connsiteX5" fmla="*/ 3214235 w 5468347"/>
              <a:gd name="connsiteY5" fmla="*/ 1161143 h 1590869"/>
              <a:gd name="connsiteX6" fmla="*/ 2448153 w 5468347"/>
              <a:gd name="connsiteY6" fmla="*/ 854408 h 1590869"/>
              <a:gd name="connsiteX7" fmla="*/ 1572398 w 5468347"/>
              <a:gd name="connsiteY7" fmla="*/ 937852 h 1590869"/>
              <a:gd name="connsiteX8" fmla="*/ 1281447 w 5468347"/>
              <a:gd name="connsiteY8" fmla="*/ 827716 h 1590869"/>
              <a:gd name="connsiteX9" fmla="*/ 158263 w 5468347"/>
              <a:gd name="connsiteY9" fmla="*/ 615914 h 1590869"/>
              <a:gd name="connsiteX10" fmla="*/ 231087 w 5468347"/>
              <a:gd name="connsiteY10" fmla="*/ 457382 h 1590869"/>
              <a:gd name="connsiteX11" fmla="*/ 1414 w 5468347"/>
              <a:gd name="connsiteY11" fmla="*/ 410090 h 1590869"/>
              <a:gd name="connsiteX12" fmla="*/ 417937 w 5468347"/>
              <a:gd name="connsiteY12" fmla="*/ 270533 h 1590869"/>
              <a:gd name="connsiteX13" fmla="*/ 1051890 w 5468347"/>
              <a:gd name="connsiteY13" fmla="*/ 437363 h 1590869"/>
              <a:gd name="connsiteX14" fmla="*/ 1549535 w 5468347"/>
              <a:gd name="connsiteY14" fmla="*/ 367846 h 1590869"/>
              <a:gd name="connsiteX15" fmla="*/ 1138815 w 5468347"/>
              <a:gd name="connsiteY15" fmla="*/ 345621 h 1590869"/>
              <a:gd name="connsiteX16" fmla="*/ 991889 w 5468347"/>
              <a:gd name="connsiteY16" fmla="*/ 115890 h 1590869"/>
              <a:gd name="connsiteX17" fmla="*/ 1647486 w 5468347"/>
              <a:gd name="connsiteY17" fmla="*/ 92040 h 1590869"/>
              <a:gd name="connsiteX18" fmla="*/ 2035402 w 5468347"/>
              <a:gd name="connsiteY18" fmla="*/ 849 h 1590869"/>
              <a:gd name="connsiteX0" fmla="*/ 2035402 w 5468347"/>
              <a:gd name="connsiteY0" fmla="*/ 849 h 1590869"/>
              <a:gd name="connsiteX1" fmla="*/ 2596704 w 5468347"/>
              <a:gd name="connsiteY1" fmla="*/ 141538 h 1590869"/>
              <a:gd name="connsiteX2" fmla="*/ 3488648 w 5468347"/>
              <a:gd name="connsiteY2" fmla="*/ 570305 h 1590869"/>
              <a:gd name="connsiteX3" fmla="*/ 5468347 w 5468347"/>
              <a:gd name="connsiteY3" fmla="*/ 1582918 h 1590869"/>
              <a:gd name="connsiteX4" fmla="*/ 3862184 w 5468347"/>
              <a:gd name="connsiteY4" fmla="*/ 1590869 h 1590869"/>
              <a:gd name="connsiteX5" fmla="*/ 3214235 w 5468347"/>
              <a:gd name="connsiteY5" fmla="*/ 1161143 h 1590869"/>
              <a:gd name="connsiteX6" fmla="*/ 2448153 w 5468347"/>
              <a:gd name="connsiteY6" fmla="*/ 854408 h 1590869"/>
              <a:gd name="connsiteX7" fmla="*/ 1572398 w 5468347"/>
              <a:gd name="connsiteY7" fmla="*/ 937852 h 1590869"/>
              <a:gd name="connsiteX8" fmla="*/ 1281447 w 5468347"/>
              <a:gd name="connsiteY8" fmla="*/ 827716 h 1590869"/>
              <a:gd name="connsiteX9" fmla="*/ 158263 w 5468347"/>
              <a:gd name="connsiteY9" fmla="*/ 615914 h 1590869"/>
              <a:gd name="connsiteX10" fmla="*/ 231087 w 5468347"/>
              <a:gd name="connsiteY10" fmla="*/ 457382 h 1590869"/>
              <a:gd name="connsiteX11" fmla="*/ 1414 w 5468347"/>
              <a:gd name="connsiteY11" fmla="*/ 410090 h 1590869"/>
              <a:gd name="connsiteX12" fmla="*/ 417937 w 5468347"/>
              <a:gd name="connsiteY12" fmla="*/ 270533 h 1590869"/>
              <a:gd name="connsiteX13" fmla="*/ 1051890 w 5468347"/>
              <a:gd name="connsiteY13" fmla="*/ 437363 h 1590869"/>
              <a:gd name="connsiteX14" fmla="*/ 1549535 w 5468347"/>
              <a:gd name="connsiteY14" fmla="*/ 367846 h 1590869"/>
              <a:gd name="connsiteX15" fmla="*/ 1138815 w 5468347"/>
              <a:gd name="connsiteY15" fmla="*/ 345621 h 1590869"/>
              <a:gd name="connsiteX16" fmla="*/ 991889 w 5468347"/>
              <a:gd name="connsiteY16" fmla="*/ 115890 h 1590869"/>
              <a:gd name="connsiteX17" fmla="*/ 1647486 w 5468347"/>
              <a:gd name="connsiteY17" fmla="*/ 92040 h 1590869"/>
              <a:gd name="connsiteX18" fmla="*/ 2035402 w 5468347"/>
              <a:gd name="connsiteY18" fmla="*/ 849 h 1590869"/>
              <a:gd name="connsiteX0" fmla="*/ 2035402 w 5468347"/>
              <a:gd name="connsiteY0" fmla="*/ 849 h 1582918"/>
              <a:gd name="connsiteX1" fmla="*/ 2596704 w 5468347"/>
              <a:gd name="connsiteY1" fmla="*/ 141538 h 1582918"/>
              <a:gd name="connsiteX2" fmla="*/ 3488648 w 5468347"/>
              <a:gd name="connsiteY2" fmla="*/ 570305 h 1582918"/>
              <a:gd name="connsiteX3" fmla="*/ 5468347 w 5468347"/>
              <a:gd name="connsiteY3" fmla="*/ 1582918 h 1582918"/>
              <a:gd name="connsiteX4" fmla="*/ 3214235 w 5468347"/>
              <a:gd name="connsiteY4" fmla="*/ 1161143 h 1582918"/>
              <a:gd name="connsiteX5" fmla="*/ 2448153 w 5468347"/>
              <a:gd name="connsiteY5" fmla="*/ 854408 h 1582918"/>
              <a:gd name="connsiteX6" fmla="*/ 1572398 w 5468347"/>
              <a:gd name="connsiteY6" fmla="*/ 937852 h 1582918"/>
              <a:gd name="connsiteX7" fmla="*/ 1281447 w 5468347"/>
              <a:gd name="connsiteY7" fmla="*/ 827716 h 1582918"/>
              <a:gd name="connsiteX8" fmla="*/ 158263 w 5468347"/>
              <a:gd name="connsiteY8" fmla="*/ 615914 h 1582918"/>
              <a:gd name="connsiteX9" fmla="*/ 231087 w 5468347"/>
              <a:gd name="connsiteY9" fmla="*/ 457382 h 1582918"/>
              <a:gd name="connsiteX10" fmla="*/ 1414 w 5468347"/>
              <a:gd name="connsiteY10" fmla="*/ 410090 h 1582918"/>
              <a:gd name="connsiteX11" fmla="*/ 417937 w 5468347"/>
              <a:gd name="connsiteY11" fmla="*/ 270533 h 1582918"/>
              <a:gd name="connsiteX12" fmla="*/ 1051890 w 5468347"/>
              <a:gd name="connsiteY12" fmla="*/ 437363 h 1582918"/>
              <a:gd name="connsiteX13" fmla="*/ 1549535 w 5468347"/>
              <a:gd name="connsiteY13" fmla="*/ 367846 h 1582918"/>
              <a:gd name="connsiteX14" fmla="*/ 1138815 w 5468347"/>
              <a:gd name="connsiteY14" fmla="*/ 345621 h 1582918"/>
              <a:gd name="connsiteX15" fmla="*/ 991889 w 5468347"/>
              <a:gd name="connsiteY15" fmla="*/ 115890 h 1582918"/>
              <a:gd name="connsiteX16" fmla="*/ 1647486 w 5468347"/>
              <a:gd name="connsiteY16" fmla="*/ 92040 h 1582918"/>
              <a:gd name="connsiteX17" fmla="*/ 2035402 w 5468347"/>
              <a:gd name="connsiteY17" fmla="*/ 849 h 1582918"/>
              <a:gd name="connsiteX0" fmla="*/ 2035402 w 3488648"/>
              <a:gd name="connsiteY0" fmla="*/ 849 h 1161143"/>
              <a:gd name="connsiteX1" fmla="*/ 2596704 w 3488648"/>
              <a:gd name="connsiteY1" fmla="*/ 141538 h 1161143"/>
              <a:gd name="connsiteX2" fmla="*/ 3488648 w 3488648"/>
              <a:gd name="connsiteY2" fmla="*/ 570305 h 1161143"/>
              <a:gd name="connsiteX3" fmla="*/ 3214235 w 3488648"/>
              <a:gd name="connsiteY3" fmla="*/ 1161143 h 1161143"/>
              <a:gd name="connsiteX4" fmla="*/ 2448153 w 3488648"/>
              <a:gd name="connsiteY4" fmla="*/ 854408 h 1161143"/>
              <a:gd name="connsiteX5" fmla="*/ 1572398 w 3488648"/>
              <a:gd name="connsiteY5" fmla="*/ 937852 h 1161143"/>
              <a:gd name="connsiteX6" fmla="*/ 1281447 w 3488648"/>
              <a:gd name="connsiteY6" fmla="*/ 827716 h 1161143"/>
              <a:gd name="connsiteX7" fmla="*/ 158263 w 3488648"/>
              <a:gd name="connsiteY7" fmla="*/ 615914 h 1161143"/>
              <a:gd name="connsiteX8" fmla="*/ 231087 w 3488648"/>
              <a:gd name="connsiteY8" fmla="*/ 457382 h 1161143"/>
              <a:gd name="connsiteX9" fmla="*/ 1414 w 3488648"/>
              <a:gd name="connsiteY9" fmla="*/ 410090 h 1161143"/>
              <a:gd name="connsiteX10" fmla="*/ 417937 w 3488648"/>
              <a:gd name="connsiteY10" fmla="*/ 270533 h 1161143"/>
              <a:gd name="connsiteX11" fmla="*/ 1051890 w 3488648"/>
              <a:gd name="connsiteY11" fmla="*/ 437363 h 1161143"/>
              <a:gd name="connsiteX12" fmla="*/ 1549535 w 3488648"/>
              <a:gd name="connsiteY12" fmla="*/ 367846 h 1161143"/>
              <a:gd name="connsiteX13" fmla="*/ 1138815 w 3488648"/>
              <a:gd name="connsiteY13" fmla="*/ 345621 h 1161143"/>
              <a:gd name="connsiteX14" fmla="*/ 991889 w 3488648"/>
              <a:gd name="connsiteY14" fmla="*/ 115890 h 1161143"/>
              <a:gd name="connsiteX15" fmla="*/ 1647486 w 3488648"/>
              <a:gd name="connsiteY15" fmla="*/ 92040 h 1161143"/>
              <a:gd name="connsiteX16" fmla="*/ 2035402 w 3488648"/>
              <a:gd name="connsiteY16" fmla="*/ 849 h 1161143"/>
              <a:gd name="connsiteX0" fmla="*/ 2035402 w 3253099"/>
              <a:gd name="connsiteY0" fmla="*/ 398 h 1171071"/>
              <a:gd name="connsiteX1" fmla="*/ 2596704 w 3253099"/>
              <a:gd name="connsiteY1" fmla="*/ 141087 h 1171071"/>
              <a:gd name="connsiteX2" fmla="*/ 3130712 w 3253099"/>
              <a:gd name="connsiteY2" fmla="*/ 405397 h 1171071"/>
              <a:gd name="connsiteX3" fmla="*/ 3214235 w 3253099"/>
              <a:gd name="connsiteY3" fmla="*/ 1160692 h 1171071"/>
              <a:gd name="connsiteX4" fmla="*/ 2448153 w 3253099"/>
              <a:gd name="connsiteY4" fmla="*/ 853957 h 1171071"/>
              <a:gd name="connsiteX5" fmla="*/ 1572398 w 3253099"/>
              <a:gd name="connsiteY5" fmla="*/ 937401 h 1171071"/>
              <a:gd name="connsiteX6" fmla="*/ 1281447 w 3253099"/>
              <a:gd name="connsiteY6" fmla="*/ 827265 h 1171071"/>
              <a:gd name="connsiteX7" fmla="*/ 158263 w 3253099"/>
              <a:gd name="connsiteY7" fmla="*/ 615463 h 1171071"/>
              <a:gd name="connsiteX8" fmla="*/ 231087 w 3253099"/>
              <a:gd name="connsiteY8" fmla="*/ 456931 h 1171071"/>
              <a:gd name="connsiteX9" fmla="*/ 1414 w 3253099"/>
              <a:gd name="connsiteY9" fmla="*/ 409639 h 1171071"/>
              <a:gd name="connsiteX10" fmla="*/ 417937 w 3253099"/>
              <a:gd name="connsiteY10" fmla="*/ 270082 h 1171071"/>
              <a:gd name="connsiteX11" fmla="*/ 1051890 w 3253099"/>
              <a:gd name="connsiteY11" fmla="*/ 436912 h 1171071"/>
              <a:gd name="connsiteX12" fmla="*/ 1549535 w 3253099"/>
              <a:gd name="connsiteY12" fmla="*/ 367395 h 1171071"/>
              <a:gd name="connsiteX13" fmla="*/ 1138815 w 3253099"/>
              <a:gd name="connsiteY13" fmla="*/ 345170 h 1171071"/>
              <a:gd name="connsiteX14" fmla="*/ 991889 w 3253099"/>
              <a:gd name="connsiteY14" fmla="*/ 115439 h 1171071"/>
              <a:gd name="connsiteX15" fmla="*/ 1647486 w 3253099"/>
              <a:gd name="connsiteY15" fmla="*/ 91589 h 1171071"/>
              <a:gd name="connsiteX16" fmla="*/ 2035402 w 3253099"/>
              <a:gd name="connsiteY16" fmla="*/ 398 h 1171071"/>
              <a:gd name="connsiteX0" fmla="*/ 2035402 w 3141277"/>
              <a:gd name="connsiteY0" fmla="*/ 398 h 1059138"/>
              <a:gd name="connsiteX1" fmla="*/ 2596704 w 3141277"/>
              <a:gd name="connsiteY1" fmla="*/ 141087 h 1059138"/>
              <a:gd name="connsiteX2" fmla="*/ 3130712 w 3141277"/>
              <a:gd name="connsiteY2" fmla="*/ 405397 h 1059138"/>
              <a:gd name="connsiteX3" fmla="*/ 3020757 w 3141277"/>
              <a:gd name="connsiteY3" fmla="*/ 1044605 h 1059138"/>
              <a:gd name="connsiteX4" fmla="*/ 2448153 w 3141277"/>
              <a:gd name="connsiteY4" fmla="*/ 853957 h 1059138"/>
              <a:gd name="connsiteX5" fmla="*/ 1572398 w 3141277"/>
              <a:gd name="connsiteY5" fmla="*/ 937401 h 1059138"/>
              <a:gd name="connsiteX6" fmla="*/ 1281447 w 3141277"/>
              <a:gd name="connsiteY6" fmla="*/ 827265 h 1059138"/>
              <a:gd name="connsiteX7" fmla="*/ 158263 w 3141277"/>
              <a:gd name="connsiteY7" fmla="*/ 615463 h 1059138"/>
              <a:gd name="connsiteX8" fmla="*/ 231087 w 3141277"/>
              <a:gd name="connsiteY8" fmla="*/ 456931 h 1059138"/>
              <a:gd name="connsiteX9" fmla="*/ 1414 w 3141277"/>
              <a:gd name="connsiteY9" fmla="*/ 409639 h 1059138"/>
              <a:gd name="connsiteX10" fmla="*/ 417937 w 3141277"/>
              <a:gd name="connsiteY10" fmla="*/ 270082 h 1059138"/>
              <a:gd name="connsiteX11" fmla="*/ 1051890 w 3141277"/>
              <a:gd name="connsiteY11" fmla="*/ 436912 h 1059138"/>
              <a:gd name="connsiteX12" fmla="*/ 1549535 w 3141277"/>
              <a:gd name="connsiteY12" fmla="*/ 367395 h 1059138"/>
              <a:gd name="connsiteX13" fmla="*/ 1138815 w 3141277"/>
              <a:gd name="connsiteY13" fmla="*/ 345170 h 1059138"/>
              <a:gd name="connsiteX14" fmla="*/ 991889 w 3141277"/>
              <a:gd name="connsiteY14" fmla="*/ 115439 h 1059138"/>
              <a:gd name="connsiteX15" fmla="*/ 1647486 w 3141277"/>
              <a:gd name="connsiteY15" fmla="*/ 91589 h 1059138"/>
              <a:gd name="connsiteX16" fmla="*/ 2035402 w 3141277"/>
              <a:gd name="connsiteY16" fmla="*/ 398 h 1059138"/>
              <a:gd name="connsiteX0" fmla="*/ 2035402 w 3134602"/>
              <a:gd name="connsiteY0" fmla="*/ 398 h 1108656"/>
              <a:gd name="connsiteX1" fmla="*/ 2596704 w 3134602"/>
              <a:gd name="connsiteY1" fmla="*/ 141087 h 1108656"/>
              <a:gd name="connsiteX2" fmla="*/ 3130712 w 3134602"/>
              <a:gd name="connsiteY2" fmla="*/ 405397 h 1108656"/>
              <a:gd name="connsiteX3" fmla="*/ 3020757 w 3134602"/>
              <a:gd name="connsiteY3" fmla="*/ 1044605 h 1108656"/>
              <a:gd name="connsiteX4" fmla="*/ 2448153 w 3134602"/>
              <a:gd name="connsiteY4" fmla="*/ 853957 h 1108656"/>
              <a:gd name="connsiteX5" fmla="*/ 1572398 w 3134602"/>
              <a:gd name="connsiteY5" fmla="*/ 937401 h 1108656"/>
              <a:gd name="connsiteX6" fmla="*/ 1281447 w 3134602"/>
              <a:gd name="connsiteY6" fmla="*/ 827265 h 1108656"/>
              <a:gd name="connsiteX7" fmla="*/ 158263 w 3134602"/>
              <a:gd name="connsiteY7" fmla="*/ 615463 h 1108656"/>
              <a:gd name="connsiteX8" fmla="*/ 231087 w 3134602"/>
              <a:gd name="connsiteY8" fmla="*/ 456931 h 1108656"/>
              <a:gd name="connsiteX9" fmla="*/ 1414 w 3134602"/>
              <a:gd name="connsiteY9" fmla="*/ 409639 h 1108656"/>
              <a:gd name="connsiteX10" fmla="*/ 417937 w 3134602"/>
              <a:gd name="connsiteY10" fmla="*/ 270082 h 1108656"/>
              <a:gd name="connsiteX11" fmla="*/ 1051890 w 3134602"/>
              <a:gd name="connsiteY11" fmla="*/ 436912 h 1108656"/>
              <a:gd name="connsiteX12" fmla="*/ 1549535 w 3134602"/>
              <a:gd name="connsiteY12" fmla="*/ 367395 h 1108656"/>
              <a:gd name="connsiteX13" fmla="*/ 1138815 w 3134602"/>
              <a:gd name="connsiteY13" fmla="*/ 345170 h 1108656"/>
              <a:gd name="connsiteX14" fmla="*/ 991889 w 3134602"/>
              <a:gd name="connsiteY14" fmla="*/ 115439 h 1108656"/>
              <a:gd name="connsiteX15" fmla="*/ 1647486 w 3134602"/>
              <a:gd name="connsiteY15" fmla="*/ 91589 h 1108656"/>
              <a:gd name="connsiteX16" fmla="*/ 2035402 w 3134602"/>
              <a:gd name="connsiteY16" fmla="*/ 398 h 1108656"/>
              <a:gd name="connsiteX0" fmla="*/ 2035402 w 3134602"/>
              <a:gd name="connsiteY0" fmla="*/ 398 h 1108656"/>
              <a:gd name="connsiteX1" fmla="*/ 2596704 w 3134602"/>
              <a:gd name="connsiteY1" fmla="*/ 141087 h 1108656"/>
              <a:gd name="connsiteX2" fmla="*/ 3130712 w 3134602"/>
              <a:gd name="connsiteY2" fmla="*/ 405397 h 1108656"/>
              <a:gd name="connsiteX3" fmla="*/ 3020757 w 3134602"/>
              <a:gd name="connsiteY3" fmla="*/ 1044605 h 1108656"/>
              <a:gd name="connsiteX4" fmla="*/ 2448153 w 3134602"/>
              <a:gd name="connsiteY4" fmla="*/ 853957 h 1108656"/>
              <a:gd name="connsiteX5" fmla="*/ 1572398 w 3134602"/>
              <a:gd name="connsiteY5" fmla="*/ 937401 h 1108656"/>
              <a:gd name="connsiteX6" fmla="*/ 1281447 w 3134602"/>
              <a:gd name="connsiteY6" fmla="*/ 827265 h 1108656"/>
              <a:gd name="connsiteX7" fmla="*/ 158263 w 3134602"/>
              <a:gd name="connsiteY7" fmla="*/ 615463 h 1108656"/>
              <a:gd name="connsiteX8" fmla="*/ 231087 w 3134602"/>
              <a:gd name="connsiteY8" fmla="*/ 456931 h 1108656"/>
              <a:gd name="connsiteX9" fmla="*/ 1414 w 3134602"/>
              <a:gd name="connsiteY9" fmla="*/ 409639 h 1108656"/>
              <a:gd name="connsiteX10" fmla="*/ 417937 w 3134602"/>
              <a:gd name="connsiteY10" fmla="*/ 270082 h 1108656"/>
              <a:gd name="connsiteX11" fmla="*/ 1051890 w 3134602"/>
              <a:gd name="connsiteY11" fmla="*/ 436912 h 1108656"/>
              <a:gd name="connsiteX12" fmla="*/ 1549535 w 3134602"/>
              <a:gd name="connsiteY12" fmla="*/ 367395 h 1108656"/>
              <a:gd name="connsiteX13" fmla="*/ 1138815 w 3134602"/>
              <a:gd name="connsiteY13" fmla="*/ 345170 h 1108656"/>
              <a:gd name="connsiteX14" fmla="*/ 991889 w 3134602"/>
              <a:gd name="connsiteY14" fmla="*/ 115439 h 1108656"/>
              <a:gd name="connsiteX15" fmla="*/ 1647486 w 3134602"/>
              <a:gd name="connsiteY15" fmla="*/ 91589 h 1108656"/>
              <a:gd name="connsiteX16" fmla="*/ 2035402 w 3134602"/>
              <a:gd name="connsiteY16" fmla="*/ 398 h 1108656"/>
              <a:gd name="connsiteX0" fmla="*/ 2035402 w 3161989"/>
              <a:gd name="connsiteY0" fmla="*/ 398 h 1051209"/>
              <a:gd name="connsiteX1" fmla="*/ 2596704 w 3161989"/>
              <a:gd name="connsiteY1" fmla="*/ 141087 h 1051209"/>
              <a:gd name="connsiteX2" fmla="*/ 3130712 w 3161989"/>
              <a:gd name="connsiteY2" fmla="*/ 405397 h 1051209"/>
              <a:gd name="connsiteX3" fmla="*/ 3020757 w 3161989"/>
              <a:gd name="connsiteY3" fmla="*/ 1044605 h 1051209"/>
              <a:gd name="connsiteX4" fmla="*/ 2448153 w 3161989"/>
              <a:gd name="connsiteY4" fmla="*/ 853957 h 1051209"/>
              <a:gd name="connsiteX5" fmla="*/ 1572398 w 3161989"/>
              <a:gd name="connsiteY5" fmla="*/ 937401 h 1051209"/>
              <a:gd name="connsiteX6" fmla="*/ 1281447 w 3161989"/>
              <a:gd name="connsiteY6" fmla="*/ 827265 h 1051209"/>
              <a:gd name="connsiteX7" fmla="*/ 158263 w 3161989"/>
              <a:gd name="connsiteY7" fmla="*/ 615463 h 1051209"/>
              <a:gd name="connsiteX8" fmla="*/ 231087 w 3161989"/>
              <a:gd name="connsiteY8" fmla="*/ 456931 h 1051209"/>
              <a:gd name="connsiteX9" fmla="*/ 1414 w 3161989"/>
              <a:gd name="connsiteY9" fmla="*/ 409639 h 1051209"/>
              <a:gd name="connsiteX10" fmla="*/ 417937 w 3161989"/>
              <a:gd name="connsiteY10" fmla="*/ 270082 h 1051209"/>
              <a:gd name="connsiteX11" fmla="*/ 1051890 w 3161989"/>
              <a:gd name="connsiteY11" fmla="*/ 436912 h 1051209"/>
              <a:gd name="connsiteX12" fmla="*/ 1549535 w 3161989"/>
              <a:gd name="connsiteY12" fmla="*/ 367395 h 1051209"/>
              <a:gd name="connsiteX13" fmla="*/ 1138815 w 3161989"/>
              <a:gd name="connsiteY13" fmla="*/ 345170 h 1051209"/>
              <a:gd name="connsiteX14" fmla="*/ 991889 w 3161989"/>
              <a:gd name="connsiteY14" fmla="*/ 115439 h 1051209"/>
              <a:gd name="connsiteX15" fmla="*/ 1647486 w 3161989"/>
              <a:gd name="connsiteY15" fmla="*/ 91589 h 1051209"/>
              <a:gd name="connsiteX16" fmla="*/ 2035402 w 3161989"/>
              <a:gd name="connsiteY16" fmla="*/ 398 h 1051209"/>
              <a:gd name="connsiteX0" fmla="*/ 2035402 w 3165679"/>
              <a:gd name="connsiteY0" fmla="*/ 398 h 1051866"/>
              <a:gd name="connsiteX1" fmla="*/ 2596704 w 3165679"/>
              <a:gd name="connsiteY1" fmla="*/ 141087 h 1051866"/>
              <a:gd name="connsiteX2" fmla="*/ 3130712 w 3165679"/>
              <a:gd name="connsiteY2" fmla="*/ 405397 h 1051866"/>
              <a:gd name="connsiteX3" fmla="*/ 3020757 w 3165679"/>
              <a:gd name="connsiteY3" fmla="*/ 1044605 h 1051866"/>
              <a:gd name="connsiteX4" fmla="*/ 2448153 w 3165679"/>
              <a:gd name="connsiteY4" fmla="*/ 853957 h 1051866"/>
              <a:gd name="connsiteX5" fmla="*/ 1572398 w 3165679"/>
              <a:gd name="connsiteY5" fmla="*/ 937401 h 1051866"/>
              <a:gd name="connsiteX6" fmla="*/ 1281447 w 3165679"/>
              <a:gd name="connsiteY6" fmla="*/ 827265 h 1051866"/>
              <a:gd name="connsiteX7" fmla="*/ 158263 w 3165679"/>
              <a:gd name="connsiteY7" fmla="*/ 615463 h 1051866"/>
              <a:gd name="connsiteX8" fmla="*/ 231087 w 3165679"/>
              <a:gd name="connsiteY8" fmla="*/ 456931 h 1051866"/>
              <a:gd name="connsiteX9" fmla="*/ 1414 w 3165679"/>
              <a:gd name="connsiteY9" fmla="*/ 409639 h 1051866"/>
              <a:gd name="connsiteX10" fmla="*/ 417937 w 3165679"/>
              <a:gd name="connsiteY10" fmla="*/ 270082 h 1051866"/>
              <a:gd name="connsiteX11" fmla="*/ 1051890 w 3165679"/>
              <a:gd name="connsiteY11" fmla="*/ 436912 h 1051866"/>
              <a:gd name="connsiteX12" fmla="*/ 1549535 w 3165679"/>
              <a:gd name="connsiteY12" fmla="*/ 367395 h 1051866"/>
              <a:gd name="connsiteX13" fmla="*/ 1138815 w 3165679"/>
              <a:gd name="connsiteY13" fmla="*/ 345170 h 1051866"/>
              <a:gd name="connsiteX14" fmla="*/ 991889 w 3165679"/>
              <a:gd name="connsiteY14" fmla="*/ 115439 h 1051866"/>
              <a:gd name="connsiteX15" fmla="*/ 1647486 w 3165679"/>
              <a:gd name="connsiteY15" fmla="*/ 91589 h 1051866"/>
              <a:gd name="connsiteX16" fmla="*/ 2035402 w 3165679"/>
              <a:gd name="connsiteY16" fmla="*/ 398 h 1051866"/>
              <a:gd name="connsiteX0" fmla="*/ 2035402 w 3172486"/>
              <a:gd name="connsiteY0" fmla="*/ 398 h 1082391"/>
              <a:gd name="connsiteX1" fmla="*/ 2596704 w 3172486"/>
              <a:gd name="connsiteY1" fmla="*/ 141087 h 1082391"/>
              <a:gd name="connsiteX2" fmla="*/ 3130712 w 3172486"/>
              <a:gd name="connsiteY2" fmla="*/ 405397 h 1082391"/>
              <a:gd name="connsiteX3" fmla="*/ 3020757 w 3172486"/>
              <a:gd name="connsiteY3" fmla="*/ 1044605 h 1082391"/>
              <a:gd name="connsiteX4" fmla="*/ 2448153 w 3172486"/>
              <a:gd name="connsiteY4" fmla="*/ 853957 h 1082391"/>
              <a:gd name="connsiteX5" fmla="*/ 1572398 w 3172486"/>
              <a:gd name="connsiteY5" fmla="*/ 937401 h 1082391"/>
              <a:gd name="connsiteX6" fmla="*/ 1281447 w 3172486"/>
              <a:gd name="connsiteY6" fmla="*/ 827265 h 1082391"/>
              <a:gd name="connsiteX7" fmla="*/ 158263 w 3172486"/>
              <a:gd name="connsiteY7" fmla="*/ 615463 h 1082391"/>
              <a:gd name="connsiteX8" fmla="*/ 231087 w 3172486"/>
              <a:gd name="connsiteY8" fmla="*/ 456931 h 1082391"/>
              <a:gd name="connsiteX9" fmla="*/ 1414 w 3172486"/>
              <a:gd name="connsiteY9" fmla="*/ 409639 h 1082391"/>
              <a:gd name="connsiteX10" fmla="*/ 417937 w 3172486"/>
              <a:gd name="connsiteY10" fmla="*/ 270082 h 1082391"/>
              <a:gd name="connsiteX11" fmla="*/ 1051890 w 3172486"/>
              <a:gd name="connsiteY11" fmla="*/ 436912 h 1082391"/>
              <a:gd name="connsiteX12" fmla="*/ 1549535 w 3172486"/>
              <a:gd name="connsiteY12" fmla="*/ 367395 h 1082391"/>
              <a:gd name="connsiteX13" fmla="*/ 1138815 w 3172486"/>
              <a:gd name="connsiteY13" fmla="*/ 345170 h 1082391"/>
              <a:gd name="connsiteX14" fmla="*/ 991889 w 3172486"/>
              <a:gd name="connsiteY14" fmla="*/ 115439 h 1082391"/>
              <a:gd name="connsiteX15" fmla="*/ 1647486 w 3172486"/>
              <a:gd name="connsiteY15" fmla="*/ 91589 h 1082391"/>
              <a:gd name="connsiteX16" fmla="*/ 2035402 w 3172486"/>
              <a:gd name="connsiteY16" fmla="*/ 398 h 1082391"/>
              <a:gd name="connsiteX0" fmla="*/ 3020757 w 3188756"/>
              <a:gd name="connsiteY0" fmla="*/ 1044605 h 1146181"/>
              <a:gd name="connsiteX1" fmla="*/ 2448153 w 3188756"/>
              <a:gd name="connsiteY1" fmla="*/ 853957 h 1146181"/>
              <a:gd name="connsiteX2" fmla="*/ 1572398 w 3188756"/>
              <a:gd name="connsiteY2" fmla="*/ 937401 h 1146181"/>
              <a:gd name="connsiteX3" fmla="*/ 1281447 w 3188756"/>
              <a:gd name="connsiteY3" fmla="*/ 827265 h 1146181"/>
              <a:gd name="connsiteX4" fmla="*/ 158263 w 3188756"/>
              <a:gd name="connsiteY4" fmla="*/ 615463 h 1146181"/>
              <a:gd name="connsiteX5" fmla="*/ 231087 w 3188756"/>
              <a:gd name="connsiteY5" fmla="*/ 456931 h 1146181"/>
              <a:gd name="connsiteX6" fmla="*/ 1414 w 3188756"/>
              <a:gd name="connsiteY6" fmla="*/ 409639 h 1146181"/>
              <a:gd name="connsiteX7" fmla="*/ 417937 w 3188756"/>
              <a:gd name="connsiteY7" fmla="*/ 270082 h 1146181"/>
              <a:gd name="connsiteX8" fmla="*/ 1051890 w 3188756"/>
              <a:gd name="connsiteY8" fmla="*/ 436912 h 1146181"/>
              <a:gd name="connsiteX9" fmla="*/ 1549535 w 3188756"/>
              <a:gd name="connsiteY9" fmla="*/ 367395 h 1146181"/>
              <a:gd name="connsiteX10" fmla="*/ 1138815 w 3188756"/>
              <a:gd name="connsiteY10" fmla="*/ 345170 h 1146181"/>
              <a:gd name="connsiteX11" fmla="*/ 991889 w 3188756"/>
              <a:gd name="connsiteY11" fmla="*/ 115439 h 1146181"/>
              <a:gd name="connsiteX12" fmla="*/ 1647486 w 3188756"/>
              <a:gd name="connsiteY12" fmla="*/ 91589 h 1146181"/>
              <a:gd name="connsiteX13" fmla="*/ 2035402 w 3188756"/>
              <a:gd name="connsiteY13" fmla="*/ 398 h 1146181"/>
              <a:gd name="connsiteX14" fmla="*/ 2596704 w 3188756"/>
              <a:gd name="connsiteY14" fmla="*/ 141087 h 1146181"/>
              <a:gd name="connsiteX15" fmla="*/ 3130712 w 3188756"/>
              <a:gd name="connsiteY15" fmla="*/ 405397 h 1146181"/>
              <a:gd name="connsiteX16" fmla="*/ 3122333 w 3188756"/>
              <a:gd name="connsiteY16" fmla="*/ 1146181 h 1146181"/>
              <a:gd name="connsiteX0" fmla="*/ 3020757 w 3130712"/>
              <a:gd name="connsiteY0" fmla="*/ 1044605 h 1082391"/>
              <a:gd name="connsiteX1" fmla="*/ 2448153 w 3130712"/>
              <a:gd name="connsiteY1" fmla="*/ 853957 h 1082391"/>
              <a:gd name="connsiteX2" fmla="*/ 1572398 w 3130712"/>
              <a:gd name="connsiteY2" fmla="*/ 937401 h 1082391"/>
              <a:gd name="connsiteX3" fmla="*/ 1281447 w 3130712"/>
              <a:gd name="connsiteY3" fmla="*/ 827265 h 1082391"/>
              <a:gd name="connsiteX4" fmla="*/ 158263 w 3130712"/>
              <a:gd name="connsiteY4" fmla="*/ 615463 h 1082391"/>
              <a:gd name="connsiteX5" fmla="*/ 231087 w 3130712"/>
              <a:gd name="connsiteY5" fmla="*/ 456931 h 1082391"/>
              <a:gd name="connsiteX6" fmla="*/ 1414 w 3130712"/>
              <a:gd name="connsiteY6" fmla="*/ 409639 h 1082391"/>
              <a:gd name="connsiteX7" fmla="*/ 417937 w 3130712"/>
              <a:gd name="connsiteY7" fmla="*/ 270082 h 1082391"/>
              <a:gd name="connsiteX8" fmla="*/ 1051890 w 3130712"/>
              <a:gd name="connsiteY8" fmla="*/ 436912 h 1082391"/>
              <a:gd name="connsiteX9" fmla="*/ 1549535 w 3130712"/>
              <a:gd name="connsiteY9" fmla="*/ 367395 h 1082391"/>
              <a:gd name="connsiteX10" fmla="*/ 1138815 w 3130712"/>
              <a:gd name="connsiteY10" fmla="*/ 345170 h 1082391"/>
              <a:gd name="connsiteX11" fmla="*/ 991889 w 3130712"/>
              <a:gd name="connsiteY11" fmla="*/ 115439 h 1082391"/>
              <a:gd name="connsiteX12" fmla="*/ 1647486 w 3130712"/>
              <a:gd name="connsiteY12" fmla="*/ 91589 h 1082391"/>
              <a:gd name="connsiteX13" fmla="*/ 2035402 w 3130712"/>
              <a:gd name="connsiteY13" fmla="*/ 398 h 1082391"/>
              <a:gd name="connsiteX14" fmla="*/ 2596704 w 3130712"/>
              <a:gd name="connsiteY14" fmla="*/ 141087 h 1082391"/>
              <a:gd name="connsiteX15" fmla="*/ 3130712 w 3130712"/>
              <a:gd name="connsiteY15" fmla="*/ 405397 h 1082391"/>
              <a:gd name="connsiteX0" fmla="*/ 3020757 w 3130712"/>
              <a:gd name="connsiteY0" fmla="*/ 1044605 h 1044605"/>
              <a:gd name="connsiteX1" fmla="*/ 2448153 w 3130712"/>
              <a:gd name="connsiteY1" fmla="*/ 853957 h 1044605"/>
              <a:gd name="connsiteX2" fmla="*/ 1572398 w 3130712"/>
              <a:gd name="connsiteY2" fmla="*/ 937401 h 1044605"/>
              <a:gd name="connsiteX3" fmla="*/ 1281447 w 3130712"/>
              <a:gd name="connsiteY3" fmla="*/ 827265 h 1044605"/>
              <a:gd name="connsiteX4" fmla="*/ 158263 w 3130712"/>
              <a:gd name="connsiteY4" fmla="*/ 615463 h 1044605"/>
              <a:gd name="connsiteX5" fmla="*/ 231087 w 3130712"/>
              <a:gd name="connsiteY5" fmla="*/ 456931 h 1044605"/>
              <a:gd name="connsiteX6" fmla="*/ 1414 w 3130712"/>
              <a:gd name="connsiteY6" fmla="*/ 409639 h 1044605"/>
              <a:gd name="connsiteX7" fmla="*/ 417937 w 3130712"/>
              <a:gd name="connsiteY7" fmla="*/ 270082 h 1044605"/>
              <a:gd name="connsiteX8" fmla="*/ 1051890 w 3130712"/>
              <a:gd name="connsiteY8" fmla="*/ 436912 h 1044605"/>
              <a:gd name="connsiteX9" fmla="*/ 1549535 w 3130712"/>
              <a:gd name="connsiteY9" fmla="*/ 367395 h 1044605"/>
              <a:gd name="connsiteX10" fmla="*/ 1138815 w 3130712"/>
              <a:gd name="connsiteY10" fmla="*/ 345170 h 1044605"/>
              <a:gd name="connsiteX11" fmla="*/ 991889 w 3130712"/>
              <a:gd name="connsiteY11" fmla="*/ 115439 h 1044605"/>
              <a:gd name="connsiteX12" fmla="*/ 1647486 w 3130712"/>
              <a:gd name="connsiteY12" fmla="*/ 91589 h 1044605"/>
              <a:gd name="connsiteX13" fmla="*/ 2035402 w 3130712"/>
              <a:gd name="connsiteY13" fmla="*/ 398 h 1044605"/>
              <a:gd name="connsiteX14" fmla="*/ 2596704 w 3130712"/>
              <a:gd name="connsiteY14" fmla="*/ 141087 h 1044605"/>
              <a:gd name="connsiteX15" fmla="*/ 3130712 w 3130712"/>
              <a:gd name="connsiteY15" fmla="*/ 405397 h 1044605"/>
              <a:gd name="connsiteX0" fmla="*/ 2448153 w 3130712"/>
              <a:gd name="connsiteY0" fmla="*/ 853957 h 938278"/>
              <a:gd name="connsiteX1" fmla="*/ 1572398 w 3130712"/>
              <a:gd name="connsiteY1" fmla="*/ 937401 h 938278"/>
              <a:gd name="connsiteX2" fmla="*/ 1281447 w 3130712"/>
              <a:gd name="connsiteY2" fmla="*/ 827265 h 938278"/>
              <a:gd name="connsiteX3" fmla="*/ 158263 w 3130712"/>
              <a:gd name="connsiteY3" fmla="*/ 615463 h 938278"/>
              <a:gd name="connsiteX4" fmla="*/ 231087 w 3130712"/>
              <a:gd name="connsiteY4" fmla="*/ 456931 h 938278"/>
              <a:gd name="connsiteX5" fmla="*/ 1414 w 3130712"/>
              <a:gd name="connsiteY5" fmla="*/ 409639 h 938278"/>
              <a:gd name="connsiteX6" fmla="*/ 417937 w 3130712"/>
              <a:gd name="connsiteY6" fmla="*/ 270082 h 938278"/>
              <a:gd name="connsiteX7" fmla="*/ 1051890 w 3130712"/>
              <a:gd name="connsiteY7" fmla="*/ 436912 h 938278"/>
              <a:gd name="connsiteX8" fmla="*/ 1549535 w 3130712"/>
              <a:gd name="connsiteY8" fmla="*/ 367395 h 938278"/>
              <a:gd name="connsiteX9" fmla="*/ 1138815 w 3130712"/>
              <a:gd name="connsiteY9" fmla="*/ 345170 h 938278"/>
              <a:gd name="connsiteX10" fmla="*/ 991889 w 3130712"/>
              <a:gd name="connsiteY10" fmla="*/ 115439 h 938278"/>
              <a:gd name="connsiteX11" fmla="*/ 1647486 w 3130712"/>
              <a:gd name="connsiteY11" fmla="*/ 91589 h 938278"/>
              <a:gd name="connsiteX12" fmla="*/ 2035402 w 3130712"/>
              <a:gd name="connsiteY12" fmla="*/ 398 h 938278"/>
              <a:gd name="connsiteX13" fmla="*/ 2596704 w 3130712"/>
              <a:gd name="connsiteY13" fmla="*/ 141087 h 938278"/>
              <a:gd name="connsiteX14" fmla="*/ 3130712 w 3130712"/>
              <a:gd name="connsiteY14" fmla="*/ 405397 h 938278"/>
              <a:gd name="connsiteX0" fmla="*/ 2448153 w 3130712"/>
              <a:gd name="connsiteY0" fmla="*/ 853957 h 937573"/>
              <a:gd name="connsiteX1" fmla="*/ 2447825 w 3130712"/>
              <a:gd name="connsiteY1" fmla="*/ 852688 h 937573"/>
              <a:gd name="connsiteX2" fmla="*/ 1572398 w 3130712"/>
              <a:gd name="connsiteY2" fmla="*/ 937401 h 937573"/>
              <a:gd name="connsiteX3" fmla="*/ 1281447 w 3130712"/>
              <a:gd name="connsiteY3" fmla="*/ 827265 h 937573"/>
              <a:gd name="connsiteX4" fmla="*/ 158263 w 3130712"/>
              <a:gd name="connsiteY4" fmla="*/ 615463 h 937573"/>
              <a:gd name="connsiteX5" fmla="*/ 231087 w 3130712"/>
              <a:gd name="connsiteY5" fmla="*/ 456931 h 937573"/>
              <a:gd name="connsiteX6" fmla="*/ 1414 w 3130712"/>
              <a:gd name="connsiteY6" fmla="*/ 409639 h 937573"/>
              <a:gd name="connsiteX7" fmla="*/ 417937 w 3130712"/>
              <a:gd name="connsiteY7" fmla="*/ 270082 h 937573"/>
              <a:gd name="connsiteX8" fmla="*/ 1051890 w 3130712"/>
              <a:gd name="connsiteY8" fmla="*/ 436912 h 937573"/>
              <a:gd name="connsiteX9" fmla="*/ 1549535 w 3130712"/>
              <a:gd name="connsiteY9" fmla="*/ 367395 h 937573"/>
              <a:gd name="connsiteX10" fmla="*/ 1138815 w 3130712"/>
              <a:gd name="connsiteY10" fmla="*/ 345170 h 937573"/>
              <a:gd name="connsiteX11" fmla="*/ 991889 w 3130712"/>
              <a:gd name="connsiteY11" fmla="*/ 115439 h 937573"/>
              <a:gd name="connsiteX12" fmla="*/ 1647486 w 3130712"/>
              <a:gd name="connsiteY12" fmla="*/ 91589 h 937573"/>
              <a:gd name="connsiteX13" fmla="*/ 2035402 w 3130712"/>
              <a:gd name="connsiteY13" fmla="*/ 398 h 937573"/>
              <a:gd name="connsiteX14" fmla="*/ 2596704 w 3130712"/>
              <a:gd name="connsiteY14" fmla="*/ 141087 h 937573"/>
              <a:gd name="connsiteX15" fmla="*/ 3130712 w 3130712"/>
              <a:gd name="connsiteY15" fmla="*/ 405397 h 937573"/>
              <a:gd name="connsiteX0" fmla="*/ 2448153 w 3130712"/>
              <a:gd name="connsiteY0" fmla="*/ 853957 h 937573"/>
              <a:gd name="connsiteX1" fmla="*/ 2447825 w 3130712"/>
              <a:gd name="connsiteY1" fmla="*/ 852688 h 937573"/>
              <a:gd name="connsiteX2" fmla="*/ 1572398 w 3130712"/>
              <a:gd name="connsiteY2" fmla="*/ 937401 h 937573"/>
              <a:gd name="connsiteX3" fmla="*/ 1281447 w 3130712"/>
              <a:gd name="connsiteY3" fmla="*/ 827265 h 937573"/>
              <a:gd name="connsiteX4" fmla="*/ 158263 w 3130712"/>
              <a:gd name="connsiteY4" fmla="*/ 615463 h 937573"/>
              <a:gd name="connsiteX5" fmla="*/ 231087 w 3130712"/>
              <a:gd name="connsiteY5" fmla="*/ 456931 h 937573"/>
              <a:gd name="connsiteX6" fmla="*/ 1414 w 3130712"/>
              <a:gd name="connsiteY6" fmla="*/ 409639 h 937573"/>
              <a:gd name="connsiteX7" fmla="*/ 417937 w 3130712"/>
              <a:gd name="connsiteY7" fmla="*/ 270082 h 937573"/>
              <a:gd name="connsiteX8" fmla="*/ 1051890 w 3130712"/>
              <a:gd name="connsiteY8" fmla="*/ 436912 h 937573"/>
              <a:gd name="connsiteX9" fmla="*/ 1549535 w 3130712"/>
              <a:gd name="connsiteY9" fmla="*/ 367395 h 937573"/>
              <a:gd name="connsiteX10" fmla="*/ 1138815 w 3130712"/>
              <a:gd name="connsiteY10" fmla="*/ 345170 h 937573"/>
              <a:gd name="connsiteX11" fmla="*/ 991889 w 3130712"/>
              <a:gd name="connsiteY11" fmla="*/ 115439 h 937573"/>
              <a:gd name="connsiteX12" fmla="*/ 1647486 w 3130712"/>
              <a:gd name="connsiteY12" fmla="*/ 91589 h 937573"/>
              <a:gd name="connsiteX13" fmla="*/ 2035402 w 3130712"/>
              <a:gd name="connsiteY13" fmla="*/ 398 h 937573"/>
              <a:gd name="connsiteX14" fmla="*/ 2596704 w 3130712"/>
              <a:gd name="connsiteY14" fmla="*/ 141087 h 937573"/>
              <a:gd name="connsiteX15" fmla="*/ 3130712 w 3130712"/>
              <a:gd name="connsiteY15" fmla="*/ 405397 h 937573"/>
              <a:gd name="connsiteX0" fmla="*/ 2448153 w 3130712"/>
              <a:gd name="connsiteY0" fmla="*/ 853957 h 937573"/>
              <a:gd name="connsiteX1" fmla="*/ 2447825 w 3130712"/>
              <a:gd name="connsiteY1" fmla="*/ 852688 h 937573"/>
              <a:gd name="connsiteX2" fmla="*/ 1572398 w 3130712"/>
              <a:gd name="connsiteY2" fmla="*/ 937401 h 937573"/>
              <a:gd name="connsiteX3" fmla="*/ 1281447 w 3130712"/>
              <a:gd name="connsiteY3" fmla="*/ 827265 h 937573"/>
              <a:gd name="connsiteX4" fmla="*/ 158263 w 3130712"/>
              <a:gd name="connsiteY4" fmla="*/ 615463 h 937573"/>
              <a:gd name="connsiteX5" fmla="*/ 231087 w 3130712"/>
              <a:gd name="connsiteY5" fmla="*/ 456931 h 937573"/>
              <a:gd name="connsiteX6" fmla="*/ 1414 w 3130712"/>
              <a:gd name="connsiteY6" fmla="*/ 409639 h 937573"/>
              <a:gd name="connsiteX7" fmla="*/ 417937 w 3130712"/>
              <a:gd name="connsiteY7" fmla="*/ 270082 h 937573"/>
              <a:gd name="connsiteX8" fmla="*/ 1051890 w 3130712"/>
              <a:gd name="connsiteY8" fmla="*/ 436912 h 937573"/>
              <a:gd name="connsiteX9" fmla="*/ 1549535 w 3130712"/>
              <a:gd name="connsiteY9" fmla="*/ 367395 h 937573"/>
              <a:gd name="connsiteX10" fmla="*/ 1138815 w 3130712"/>
              <a:gd name="connsiteY10" fmla="*/ 345170 h 937573"/>
              <a:gd name="connsiteX11" fmla="*/ 991889 w 3130712"/>
              <a:gd name="connsiteY11" fmla="*/ 115439 h 937573"/>
              <a:gd name="connsiteX12" fmla="*/ 1647486 w 3130712"/>
              <a:gd name="connsiteY12" fmla="*/ 91589 h 937573"/>
              <a:gd name="connsiteX13" fmla="*/ 2035402 w 3130712"/>
              <a:gd name="connsiteY13" fmla="*/ 398 h 937573"/>
              <a:gd name="connsiteX14" fmla="*/ 2596704 w 3130712"/>
              <a:gd name="connsiteY14" fmla="*/ 141087 h 937573"/>
              <a:gd name="connsiteX15" fmla="*/ 3130712 w 3130712"/>
              <a:gd name="connsiteY15" fmla="*/ 405397 h 937573"/>
              <a:gd name="connsiteX0" fmla="*/ 2448153 w 3130712"/>
              <a:gd name="connsiteY0" fmla="*/ 853957 h 937561"/>
              <a:gd name="connsiteX1" fmla="*/ 2417683 w 3130712"/>
              <a:gd name="connsiteY1" fmla="*/ 846660 h 937561"/>
              <a:gd name="connsiteX2" fmla="*/ 1572398 w 3130712"/>
              <a:gd name="connsiteY2" fmla="*/ 937401 h 937561"/>
              <a:gd name="connsiteX3" fmla="*/ 1281447 w 3130712"/>
              <a:gd name="connsiteY3" fmla="*/ 827265 h 937561"/>
              <a:gd name="connsiteX4" fmla="*/ 158263 w 3130712"/>
              <a:gd name="connsiteY4" fmla="*/ 615463 h 937561"/>
              <a:gd name="connsiteX5" fmla="*/ 231087 w 3130712"/>
              <a:gd name="connsiteY5" fmla="*/ 456931 h 937561"/>
              <a:gd name="connsiteX6" fmla="*/ 1414 w 3130712"/>
              <a:gd name="connsiteY6" fmla="*/ 409639 h 937561"/>
              <a:gd name="connsiteX7" fmla="*/ 417937 w 3130712"/>
              <a:gd name="connsiteY7" fmla="*/ 270082 h 937561"/>
              <a:gd name="connsiteX8" fmla="*/ 1051890 w 3130712"/>
              <a:gd name="connsiteY8" fmla="*/ 436912 h 937561"/>
              <a:gd name="connsiteX9" fmla="*/ 1549535 w 3130712"/>
              <a:gd name="connsiteY9" fmla="*/ 367395 h 937561"/>
              <a:gd name="connsiteX10" fmla="*/ 1138815 w 3130712"/>
              <a:gd name="connsiteY10" fmla="*/ 345170 h 937561"/>
              <a:gd name="connsiteX11" fmla="*/ 991889 w 3130712"/>
              <a:gd name="connsiteY11" fmla="*/ 115439 h 937561"/>
              <a:gd name="connsiteX12" fmla="*/ 1647486 w 3130712"/>
              <a:gd name="connsiteY12" fmla="*/ 91589 h 937561"/>
              <a:gd name="connsiteX13" fmla="*/ 2035402 w 3130712"/>
              <a:gd name="connsiteY13" fmla="*/ 398 h 937561"/>
              <a:gd name="connsiteX14" fmla="*/ 2596704 w 3130712"/>
              <a:gd name="connsiteY14" fmla="*/ 141087 h 937561"/>
              <a:gd name="connsiteX15" fmla="*/ 3130712 w 3130712"/>
              <a:gd name="connsiteY15" fmla="*/ 405397 h 937561"/>
              <a:gd name="connsiteX0" fmla="*/ 2785737 w 3130712"/>
              <a:gd name="connsiteY0" fmla="*/ 944381 h 949454"/>
              <a:gd name="connsiteX1" fmla="*/ 2417683 w 3130712"/>
              <a:gd name="connsiteY1" fmla="*/ 846660 h 949454"/>
              <a:gd name="connsiteX2" fmla="*/ 1572398 w 3130712"/>
              <a:gd name="connsiteY2" fmla="*/ 937401 h 949454"/>
              <a:gd name="connsiteX3" fmla="*/ 1281447 w 3130712"/>
              <a:gd name="connsiteY3" fmla="*/ 827265 h 949454"/>
              <a:gd name="connsiteX4" fmla="*/ 158263 w 3130712"/>
              <a:gd name="connsiteY4" fmla="*/ 615463 h 949454"/>
              <a:gd name="connsiteX5" fmla="*/ 231087 w 3130712"/>
              <a:gd name="connsiteY5" fmla="*/ 456931 h 949454"/>
              <a:gd name="connsiteX6" fmla="*/ 1414 w 3130712"/>
              <a:gd name="connsiteY6" fmla="*/ 409639 h 949454"/>
              <a:gd name="connsiteX7" fmla="*/ 417937 w 3130712"/>
              <a:gd name="connsiteY7" fmla="*/ 270082 h 949454"/>
              <a:gd name="connsiteX8" fmla="*/ 1051890 w 3130712"/>
              <a:gd name="connsiteY8" fmla="*/ 436912 h 949454"/>
              <a:gd name="connsiteX9" fmla="*/ 1549535 w 3130712"/>
              <a:gd name="connsiteY9" fmla="*/ 367395 h 949454"/>
              <a:gd name="connsiteX10" fmla="*/ 1138815 w 3130712"/>
              <a:gd name="connsiteY10" fmla="*/ 345170 h 949454"/>
              <a:gd name="connsiteX11" fmla="*/ 991889 w 3130712"/>
              <a:gd name="connsiteY11" fmla="*/ 115439 h 949454"/>
              <a:gd name="connsiteX12" fmla="*/ 1647486 w 3130712"/>
              <a:gd name="connsiteY12" fmla="*/ 91589 h 949454"/>
              <a:gd name="connsiteX13" fmla="*/ 2035402 w 3130712"/>
              <a:gd name="connsiteY13" fmla="*/ 398 h 949454"/>
              <a:gd name="connsiteX14" fmla="*/ 2596704 w 3130712"/>
              <a:gd name="connsiteY14" fmla="*/ 141087 h 949454"/>
              <a:gd name="connsiteX15" fmla="*/ 3130712 w 3130712"/>
              <a:gd name="connsiteY15" fmla="*/ 405397 h 949454"/>
              <a:gd name="connsiteX0" fmla="*/ 2836977 w 3130712"/>
              <a:gd name="connsiteY0" fmla="*/ 953423 h 956126"/>
              <a:gd name="connsiteX1" fmla="*/ 2417683 w 3130712"/>
              <a:gd name="connsiteY1" fmla="*/ 846660 h 956126"/>
              <a:gd name="connsiteX2" fmla="*/ 1572398 w 3130712"/>
              <a:gd name="connsiteY2" fmla="*/ 937401 h 956126"/>
              <a:gd name="connsiteX3" fmla="*/ 1281447 w 3130712"/>
              <a:gd name="connsiteY3" fmla="*/ 827265 h 956126"/>
              <a:gd name="connsiteX4" fmla="*/ 158263 w 3130712"/>
              <a:gd name="connsiteY4" fmla="*/ 615463 h 956126"/>
              <a:gd name="connsiteX5" fmla="*/ 231087 w 3130712"/>
              <a:gd name="connsiteY5" fmla="*/ 456931 h 956126"/>
              <a:gd name="connsiteX6" fmla="*/ 1414 w 3130712"/>
              <a:gd name="connsiteY6" fmla="*/ 409639 h 956126"/>
              <a:gd name="connsiteX7" fmla="*/ 417937 w 3130712"/>
              <a:gd name="connsiteY7" fmla="*/ 270082 h 956126"/>
              <a:gd name="connsiteX8" fmla="*/ 1051890 w 3130712"/>
              <a:gd name="connsiteY8" fmla="*/ 436912 h 956126"/>
              <a:gd name="connsiteX9" fmla="*/ 1549535 w 3130712"/>
              <a:gd name="connsiteY9" fmla="*/ 367395 h 956126"/>
              <a:gd name="connsiteX10" fmla="*/ 1138815 w 3130712"/>
              <a:gd name="connsiteY10" fmla="*/ 345170 h 956126"/>
              <a:gd name="connsiteX11" fmla="*/ 991889 w 3130712"/>
              <a:gd name="connsiteY11" fmla="*/ 115439 h 956126"/>
              <a:gd name="connsiteX12" fmla="*/ 1647486 w 3130712"/>
              <a:gd name="connsiteY12" fmla="*/ 91589 h 956126"/>
              <a:gd name="connsiteX13" fmla="*/ 2035402 w 3130712"/>
              <a:gd name="connsiteY13" fmla="*/ 398 h 956126"/>
              <a:gd name="connsiteX14" fmla="*/ 2596704 w 3130712"/>
              <a:gd name="connsiteY14" fmla="*/ 141087 h 956126"/>
              <a:gd name="connsiteX15" fmla="*/ 3130712 w 3130712"/>
              <a:gd name="connsiteY15" fmla="*/ 405397 h 956126"/>
              <a:gd name="connsiteX0" fmla="*/ 2836977 w 3130712"/>
              <a:gd name="connsiteY0" fmla="*/ 992608 h 992608"/>
              <a:gd name="connsiteX1" fmla="*/ 2417683 w 3130712"/>
              <a:gd name="connsiteY1" fmla="*/ 846660 h 992608"/>
              <a:gd name="connsiteX2" fmla="*/ 1572398 w 3130712"/>
              <a:gd name="connsiteY2" fmla="*/ 937401 h 992608"/>
              <a:gd name="connsiteX3" fmla="*/ 1281447 w 3130712"/>
              <a:gd name="connsiteY3" fmla="*/ 827265 h 992608"/>
              <a:gd name="connsiteX4" fmla="*/ 158263 w 3130712"/>
              <a:gd name="connsiteY4" fmla="*/ 615463 h 992608"/>
              <a:gd name="connsiteX5" fmla="*/ 231087 w 3130712"/>
              <a:gd name="connsiteY5" fmla="*/ 456931 h 992608"/>
              <a:gd name="connsiteX6" fmla="*/ 1414 w 3130712"/>
              <a:gd name="connsiteY6" fmla="*/ 409639 h 992608"/>
              <a:gd name="connsiteX7" fmla="*/ 417937 w 3130712"/>
              <a:gd name="connsiteY7" fmla="*/ 270082 h 992608"/>
              <a:gd name="connsiteX8" fmla="*/ 1051890 w 3130712"/>
              <a:gd name="connsiteY8" fmla="*/ 436912 h 992608"/>
              <a:gd name="connsiteX9" fmla="*/ 1549535 w 3130712"/>
              <a:gd name="connsiteY9" fmla="*/ 367395 h 992608"/>
              <a:gd name="connsiteX10" fmla="*/ 1138815 w 3130712"/>
              <a:gd name="connsiteY10" fmla="*/ 345170 h 992608"/>
              <a:gd name="connsiteX11" fmla="*/ 991889 w 3130712"/>
              <a:gd name="connsiteY11" fmla="*/ 115439 h 992608"/>
              <a:gd name="connsiteX12" fmla="*/ 1647486 w 3130712"/>
              <a:gd name="connsiteY12" fmla="*/ 91589 h 992608"/>
              <a:gd name="connsiteX13" fmla="*/ 2035402 w 3130712"/>
              <a:gd name="connsiteY13" fmla="*/ 398 h 992608"/>
              <a:gd name="connsiteX14" fmla="*/ 2596704 w 3130712"/>
              <a:gd name="connsiteY14" fmla="*/ 141087 h 992608"/>
              <a:gd name="connsiteX15" fmla="*/ 3130712 w 3130712"/>
              <a:gd name="connsiteY15" fmla="*/ 405397 h 992608"/>
              <a:gd name="connsiteX0" fmla="*/ 2903288 w 3130712"/>
              <a:gd name="connsiteY0" fmla="*/ 908212 h 937561"/>
              <a:gd name="connsiteX1" fmla="*/ 2417683 w 3130712"/>
              <a:gd name="connsiteY1" fmla="*/ 846660 h 937561"/>
              <a:gd name="connsiteX2" fmla="*/ 1572398 w 3130712"/>
              <a:gd name="connsiteY2" fmla="*/ 937401 h 937561"/>
              <a:gd name="connsiteX3" fmla="*/ 1281447 w 3130712"/>
              <a:gd name="connsiteY3" fmla="*/ 827265 h 937561"/>
              <a:gd name="connsiteX4" fmla="*/ 158263 w 3130712"/>
              <a:gd name="connsiteY4" fmla="*/ 615463 h 937561"/>
              <a:gd name="connsiteX5" fmla="*/ 231087 w 3130712"/>
              <a:gd name="connsiteY5" fmla="*/ 456931 h 937561"/>
              <a:gd name="connsiteX6" fmla="*/ 1414 w 3130712"/>
              <a:gd name="connsiteY6" fmla="*/ 409639 h 937561"/>
              <a:gd name="connsiteX7" fmla="*/ 417937 w 3130712"/>
              <a:gd name="connsiteY7" fmla="*/ 270082 h 937561"/>
              <a:gd name="connsiteX8" fmla="*/ 1051890 w 3130712"/>
              <a:gd name="connsiteY8" fmla="*/ 436912 h 937561"/>
              <a:gd name="connsiteX9" fmla="*/ 1549535 w 3130712"/>
              <a:gd name="connsiteY9" fmla="*/ 367395 h 937561"/>
              <a:gd name="connsiteX10" fmla="*/ 1138815 w 3130712"/>
              <a:gd name="connsiteY10" fmla="*/ 345170 h 937561"/>
              <a:gd name="connsiteX11" fmla="*/ 991889 w 3130712"/>
              <a:gd name="connsiteY11" fmla="*/ 115439 h 937561"/>
              <a:gd name="connsiteX12" fmla="*/ 1647486 w 3130712"/>
              <a:gd name="connsiteY12" fmla="*/ 91589 h 937561"/>
              <a:gd name="connsiteX13" fmla="*/ 2035402 w 3130712"/>
              <a:gd name="connsiteY13" fmla="*/ 398 h 937561"/>
              <a:gd name="connsiteX14" fmla="*/ 2596704 w 3130712"/>
              <a:gd name="connsiteY14" fmla="*/ 141087 h 937561"/>
              <a:gd name="connsiteX15" fmla="*/ 3130712 w 3130712"/>
              <a:gd name="connsiteY15" fmla="*/ 405397 h 937561"/>
              <a:gd name="connsiteX0" fmla="*/ 2846021 w 3130712"/>
              <a:gd name="connsiteY0" fmla="*/ 1028778 h 1028778"/>
              <a:gd name="connsiteX1" fmla="*/ 2417683 w 3130712"/>
              <a:gd name="connsiteY1" fmla="*/ 846660 h 1028778"/>
              <a:gd name="connsiteX2" fmla="*/ 1572398 w 3130712"/>
              <a:gd name="connsiteY2" fmla="*/ 937401 h 1028778"/>
              <a:gd name="connsiteX3" fmla="*/ 1281447 w 3130712"/>
              <a:gd name="connsiteY3" fmla="*/ 827265 h 1028778"/>
              <a:gd name="connsiteX4" fmla="*/ 158263 w 3130712"/>
              <a:gd name="connsiteY4" fmla="*/ 615463 h 1028778"/>
              <a:gd name="connsiteX5" fmla="*/ 231087 w 3130712"/>
              <a:gd name="connsiteY5" fmla="*/ 456931 h 1028778"/>
              <a:gd name="connsiteX6" fmla="*/ 1414 w 3130712"/>
              <a:gd name="connsiteY6" fmla="*/ 409639 h 1028778"/>
              <a:gd name="connsiteX7" fmla="*/ 417937 w 3130712"/>
              <a:gd name="connsiteY7" fmla="*/ 270082 h 1028778"/>
              <a:gd name="connsiteX8" fmla="*/ 1051890 w 3130712"/>
              <a:gd name="connsiteY8" fmla="*/ 436912 h 1028778"/>
              <a:gd name="connsiteX9" fmla="*/ 1549535 w 3130712"/>
              <a:gd name="connsiteY9" fmla="*/ 367395 h 1028778"/>
              <a:gd name="connsiteX10" fmla="*/ 1138815 w 3130712"/>
              <a:gd name="connsiteY10" fmla="*/ 345170 h 1028778"/>
              <a:gd name="connsiteX11" fmla="*/ 991889 w 3130712"/>
              <a:gd name="connsiteY11" fmla="*/ 115439 h 1028778"/>
              <a:gd name="connsiteX12" fmla="*/ 1647486 w 3130712"/>
              <a:gd name="connsiteY12" fmla="*/ 91589 h 1028778"/>
              <a:gd name="connsiteX13" fmla="*/ 2035402 w 3130712"/>
              <a:gd name="connsiteY13" fmla="*/ 398 h 1028778"/>
              <a:gd name="connsiteX14" fmla="*/ 2596704 w 3130712"/>
              <a:gd name="connsiteY14" fmla="*/ 141087 h 1028778"/>
              <a:gd name="connsiteX15" fmla="*/ 3130712 w 3130712"/>
              <a:gd name="connsiteY15" fmla="*/ 405397 h 1028778"/>
              <a:gd name="connsiteX0" fmla="*/ 2846021 w 3130712"/>
              <a:gd name="connsiteY0" fmla="*/ 993280 h 993280"/>
              <a:gd name="connsiteX1" fmla="*/ 2417683 w 3130712"/>
              <a:gd name="connsiteY1" fmla="*/ 811162 h 993280"/>
              <a:gd name="connsiteX2" fmla="*/ 1572398 w 3130712"/>
              <a:gd name="connsiteY2" fmla="*/ 901903 h 993280"/>
              <a:gd name="connsiteX3" fmla="*/ 1281447 w 3130712"/>
              <a:gd name="connsiteY3" fmla="*/ 791767 h 993280"/>
              <a:gd name="connsiteX4" fmla="*/ 158263 w 3130712"/>
              <a:gd name="connsiteY4" fmla="*/ 579965 h 993280"/>
              <a:gd name="connsiteX5" fmla="*/ 231087 w 3130712"/>
              <a:gd name="connsiteY5" fmla="*/ 421433 h 993280"/>
              <a:gd name="connsiteX6" fmla="*/ 1414 w 3130712"/>
              <a:gd name="connsiteY6" fmla="*/ 374141 h 993280"/>
              <a:gd name="connsiteX7" fmla="*/ 417937 w 3130712"/>
              <a:gd name="connsiteY7" fmla="*/ 234584 h 993280"/>
              <a:gd name="connsiteX8" fmla="*/ 1051890 w 3130712"/>
              <a:gd name="connsiteY8" fmla="*/ 401414 h 993280"/>
              <a:gd name="connsiteX9" fmla="*/ 1549535 w 3130712"/>
              <a:gd name="connsiteY9" fmla="*/ 331897 h 993280"/>
              <a:gd name="connsiteX10" fmla="*/ 1138815 w 3130712"/>
              <a:gd name="connsiteY10" fmla="*/ 309672 h 993280"/>
              <a:gd name="connsiteX11" fmla="*/ 991889 w 3130712"/>
              <a:gd name="connsiteY11" fmla="*/ 79941 h 993280"/>
              <a:gd name="connsiteX12" fmla="*/ 1647486 w 3130712"/>
              <a:gd name="connsiteY12" fmla="*/ 56091 h 993280"/>
              <a:gd name="connsiteX13" fmla="*/ 2143462 w 3130712"/>
              <a:gd name="connsiteY13" fmla="*/ 606 h 993280"/>
              <a:gd name="connsiteX14" fmla="*/ 2596704 w 3130712"/>
              <a:gd name="connsiteY14" fmla="*/ 105589 h 993280"/>
              <a:gd name="connsiteX15" fmla="*/ 3130712 w 3130712"/>
              <a:gd name="connsiteY15" fmla="*/ 369899 h 993280"/>
              <a:gd name="connsiteX0" fmla="*/ 2846021 w 3130712"/>
              <a:gd name="connsiteY0" fmla="*/ 994718 h 994718"/>
              <a:gd name="connsiteX1" fmla="*/ 2417683 w 3130712"/>
              <a:gd name="connsiteY1" fmla="*/ 812600 h 994718"/>
              <a:gd name="connsiteX2" fmla="*/ 1572398 w 3130712"/>
              <a:gd name="connsiteY2" fmla="*/ 903341 h 994718"/>
              <a:gd name="connsiteX3" fmla="*/ 1281447 w 3130712"/>
              <a:gd name="connsiteY3" fmla="*/ 793205 h 994718"/>
              <a:gd name="connsiteX4" fmla="*/ 158263 w 3130712"/>
              <a:gd name="connsiteY4" fmla="*/ 581403 h 994718"/>
              <a:gd name="connsiteX5" fmla="*/ 231087 w 3130712"/>
              <a:gd name="connsiteY5" fmla="*/ 422871 h 994718"/>
              <a:gd name="connsiteX6" fmla="*/ 1414 w 3130712"/>
              <a:gd name="connsiteY6" fmla="*/ 375579 h 994718"/>
              <a:gd name="connsiteX7" fmla="*/ 417937 w 3130712"/>
              <a:gd name="connsiteY7" fmla="*/ 236022 h 994718"/>
              <a:gd name="connsiteX8" fmla="*/ 1051890 w 3130712"/>
              <a:gd name="connsiteY8" fmla="*/ 402852 h 994718"/>
              <a:gd name="connsiteX9" fmla="*/ 1549535 w 3130712"/>
              <a:gd name="connsiteY9" fmla="*/ 333335 h 994718"/>
              <a:gd name="connsiteX10" fmla="*/ 1138815 w 3130712"/>
              <a:gd name="connsiteY10" fmla="*/ 311110 h 994718"/>
              <a:gd name="connsiteX11" fmla="*/ 991889 w 3130712"/>
              <a:gd name="connsiteY11" fmla="*/ 81379 h 994718"/>
              <a:gd name="connsiteX12" fmla="*/ 1647486 w 3130712"/>
              <a:gd name="connsiteY12" fmla="*/ 57529 h 994718"/>
              <a:gd name="connsiteX13" fmla="*/ 2143462 w 3130712"/>
              <a:gd name="connsiteY13" fmla="*/ 2044 h 994718"/>
              <a:gd name="connsiteX14" fmla="*/ 2618317 w 3130712"/>
              <a:gd name="connsiteY14" fmla="*/ 115954 h 994718"/>
              <a:gd name="connsiteX15" fmla="*/ 3130712 w 3130712"/>
              <a:gd name="connsiteY15" fmla="*/ 371337 h 994718"/>
              <a:gd name="connsiteX0" fmla="*/ 2846021 w 2936204"/>
              <a:gd name="connsiteY0" fmla="*/ 994718 h 994718"/>
              <a:gd name="connsiteX1" fmla="*/ 2417683 w 2936204"/>
              <a:gd name="connsiteY1" fmla="*/ 812600 h 994718"/>
              <a:gd name="connsiteX2" fmla="*/ 1572398 w 2936204"/>
              <a:gd name="connsiteY2" fmla="*/ 903341 h 994718"/>
              <a:gd name="connsiteX3" fmla="*/ 1281447 w 2936204"/>
              <a:gd name="connsiteY3" fmla="*/ 793205 h 994718"/>
              <a:gd name="connsiteX4" fmla="*/ 158263 w 2936204"/>
              <a:gd name="connsiteY4" fmla="*/ 581403 h 994718"/>
              <a:gd name="connsiteX5" fmla="*/ 231087 w 2936204"/>
              <a:gd name="connsiteY5" fmla="*/ 422871 h 994718"/>
              <a:gd name="connsiteX6" fmla="*/ 1414 w 2936204"/>
              <a:gd name="connsiteY6" fmla="*/ 375579 h 994718"/>
              <a:gd name="connsiteX7" fmla="*/ 417937 w 2936204"/>
              <a:gd name="connsiteY7" fmla="*/ 236022 h 994718"/>
              <a:gd name="connsiteX8" fmla="*/ 1051890 w 2936204"/>
              <a:gd name="connsiteY8" fmla="*/ 402852 h 994718"/>
              <a:gd name="connsiteX9" fmla="*/ 1549535 w 2936204"/>
              <a:gd name="connsiteY9" fmla="*/ 333335 h 994718"/>
              <a:gd name="connsiteX10" fmla="*/ 1138815 w 2936204"/>
              <a:gd name="connsiteY10" fmla="*/ 311110 h 994718"/>
              <a:gd name="connsiteX11" fmla="*/ 991889 w 2936204"/>
              <a:gd name="connsiteY11" fmla="*/ 81379 h 994718"/>
              <a:gd name="connsiteX12" fmla="*/ 1647486 w 2936204"/>
              <a:gd name="connsiteY12" fmla="*/ 57529 h 994718"/>
              <a:gd name="connsiteX13" fmla="*/ 2143462 w 2936204"/>
              <a:gd name="connsiteY13" fmla="*/ 2044 h 994718"/>
              <a:gd name="connsiteX14" fmla="*/ 2618317 w 2936204"/>
              <a:gd name="connsiteY14" fmla="*/ 115954 h 994718"/>
              <a:gd name="connsiteX15" fmla="*/ 2936204 w 2936204"/>
              <a:gd name="connsiteY15" fmla="*/ 273146 h 994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36204" h="994718">
                <a:moveTo>
                  <a:pt x="2846021" y="994718"/>
                </a:moveTo>
                <a:cubicBezTo>
                  <a:pt x="2845966" y="994507"/>
                  <a:pt x="2780660" y="949401"/>
                  <a:pt x="2417683" y="812600"/>
                </a:cubicBezTo>
                <a:cubicBezTo>
                  <a:pt x="2271724" y="826507"/>
                  <a:pt x="1766794" y="907578"/>
                  <a:pt x="1572398" y="903341"/>
                </a:cubicBezTo>
                <a:cubicBezTo>
                  <a:pt x="1505125" y="891697"/>
                  <a:pt x="1357077" y="824347"/>
                  <a:pt x="1281447" y="793205"/>
                </a:cubicBezTo>
                <a:cubicBezTo>
                  <a:pt x="885698" y="717034"/>
                  <a:pt x="570724" y="629721"/>
                  <a:pt x="158263" y="581403"/>
                </a:cubicBezTo>
                <a:cubicBezTo>
                  <a:pt x="86907" y="570339"/>
                  <a:pt x="149248" y="456219"/>
                  <a:pt x="231087" y="422871"/>
                </a:cubicBezTo>
                <a:lnTo>
                  <a:pt x="1414" y="375579"/>
                </a:lnTo>
                <a:cubicBezTo>
                  <a:pt x="-19437" y="221361"/>
                  <a:pt x="193679" y="203624"/>
                  <a:pt x="417937" y="236022"/>
                </a:cubicBezTo>
                <a:cubicBezTo>
                  <a:pt x="654322" y="283276"/>
                  <a:pt x="815504" y="327745"/>
                  <a:pt x="1051890" y="402852"/>
                </a:cubicBezTo>
                <a:cubicBezTo>
                  <a:pt x="1217771" y="379680"/>
                  <a:pt x="1436574" y="417784"/>
                  <a:pt x="1549535" y="333335"/>
                </a:cubicBezTo>
                <a:cubicBezTo>
                  <a:pt x="1412629" y="325927"/>
                  <a:pt x="1256225" y="343586"/>
                  <a:pt x="1138815" y="311110"/>
                </a:cubicBezTo>
                <a:cubicBezTo>
                  <a:pt x="1000710" y="301381"/>
                  <a:pt x="896026" y="146814"/>
                  <a:pt x="991889" y="81379"/>
                </a:cubicBezTo>
                <a:cubicBezTo>
                  <a:pt x="1199280" y="19579"/>
                  <a:pt x="1518085" y="97045"/>
                  <a:pt x="1647486" y="57529"/>
                </a:cubicBezTo>
                <a:cubicBezTo>
                  <a:pt x="1740234" y="18428"/>
                  <a:pt x="1981657" y="-7694"/>
                  <a:pt x="2143462" y="2044"/>
                </a:cubicBezTo>
                <a:cubicBezTo>
                  <a:pt x="2305267" y="11782"/>
                  <a:pt x="2486193" y="70770"/>
                  <a:pt x="2618317" y="115954"/>
                </a:cubicBezTo>
                <a:cubicBezTo>
                  <a:pt x="2750441" y="161138"/>
                  <a:pt x="2560900" y="112583"/>
                  <a:pt x="2936204" y="27314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Freeform 16">
            <a:extLst>
              <a:ext uri="{FF2B5EF4-FFF2-40B4-BE49-F238E27FC236}">
                <a16:creationId xmlns:a16="http://schemas.microsoft.com/office/drawing/2014/main" id="{CF834791-0A5D-4CAF-B5B4-ED1AFB32D718}"/>
              </a:ext>
            </a:extLst>
          </p:cNvPr>
          <p:cNvSpPr/>
          <p:nvPr/>
        </p:nvSpPr>
        <p:spPr>
          <a:xfrm>
            <a:off x="5775423" y="4956506"/>
            <a:ext cx="2947981" cy="1208991"/>
          </a:xfrm>
          <a:custGeom>
            <a:avLst/>
            <a:gdLst>
              <a:gd name="connsiteX0" fmla="*/ 2035402 w 5468347"/>
              <a:gd name="connsiteY0" fmla="*/ 849 h 1582918"/>
              <a:gd name="connsiteX1" fmla="*/ 2596704 w 5468347"/>
              <a:gd name="connsiteY1" fmla="*/ 141538 h 1582918"/>
              <a:gd name="connsiteX2" fmla="*/ 3488648 w 5468347"/>
              <a:gd name="connsiteY2" fmla="*/ 570305 h 1582918"/>
              <a:gd name="connsiteX3" fmla="*/ 5468347 w 5468347"/>
              <a:gd name="connsiteY3" fmla="*/ 1582918 h 1582918"/>
              <a:gd name="connsiteX4" fmla="*/ 3631596 w 5468347"/>
              <a:gd name="connsiteY4" fmla="*/ 1574966 h 1582918"/>
              <a:gd name="connsiteX5" fmla="*/ 3269121 w 5468347"/>
              <a:gd name="connsiteY5" fmla="*/ 1173092 h 1582918"/>
              <a:gd name="connsiteX6" fmla="*/ 3214235 w 5468347"/>
              <a:gd name="connsiteY6" fmla="*/ 1161143 h 1582918"/>
              <a:gd name="connsiteX7" fmla="*/ 2448153 w 5468347"/>
              <a:gd name="connsiteY7" fmla="*/ 854408 h 1582918"/>
              <a:gd name="connsiteX8" fmla="*/ 1572398 w 5468347"/>
              <a:gd name="connsiteY8" fmla="*/ 937852 h 1582918"/>
              <a:gd name="connsiteX9" fmla="*/ 1281447 w 5468347"/>
              <a:gd name="connsiteY9" fmla="*/ 827716 h 1582918"/>
              <a:gd name="connsiteX10" fmla="*/ 158263 w 5468347"/>
              <a:gd name="connsiteY10" fmla="*/ 615914 h 1582918"/>
              <a:gd name="connsiteX11" fmla="*/ 231087 w 5468347"/>
              <a:gd name="connsiteY11" fmla="*/ 457382 h 1582918"/>
              <a:gd name="connsiteX12" fmla="*/ 1414 w 5468347"/>
              <a:gd name="connsiteY12" fmla="*/ 410090 h 1582918"/>
              <a:gd name="connsiteX13" fmla="*/ 417937 w 5468347"/>
              <a:gd name="connsiteY13" fmla="*/ 270533 h 1582918"/>
              <a:gd name="connsiteX14" fmla="*/ 1051890 w 5468347"/>
              <a:gd name="connsiteY14" fmla="*/ 437363 h 1582918"/>
              <a:gd name="connsiteX15" fmla="*/ 1549535 w 5468347"/>
              <a:gd name="connsiteY15" fmla="*/ 367846 h 1582918"/>
              <a:gd name="connsiteX16" fmla="*/ 1138815 w 5468347"/>
              <a:gd name="connsiteY16" fmla="*/ 345621 h 1582918"/>
              <a:gd name="connsiteX17" fmla="*/ 991889 w 5468347"/>
              <a:gd name="connsiteY17" fmla="*/ 115890 h 1582918"/>
              <a:gd name="connsiteX18" fmla="*/ 1647486 w 5468347"/>
              <a:gd name="connsiteY18" fmla="*/ 92040 h 1582918"/>
              <a:gd name="connsiteX19" fmla="*/ 2035402 w 5468347"/>
              <a:gd name="connsiteY19" fmla="*/ 849 h 1582918"/>
              <a:gd name="connsiteX0" fmla="*/ 2035402 w 5468347"/>
              <a:gd name="connsiteY0" fmla="*/ 849 h 1582918"/>
              <a:gd name="connsiteX1" fmla="*/ 2596704 w 5468347"/>
              <a:gd name="connsiteY1" fmla="*/ 141538 h 1582918"/>
              <a:gd name="connsiteX2" fmla="*/ 3488648 w 5468347"/>
              <a:gd name="connsiteY2" fmla="*/ 570305 h 1582918"/>
              <a:gd name="connsiteX3" fmla="*/ 5468347 w 5468347"/>
              <a:gd name="connsiteY3" fmla="*/ 1582918 h 1582918"/>
              <a:gd name="connsiteX4" fmla="*/ 3631596 w 5468347"/>
              <a:gd name="connsiteY4" fmla="*/ 1574966 h 1582918"/>
              <a:gd name="connsiteX5" fmla="*/ 3214235 w 5468347"/>
              <a:gd name="connsiteY5" fmla="*/ 1161143 h 1582918"/>
              <a:gd name="connsiteX6" fmla="*/ 2448153 w 5468347"/>
              <a:gd name="connsiteY6" fmla="*/ 854408 h 1582918"/>
              <a:gd name="connsiteX7" fmla="*/ 1572398 w 5468347"/>
              <a:gd name="connsiteY7" fmla="*/ 937852 h 1582918"/>
              <a:gd name="connsiteX8" fmla="*/ 1281447 w 5468347"/>
              <a:gd name="connsiteY8" fmla="*/ 827716 h 1582918"/>
              <a:gd name="connsiteX9" fmla="*/ 158263 w 5468347"/>
              <a:gd name="connsiteY9" fmla="*/ 615914 h 1582918"/>
              <a:gd name="connsiteX10" fmla="*/ 231087 w 5468347"/>
              <a:gd name="connsiteY10" fmla="*/ 457382 h 1582918"/>
              <a:gd name="connsiteX11" fmla="*/ 1414 w 5468347"/>
              <a:gd name="connsiteY11" fmla="*/ 410090 h 1582918"/>
              <a:gd name="connsiteX12" fmla="*/ 417937 w 5468347"/>
              <a:gd name="connsiteY12" fmla="*/ 270533 h 1582918"/>
              <a:gd name="connsiteX13" fmla="*/ 1051890 w 5468347"/>
              <a:gd name="connsiteY13" fmla="*/ 437363 h 1582918"/>
              <a:gd name="connsiteX14" fmla="*/ 1549535 w 5468347"/>
              <a:gd name="connsiteY14" fmla="*/ 367846 h 1582918"/>
              <a:gd name="connsiteX15" fmla="*/ 1138815 w 5468347"/>
              <a:gd name="connsiteY15" fmla="*/ 345621 h 1582918"/>
              <a:gd name="connsiteX16" fmla="*/ 991889 w 5468347"/>
              <a:gd name="connsiteY16" fmla="*/ 115890 h 1582918"/>
              <a:gd name="connsiteX17" fmla="*/ 1647486 w 5468347"/>
              <a:gd name="connsiteY17" fmla="*/ 92040 h 1582918"/>
              <a:gd name="connsiteX18" fmla="*/ 2035402 w 5468347"/>
              <a:gd name="connsiteY18" fmla="*/ 849 h 1582918"/>
              <a:gd name="connsiteX0" fmla="*/ 2035402 w 5468347"/>
              <a:gd name="connsiteY0" fmla="*/ 849 h 1582918"/>
              <a:gd name="connsiteX1" fmla="*/ 2596704 w 5468347"/>
              <a:gd name="connsiteY1" fmla="*/ 141538 h 1582918"/>
              <a:gd name="connsiteX2" fmla="*/ 3488648 w 5468347"/>
              <a:gd name="connsiteY2" fmla="*/ 570305 h 1582918"/>
              <a:gd name="connsiteX3" fmla="*/ 5468347 w 5468347"/>
              <a:gd name="connsiteY3" fmla="*/ 1582918 h 1582918"/>
              <a:gd name="connsiteX4" fmla="*/ 4021210 w 5468347"/>
              <a:gd name="connsiteY4" fmla="*/ 1574966 h 1582918"/>
              <a:gd name="connsiteX5" fmla="*/ 3214235 w 5468347"/>
              <a:gd name="connsiteY5" fmla="*/ 1161143 h 1582918"/>
              <a:gd name="connsiteX6" fmla="*/ 2448153 w 5468347"/>
              <a:gd name="connsiteY6" fmla="*/ 854408 h 1582918"/>
              <a:gd name="connsiteX7" fmla="*/ 1572398 w 5468347"/>
              <a:gd name="connsiteY7" fmla="*/ 937852 h 1582918"/>
              <a:gd name="connsiteX8" fmla="*/ 1281447 w 5468347"/>
              <a:gd name="connsiteY8" fmla="*/ 827716 h 1582918"/>
              <a:gd name="connsiteX9" fmla="*/ 158263 w 5468347"/>
              <a:gd name="connsiteY9" fmla="*/ 615914 h 1582918"/>
              <a:gd name="connsiteX10" fmla="*/ 231087 w 5468347"/>
              <a:gd name="connsiteY10" fmla="*/ 457382 h 1582918"/>
              <a:gd name="connsiteX11" fmla="*/ 1414 w 5468347"/>
              <a:gd name="connsiteY11" fmla="*/ 410090 h 1582918"/>
              <a:gd name="connsiteX12" fmla="*/ 417937 w 5468347"/>
              <a:gd name="connsiteY12" fmla="*/ 270533 h 1582918"/>
              <a:gd name="connsiteX13" fmla="*/ 1051890 w 5468347"/>
              <a:gd name="connsiteY13" fmla="*/ 437363 h 1582918"/>
              <a:gd name="connsiteX14" fmla="*/ 1549535 w 5468347"/>
              <a:gd name="connsiteY14" fmla="*/ 367846 h 1582918"/>
              <a:gd name="connsiteX15" fmla="*/ 1138815 w 5468347"/>
              <a:gd name="connsiteY15" fmla="*/ 345621 h 1582918"/>
              <a:gd name="connsiteX16" fmla="*/ 991889 w 5468347"/>
              <a:gd name="connsiteY16" fmla="*/ 115890 h 1582918"/>
              <a:gd name="connsiteX17" fmla="*/ 1647486 w 5468347"/>
              <a:gd name="connsiteY17" fmla="*/ 92040 h 1582918"/>
              <a:gd name="connsiteX18" fmla="*/ 2035402 w 5468347"/>
              <a:gd name="connsiteY18" fmla="*/ 849 h 1582918"/>
              <a:gd name="connsiteX0" fmla="*/ 2035402 w 5468347"/>
              <a:gd name="connsiteY0" fmla="*/ 849 h 1590869"/>
              <a:gd name="connsiteX1" fmla="*/ 2596704 w 5468347"/>
              <a:gd name="connsiteY1" fmla="*/ 141538 h 1590869"/>
              <a:gd name="connsiteX2" fmla="*/ 3488648 w 5468347"/>
              <a:gd name="connsiteY2" fmla="*/ 570305 h 1590869"/>
              <a:gd name="connsiteX3" fmla="*/ 5468347 w 5468347"/>
              <a:gd name="connsiteY3" fmla="*/ 1582918 h 1590869"/>
              <a:gd name="connsiteX4" fmla="*/ 3862184 w 5468347"/>
              <a:gd name="connsiteY4" fmla="*/ 1590869 h 1590869"/>
              <a:gd name="connsiteX5" fmla="*/ 3214235 w 5468347"/>
              <a:gd name="connsiteY5" fmla="*/ 1161143 h 1590869"/>
              <a:gd name="connsiteX6" fmla="*/ 2448153 w 5468347"/>
              <a:gd name="connsiteY6" fmla="*/ 854408 h 1590869"/>
              <a:gd name="connsiteX7" fmla="*/ 1572398 w 5468347"/>
              <a:gd name="connsiteY7" fmla="*/ 937852 h 1590869"/>
              <a:gd name="connsiteX8" fmla="*/ 1281447 w 5468347"/>
              <a:gd name="connsiteY8" fmla="*/ 827716 h 1590869"/>
              <a:gd name="connsiteX9" fmla="*/ 158263 w 5468347"/>
              <a:gd name="connsiteY9" fmla="*/ 615914 h 1590869"/>
              <a:gd name="connsiteX10" fmla="*/ 231087 w 5468347"/>
              <a:gd name="connsiteY10" fmla="*/ 457382 h 1590869"/>
              <a:gd name="connsiteX11" fmla="*/ 1414 w 5468347"/>
              <a:gd name="connsiteY11" fmla="*/ 410090 h 1590869"/>
              <a:gd name="connsiteX12" fmla="*/ 417937 w 5468347"/>
              <a:gd name="connsiteY12" fmla="*/ 270533 h 1590869"/>
              <a:gd name="connsiteX13" fmla="*/ 1051890 w 5468347"/>
              <a:gd name="connsiteY13" fmla="*/ 437363 h 1590869"/>
              <a:gd name="connsiteX14" fmla="*/ 1549535 w 5468347"/>
              <a:gd name="connsiteY14" fmla="*/ 367846 h 1590869"/>
              <a:gd name="connsiteX15" fmla="*/ 1138815 w 5468347"/>
              <a:gd name="connsiteY15" fmla="*/ 345621 h 1590869"/>
              <a:gd name="connsiteX16" fmla="*/ 991889 w 5468347"/>
              <a:gd name="connsiteY16" fmla="*/ 115890 h 1590869"/>
              <a:gd name="connsiteX17" fmla="*/ 1647486 w 5468347"/>
              <a:gd name="connsiteY17" fmla="*/ 92040 h 1590869"/>
              <a:gd name="connsiteX18" fmla="*/ 2035402 w 5468347"/>
              <a:gd name="connsiteY18" fmla="*/ 849 h 1590869"/>
              <a:gd name="connsiteX0" fmla="*/ 2035402 w 5468347"/>
              <a:gd name="connsiteY0" fmla="*/ 849 h 1590869"/>
              <a:gd name="connsiteX1" fmla="*/ 2596704 w 5468347"/>
              <a:gd name="connsiteY1" fmla="*/ 141538 h 1590869"/>
              <a:gd name="connsiteX2" fmla="*/ 3488648 w 5468347"/>
              <a:gd name="connsiteY2" fmla="*/ 570305 h 1590869"/>
              <a:gd name="connsiteX3" fmla="*/ 5468347 w 5468347"/>
              <a:gd name="connsiteY3" fmla="*/ 1582918 h 1590869"/>
              <a:gd name="connsiteX4" fmla="*/ 3862184 w 5468347"/>
              <a:gd name="connsiteY4" fmla="*/ 1590869 h 1590869"/>
              <a:gd name="connsiteX5" fmla="*/ 3214235 w 5468347"/>
              <a:gd name="connsiteY5" fmla="*/ 1161143 h 1590869"/>
              <a:gd name="connsiteX6" fmla="*/ 2448153 w 5468347"/>
              <a:gd name="connsiteY6" fmla="*/ 854408 h 1590869"/>
              <a:gd name="connsiteX7" fmla="*/ 1572398 w 5468347"/>
              <a:gd name="connsiteY7" fmla="*/ 937852 h 1590869"/>
              <a:gd name="connsiteX8" fmla="*/ 1281447 w 5468347"/>
              <a:gd name="connsiteY8" fmla="*/ 827716 h 1590869"/>
              <a:gd name="connsiteX9" fmla="*/ 158263 w 5468347"/>
              <a:gd name="connsiteY9" fmla="*/ 615914 h 1590869"/>
              <a:gd name="connsiteX10" fmla="*/ 231087 w 5468347"/>
              <a:gd name="connsiteY10" fmla="*/ 457382 h 1590869"/>
              <a:gd name="connsiteX11" fmla="*/ 1414 w 5468347"/>
              <a:gd name="connsiteY11" fmla="*/ 410090 h 1590869"/>
              <a:gd name="connsiteX12" fmla="*/ 417937 w 5468347"/>
              <a:gd name="connsiteY12" fmla="*/ 270533 h 1590869"/>
              <a:gd name="connsiteX13" fmla="*/ 1051890 w 5468347"/>
              <a:gd name="connsiteY13" fmla="*/ 437363 h 1590869"/>
              <a:gd name="connsiteX14" fmla="*/ 1549535 w 5468347"/>
              <a:gd name="connsiteY14" fmla="*/ 367846 h 1590869"/>
              <a:gd name="connsiteX15" fmla="*/ 1138815 w 5468347"/>
              <a:gd name="connsiteY15" fmla="*/ 345621 h 1590869"/>
              <a:gd name="connsiteX16" fmla="*/ 991889 w 5468347"/>
              <a:gd name="connsiteY16" fmla="*/ 115890 h 1590869"/>
              <a:gd name="connsiteX17" fmla="*/ 1647486 w 5468347"/>
              <a:gd name="connsiteY17" fmla="*/ 92040 h 1590869"/>
              <a:gd name="connsiteX18" fmla="*/ 2035402 w 5468347"/>
              <a:gd name="connsiteY18" fmla="*/ 849 h 1590869"/>
              <a:gd name="connsiteX0" fmla="*/ 2035402 w 5468347"/>
              <a:gd name="connsiteY0" fmla="*/ 849 h 1582918"/>
              <a:gd name="connsiteX1" fmla="*/ 2596704 w 5468347"/>
              <a:gd name="connsiteY1" fmla="*/ 141538 h 1582918"/>
              <a:gd name="connsiteX2" fmla="*/ 3488648 w 5468347"/>
              <a:gd name="connsiteY2" fmla="*/ 570305 h 1582918"/>
              <a:gd name="connsiteX3" fmla="*/ 5468347 w 5468347"/>
              <a:gd name="connsiteY3" fmla="*/ 1582918 h 1582918"/>
              <a:gd name="connsiteX4" fmla="*/ 3214235 w 5468347"/>
              <a:gd name="connsiteY4" fmla="*/ 1161143 h 1582918"/>
              <a:gd name="connsiteX5" fmla="*/ 2448153 w 5468347"/>
              <a:gd name="connsiteY5" fmla="*/ 854408 h 1582918"/>
              <a:gd name="connsiteX6" fmla="*/ 1572398 w 5468347"/>
              <a:gd name="connsiteY6" fmla="*/ 937852 h 1582918"/>
              <a:gd name="connsiteX7" fmla="*/ 1281447 w 5468347"/>
              <a:gd name="connsiteY7" fmla="*/ 827716 h 1582918"/>
              <a:gd name="connsiteX8" fmla="*/ 158263 w 5468347"/>
              <a:gd name="connsiteY8" fmla="*/ 615914 h 1582918"/>
              <a:gd name="connsiteX9" fmla="*/ 231087 w 5468347"/>
              <a:gd name="connsiteY9" fmla="*/ 457382 h 1582918"/>
              <a:gd name="connsiteX10" fmla="*/ 1414 w 5468347"/>
              <a:gd name="connsiteY10" fmla="*/ 410090 h 1582918"/>
              <a:gd name="connsiteX11" fmla="*/ 417937 w 5468347"/>
              <a:gd name="connsiteY11" fmla="*/ 270533 h 1582918"/>
              <a:gd name="connsiteX12" fmla="*/ 1051890 w 5468347"/>
              <a:gd name="connsiteY12" fmla="*/ 437363 h 1582918"/>
              <a:gd name="connsiteX13" fmla="*/ 1549535 w 5468347"/>
              <a:gd name="connsiteY13" fmla="*/ 367846 h 1582918"/>
              <a:gd name="connsiteX14" fmla="*/ 1138815 w 5468347"/>
              <a:gd name="connsiteY14" fmla="*/ 345621 h 1582918"/>
              <a:gd name="connsiteX15" fmla="*/ 991889 w 5468347"/>
              <a:gd name="connsiteY15" fmla="*/ 115890 h 1582918"/>
              <a:gd name="connsiteX16" fmla="*/ 1647486 w 5468347"/>
              <a:gd name="connsiteY16" fmla="*/ 92040 h 1582918"/>
              <a:gd name="connsiteX17" fmla="*/ 2035402 w 5468347"/>
              <a:gd name="connsiteY17" fmla="*/ 849 h 1582918"/>
              <a:gd name="connsiteX0" fmla="*/ 2035402 w 3488648"/>
              <a:gd name="connsiteY0" fmla="*/ 849 h 1161143"/>
              <a:gd name="connsiteX1" fmla="*/ 2596704 w 3488648"/>
              <a:gd name="connsiteY1" fmla="*/ 141538 h 1161143"/>
              <a:gd name="connsiteX2" fmla="*/ 3488648 w 3488648"/>
              <a:gd name="connsiteY2" fmla="*/ 570305 h 1161143"/>
              <a:gd name="connsiteX3" fmla="*/ 3214235 w 3488648"/>
              <a:gd name="connsiteY3" fmla="*/ 1161143 h 1161143"/>
              <a:gd name="connsiteX4" fmla="*/ 2448153 w 3488648"/>
              <a:gd name="connsiteY4" fmla="*/ 854408 h 1161143"/>
              <a:gd name="connsiteX5" fmla="*/ 1572398 w 3488648"/>
              <a:gd name="connsiteY5" fmla="*/ 937852 h 1161143"/>
              <a:gd name="connsiteX6" fmla="*/ 1281447 w 3488648"/>
              <a:gd name="connsiteY6" fmla="*/ 827716 h 1161143"/>
              <a:gd name="connsiteX7" fmla="*/ 158263 w 3488648"/>
              <a:gd name="connsiteY7" fmla="*/ 615914 h 1161143"/>
              <a:gd name="connsiteX8" fmla="*/ 231087 w 3488648"/>
              <a:gd name="connsiteY8" fmla="*/ 457382 h 1161143"/>
              <a:gd name="connsiteX9" fmla="*/ 1414 w 3488648"/>
              <a:gd name="connsiteY9" fmla="*/ 410090 h 1161143"/>
              <a:gd name="connsiteX10" fmla="*/ 417937 w 3488648"/>
              <a:gd name="connsiteY10" fmla="*/ 270533 h 1161143"/>
              <a:gd name="connsiteX11" fmla="*/ 1051890 w 3488648"/>
              <a:gd name="connsiteY11" fmla="*/ 437363 h 1161143"/>
              <a:gd name="connsiteX12" fmla="*/ 1549535 w 3488648"/>
              <a:gd name="connsiteY12" fmla="*/ 367846 h 1161143"/>
              <a:gd name="connsiteX13" fmla="*/ 1138815 w 3488648"/>
              <a:gd name="connsiteY13" fmla="*/ 345621 h 1161143"/>
              <a:gd name="connsiteX14" fmla="*/ 991889 w 3488648"/>
              <a:gd name="connsiteY14" fmla="*/ 115890 h 1161143"/>
              <a:gd name="connsiteX15" fmla="*/ 1647486 w 3488648"/>
              <a:gd name="connsiteY15" fmla="*/ 92040 h 1161143"/>
              <a:gd name="connsiteX16" fmla="*/ 2035402 w 3488648"/>
              <a:gd name="connsiteY16" fmla="*/ 849 h 1161143"/>
              <a:gd name="connsiteX0" fmla="*/ 2035402 w 3253099"/>
              <a:gd name="connsiteY0" fmla="*/ 398 h 1171071"/>
              <a:gd name="connsiteX1" fmla="*/ 2596704 w 3253099"/>
              <a:gd name="connsiteY1" fmla="*/ 141087 h 1171071"/>
              <a:gd name="connsiteX2" fmla="*/ 3130712 w 3253099"/>
              <a:gd name="connsiteY2" fmla="*/ 405397 h 1171071"/>
              <a:gd name="connsiteX3" fmla="*/ 3214235 w 3253099"/>
              <a:gd name="connsiteY3" fmla="*/ 1160692 h 1171071"/>
              <a:gd name="connsiteX4" fmla="*/ 2448153 w 3253099"/>
              <a:gd name="connsiteY4" fmla="*/ 853957 h 1171071"/>
              <a:gd name="connsiteX5" fmla="*/ 1572398 w 3253099"/>
              <a:gd name="connsiteY5" fmla="*/ 937401 h 1171071"/>
              <a:gd name="connsiteX6" fmla="*/ 1281447 w 3253099"/>
              <a:gd name="connsiteY6" fmla="*/ 827265 h 1171071"/>
              <a:gd name="connsiteX7" fmla="*/ 158263 w 3253099"/>
              <a:gd name="connsiteY7" fmla="*/ 615463 h 1171071"/>
              <a:gd name="connsiteX8" fmla="*/ 231087 w 3253099"/>
              <a:gd name="connsiteY8" fmla="*/ 456931 h 1171071"/>
              <a:gd name="connsiteX9" fmla="*/ 1414 w 3253099"/>
              <a:gd name="connsiteY9" fmla="*/ 409639 h 1171071"/>
              <a:gd name="connsiteX10" fmla="*/ 417937 w 3253099"/>
              <a:gd name="connsiteY10" fmla="*/ 270082 h 1171071"/>
              <a:gd name="connsiteX11" fmla="*/ 1051890 w 3253099"/>
              <a:gd name="connsiteY11" fmla="*/ 436912 h 1171071"/>
              <a:gd name="connsiteX12" fmla="*/ 1549535 w 3253099"/>
              <a:gd name="connsiteY12" fmla="*/ 367395 h 1171071"/>
              <a:gd name="connsiteX13" fmla="*/ 1138815 w 3253099"/>
              <a:gd name="connsiteY13" fmla="*/ 345170 h 1171071"/>
              <a:gd name="connsiteX14" fmla="*/ 991889 w 3253099"/>
              <a:gd name="connsiteY14" fmla="*/ 115439 h 1171071"/>
              <a:gd name="connsiteX15" fmla="*/ 1647486 w 3253099"/>
              <a:gd name="connsiteY15" fmla="*/ 91589 h 1171071"/>
              <a:gd name="connsiteX16" fmla="*/ 2035402 w 3253099"/>
              <a:gd name="connsiteY16" fmla="*/ 398 h 1171071"/>
              <a:gd name="connsiteX0" fmla="*/ 2035402 w 3141277"/>
              <a:gd name="connsiteY0" fmla="*/ 398 h 1059138"/>
              <a:gd name="connsiteX1" fmla="*/ 2596704 w 3141277"/>
              <a:gd name="connsiteY1" fmla="*/ 141087 h 1059138"/>
              <a:gd name="connsiteX2" fmla="*/ 3130712 w 3141277"/>
              <a:gd name="connsiteY2" fmla="*/ 405397 h 1059138"/>
              <a:gd name="connsiteX3" fmla="*/ 3020757 w 3141277"/>
              <a:gd name="connsiteY3" fmla="*/ 1044605 h 1059138"/>
              <a:gd name="connsiteX4" fmla="*/ 2448153 w 3141277"/>
              <a:gd name="connsiteY4" fmla="*/ 853957 h 1059138"/>
              <a:gd name="connsiteX5" fmla="*/ 1572398 w 3141277"/>
              <a:gd name="connsiteY5" fmla="*/ 937401 h 1059138"/>
              <a:gd name="connsiteX6" fmla="*/ 1281447 w 3141277"/>
              <a:gd name="connsiteY6" fmla="*/ 827265 h 1059138"/>
              <a:gd name="connsiteX7" fmla="*/ 158263 w 3141277"/>
              <a:gd name="connsiteY7" fmla="*/ 615463 h 1059138"/>
              <a:gd name="connsiteX8" fmla="*/ 231087 w 3141277"/>
              <a:gd name="connsiteY8" fmla="*/ 456931 h 1059138"/>
              <a:gd name="connsiteX9" fmla="*/ 1414 w 3141277"/>
              <a:gd name="connsiteY9" fmla="*/ 409639 h 1059138"/>
              <a:gd name="connsiteX10" fmla="*/ 417937 w 3141277"/>
              <a:gd name="connsiteY10" fmla="*/ 270082 h 1059138"/>
              <a:gd name="connsiteX11" fmla="*/ 1051890 w 3141277"/>
              <a:gd name="connsiteY11" fmla="*/ 436912 h 1059138"/>
              <a:gd name="connsiteX12" fmla="*/ 1549535 w 3141277"/>
              <a:gd name="connsiteY12" fmla="*/ 367395 h 1059138"/>
              <a:gd name="connsiteX13" fmla="*/ 1138815 w 3141277"/>
              <a:gd name="connsiteY13" fmla="*/ 345170 h 1059138"/>
              <a:gd name="connsiteX14" fmla="*/ 991889 w 3141277"/>
              <a:gd name="connsiteY14" fmla="*/ 115439 h 1059138"/>
              <a:gd name="connsiteX15" fmla="*/ 1647486 w 3141277"/>
              <a:gd name="connsiteY15" fmla="*/ 91589 h 1059138"/>
              <a:gd name="connsiteX16" fmla="*/ 2035402 w 3141277"/>
              <a:gd name="connsiteY16" fmla="*/ 398 h 1059138"/>
              <a:gd name="connsiteX0" fmla="*/ 2035402 w 3134602"/>
              <a:gd name="connsiteY0" fmla="*/ 398 h 1108656"/>
              <a:gd name="connsiteX1" fmla="*/ 2596704 w 3134602"/>
              <a:gd name="connsiteY1" fmla="*/ 141087 h 1108656"/>
              <a:gd name="connsiteX2" fmla="*/ 3130712 w 3134602"/>
              <a:gd name="connsiteY2" fmla="*/ 405397 h 1108656"/>
              <a:gd name="connsiteX3" fmla="*/ 3020757 w 3134602"/>
              <a:gd name="connsiteY3" fmla="*/ 1044605 h 1108656"/>
              <a:gd name="connsiteX4" fmla="*/ 2448153 w 3134602"/>
              <a:gd name="connsiteY4" fmla="*/ 853957 h 1108656"/>
              <a:gd name="connsiteX5" fmla="*/ 1572398 w 3134602"/>
              <a:gd name="connsiteY5" fmla="*/ 937401 h 1108656"/>
              <a:gd name="connsiteX6" fmla="*/ 1281447 w 3134602"/>
              <a:gd name="connsiteY6" fmla="*/ 827265 h 1108656"/>
              <a:gd name="connsiteX7" fmla="*/ 158263 w 3134602"/>
              <a:gd name="connsiteY7" fmla="*/ 615463 h 1108656"/>
              <a:gd name="connsiteX8" fmla="*/ 231087 w 3134602"/>
              <a:gd name="connsiteY8" fmla="*/ 456931 h 1108656"/>
              <a:gd name="connsiteX9" fmla="*/ 1414 w 3134602"/>
              <a:gd name="connsiteY9" fmla="*/ 409639 h 1108656"/>
              <a:gd name="connsiteX10" fmla="*/ 417937 w 3134602"/>
              <a:gd name="connsiteY10" fmla="*/ 270082 h 1108656"/>
              <a:gd name="connsiteX11" fmla="*/ 1051890 w 3134602"/>
              <a:gd name="connsiteY11" fmla="*/ 436912 h 1108656"/>
              <a:gd name="connsiteX12" fmla="*/ 1549535 w 3134602"/>
              <a:gd name="connsiteY12" fmla="*/ 367395 h 1108656"/>
              <a:gd name="connsiteX13" fmla="*/ 1138815 w 3134602"/>
              <a:gd name="connsiteY13" fmla="*/ 345170 h 1108656"/>
              <a:gd name="connsiteX14" fmla="*/ 991889 w 3134602"/>
              <a:gd name="connsiteY14" fmla="*/ 115439 h 1108656"/>
              <a:gd name="connsiteX15" fmla="*/ 1647486 w 3134602"/>
              <a:gd name="connsiteY15" fmla="*/ 91589 h 1108656"/>
              <a:gd name="connsiteX16" fmla="*/ 2035402 w 3134602"/>
              <a:gd name="connsiteY16" fmla="*/ 398 h 1108656"/>
              <a:gd name="connsiteX0" fmla="*/ 2035402 w 3134602"/>
              <a:gd name="connsiteY0" fmla="*/ 398 h 1108656"/>
              <a:gd name="connsiteX1" fmla="*/ 2596704 w 3134602"/>
              <a:gd name="connsiteY1" fmla="*/ 141087 h 1108656"/>
              <a:gd name="connsiteX2" fmla="*/ 3130712 w 3134602"/>
              <a:gd name="connsiteY2" fmla="*/ 405397 h 1108656"/>
              <a:gd name="connsiteX3" fmla="*/ 3020757 w 3134602"/>
              <a:gd name="connsiteY3" fmla="*/ 1044605 h 1108656"/>
              <a:gd name="connsiteX4" fmla="*/ 2448153 w 3134602"/>
              <a:gd name="connsiteY4" fmla="*/ 853957 h 1108656"/>
              <a:gd name="connsiteX5" fmla="*/ 1572398 w 3134602"/>
              <a:gd name="connsiteY5" fmla="*/ 937401 h 1108656"/>
              <a:gd name="connsiteX6" fmla="*/ 1281447 w 3134602"/>
              <a:gd name="connsiteY6" fmla="*/ 827265 h 1108656"/>
              <a:gd name="connsiteX7" fmla="*/ 158263 w 3134602"/>
              <a:gd name="connsiteY7" fmla="*/ 615463 h 1108656"/>
              <a:gd name="connsiteX8" fmla="*/ 231087 w 3134602"/>
              <a:gd name="connsiteY8" fmla="*/ 456931 h 1108656"/>
              <a:gd name="connsiteX9" fmla="*/ 1414 w 3134602"/>
              <a:gd name="connsiteY9" fmla="*/ 409639 h 1108656"/>
              <a:gd name="connsiteX10" fmla="*/ 417937 w 3134602"/>
              <a:gd name="connsiteY10" fmla="*/ 270082 h 1108656"/>
              <a:gd name="connsiteX11" fmla="*/ 1051890 w 3134602"/>
              <a:gd name="connsiteY11" fmla="*/ 436912 h 1108656"/>
              <a:gd name="connsiteX12" fmla="*/ 1549535 w 3134602"/>
              <a:gd name="connsiteY12" fmla="*/ 367395 h 1108656"/>
              <a:gd name="connsiteX13" fmla="*/ 1138815 w 3134602"/>
              <a:gd name="connsiteY13" fmla="*/ 345170 h 1108656"/>
              <a:gd name="connsiteX14" fmla="*/ 991889 w 3134602"/>
              <a:gd name="connsiteY14" fmla="*/ 115439 h 1108656"/>
              <a:gd name="connsiteX15" fmla="*/ 1647486 w 3134602"/>
              <a:gd name="connsiteY15" fmla="*/ 91589 h 1108656"/>
              <a:gd name="connsiteX16" fmla="*/ 2035402 w 3134602"/>
              <a:gd name="connsiteY16" fmla="*/ 398 h 1108656"/>
              <a:gd name="connsiteX0" fmla="*/ 2035402 w 3161989"/>
              <a:gd name="connsiteY0" fmla="*/ 398 h 1051209"/>
              <a:gd name="connsiteX1" fmla="*/ 2596704 w 3161989"/>
              <a:gd name="connsiteY1" fmla="*/ 141087 h 1051209"/>
              <a:gd name="connsiteX2" fmla="*/ 3130712 w 3161989"/>
              <a:gd name="connsiteY2" fmla="*/ 405397 h 1051209"/>
              <a:gd name="connsiteX3" fmla="*/ 3020757 w 3161989"/>
              <a:gd name="connsiteY3" fmla="*/ 1044605 h 1051209"/>
              <a:gd name="connsiteX4" fmla="*/ 2448153 w 3161989"/>
              <a:gd name="connsiteY4" fmla="*/ 853957 h 1051209"/>
              <a:gd name="connsiteX5" fmla="*/ 1572398 w 3161989"/>
              <a:gd name="connsiteY5" fmla="*/ 937401 h 1051209"/>
              <a:gd name="connsiteX6" fmla="*/ 1281447 w 3161989"/>
              <a:gd name="connsiteY6" fmla="*/ 827265 h 1051209"/>
              <a:gd name="connsiteX7" fmla="*/ 158263 w 3161989"/>
              <a:gd name="connsiteY7" fmla="*/ 615463 h 1051209"/>
              <a:gd name="connsiteX8" fmla="*/ 231087 w 3161989"/>
              <a:gd name="connsiteY8" fmla="*/ 456931 h 1051209"/>
              <a:gd name="connsiteX9" fmla="*/ 1414 w 3161989"/>
              <a:gd name="connsiteY9" fmla="*/ 409639 h 1051209"/>
              <a:gd name="connsiteX10" fmla="*/ 417937 w 3161989"/>
              <a:gd name="connsiteY10" fmla="*/ 270082 h 1051209"/>
              <a:gd name="connsiteX11" fmla="*/ 1051890 w 3161989"/>
              <a:gd name="connsiteY11" fmla="*/ 436912 h 1051209"/>
              <a:gd name="connsiteX12" fmla="*/ 1549535 w 3161989"/>
              <a:gd name="connsiteY12" fmla="*/ 367395 h 1051209"/>
              <a:gd name="connsiteX13" fmla="*/ 1138815 w 3161989"/>
              <a:gd name="connsiteY13" fmla="*/ 345170 h 1051209"/>
              <a:gd name="connsiteX14" fmla="*/ 991889 w 3161989"/>
              <a:gd name="connsiteY14" fmla="*/ 115439 h 1051209"/>
              <a:gd name="connsiteX15" fmla="*/ 1647486 w 3161989"/>
              <a:gd name="connsiteY15" fmla="*/ 91589 h 1051209"/>
              <a:gd name="connsiteX16" fmla="*/ 2035402 w 3161989"/>
              <a:gd name="connsiteY16" fmla="*/ 398 h 1051209"/>
              <a:gd name="connsiteX0" fmla="*/ 2035402 w 3165679"/>
              <a:gd name="connsiteY0" fmla="*/ 398 h 1051866"/>
              <a:gd name="connsiteX1" fmla="*/ 2596704 w 3165679"/>
              <a:gd name="connsiteY1" fmla="*/ 141087 h 1051866"/>
              <a:gd name="connsiteX2" fmla="*/ 3130712 w 3165679"/>
              <a:gd name="connsiteY2" fmla="*/ 405397 h 1051866"/>
              <a:gd name="connsiteX3" fmla="*/ 3020757 w 3165679"/>
              <a:gd name="connsiteY3" fmla="*/ 1044605 h 1051866"/>
              <a:gd name="connsiteX4" fmla="*/ 2448153 w 3165679"/>
              <a:gd name="connsiteY4" fmla="*/ 853957 h 1051866"/>
              <a:gd name="connsiteX5" fmla="*/ 1572398 w 3165679"/>
              <a:gd name="connsiteY5" fmla="*/ 937401 h 1051866"/>
              <a:gd name="connsiteX6" fmla="*/ 1281447 w 3165679"/>
              <a:gd name="connsiteY6" fmla="*/ 827265 h 1051866"/>
              <a:gd name="connsiteX7" fmla="*/ 158263 w 3165679"/>
              <a:gd name="connsiteY7" fmla="*/ 615463 h 1051866"/>
              <a:gd name="connsiteX8" fmla="*/ 231087 w 3165679"/>
              <a:gd name="connsiteY8" fmla="*/ 456931 h 1051866"/>
              <a:gd name="connsiteX9" fmla="*/ 1414 w 3165679"/>
              <a:gd name="connsiteY9" fmla="*/ 409639 h 1051866"/>
              <a:gd name="connsiteX10" fmla="*/ 417937 w 3165679"/>
              <a:gd name="connsiteY10" fmla="*/ 270082 h 1051866"/>
              <a:gd name="connsiteX11" fmla="*/ 1051890 w 3165679"/>
              <a:gd name="connsiteY11" fmla="*/ 436912 h 1051866"/>
              <a:gd name="connsiteX12" fmla="*/ 1549535 w 3165679"/>
              <a:gd name="connsiteY12" fmla="*/ 367395 h 1051866"/>
              <a:gd name="connsiteX13" fmla="*/ 1138815 w 3165679"/>
              <a:gd name="connsiteY13" fmla="*/ 345170 h 1051866"/>
              <a:gd name="connsiteX14" fmla="*/ 991889 w 3165679"/>
              <a:gd name="connsiteY14" fmla="*/ 115439 h 1051866"/>
              <a:gd name="connsiteX15" fmla="*/ 1647486 w 3165679"/>
              <a:gd name="connsiteY15" fmla="*/ 91589 h 1051866"/>
              <a:gd name="connsiteX16" fmla="*/ 2035402 w 3165679"/>
              <a:gd name="connsiteY16" fmla="*/ 398 h 1051866"/>
              <a:gd name="connsiteX0" fmla="*/ 2035402 w 3172486"/>
              <a:gd name="connsiteY0" fmla="*/ 398 h 1082391"/>
              <a:gd name="connsiteX1" fmla="*/ 2596704 w 3172486"/>
              <a:gd name="connsiteY1" fmla="*/ 141087 h 1082391"/>
              <a:gd name="connsiteX2" fmla="*/ 3130712 w 3172486"/>
              <a:gd name="connsiteY2" fmla="*/ 405397 h 1082391"/>
              <a:gd name="connsiteX3" fmla="*/ 3020757 w 3172486"/>
              <a:gd name="connsiteY3" fmla="*/ 1044605 h 1082391"/>
              <a:gd name="connsiteX4" fmla="*/ 2448153 w 3172486"/>
              <a:gd name="connsiteY4" fmla="*/ 853957 h 1082391"/>
              <a:gd name="connsiteX5" fmla="*/ 1572398 w 3172486"/>
              <a:gd name="connsiteY5" fmla="*/ 937401 h 1082391"/>
              <a:gd name="connsiteX6" fmla="*/ 1281447 w 3172486"/>
              <a:gd name="connsiteY6" fmla="*/ 827265 h 1082391"/>
              <a:gd name="connsiteX7" fmla="*/ 158263 w 3172486"/>
              <a:gd name="connsiteY7" fmla="*/ 615463 h 1082391"/>
              <a:gd name="connsiteX8" fmla="*/ 231087 w 3172486"/>
              <a:gd name="connsiteY8" fmla="*/ 456931 h 1082391"/>
              <a:gd name="connsiteX9" fmla="*/ 1414 w 3172486"/>
              <a:gd name="connsiteY9" fmla="*/ 409639 h 1082391"/>
              <a:gd name="connsiteX10" fmla="*/ 417937 w 3172486"/>
              <a:gd name="connsiteY10" fmla="*/ 270082 h 1082391"/>
              <a:gd name="connsiteX11" fmla="*/ 1051890 w 3172486"/>
              <a:gd name="connsiteY11" fmla="*/ 436912 h 1082391"/>
              <a:gd name="connsiteX12" fmla="*/ 1549535 w 3172486"/>
              <a:gd name="connsiteY12" fmla="*/ 367395 h 1082391"/>
              <a:gd name="connsiteX13" fmla="*/ 1138815 w 3172486"/>
              <a:gd name="connsiteY13" fmla="*/ 345170 h 1082391"/>
              <a:gd name="connsiteX14" fmla="*/ 991889 w 3172486"/>
              <a:gd name="connsiteY14" fmla="*/ 115439 h 1082391"/>
              <a:gd name="connsiteX15" fmla="*/ 1647486 w 3172486"/>
              <a:gd name="connsiteY15" fmla="*/ 91589 h 1082391"/>
              <a:gd name="connsiteX16" fmla="*/ 2035402 w 3172486"/>
              <a:gd name="connsiteY16" fmla="*/ 398 h 1082391"/>
              <a:gd name="connsiteX0" fmla="*/ 3020757 w 3188756"/>
              <a:gd name="connsiteY0" fmla="*/ 1044605 h 1146181"/>
              <a:gd name="connsiteX1" fmla="*/ 2448153 w 3188756"/>
              <a:gd name="connsiteY1" fmla="*/ 853957 h 1146181"/>
              <a:gd name="connsiteX2" fmla="*/ 1572398 w 3188756"/>
              <a:gd name="connsiteY2" fmla="*/ 937401 h 1146181"/>
              <a:gd name="connsiteX3" fmla="*/ 1281447 w 3188756"/>
              <a:gd name="connsiteY3" fmla="*/ 827265 h 1146181"/>
              <a:gd name="connsiteX4" fmla="*/ 158263 w 3188756"/>
              <a:gd name="connsiteY4" fmla="*/ 615463 h 1146181"/>
              <a:gd name="connsiteX5" fmla="*/ 231087 w 3188756"/>
              <a:gd name="connsiteY5" fmla="*/ 456931 h 1146181"/>
              <a:gd name="connsiteX6" fmla="*/ 1414 w 3188756"/>
              <a:gd name="connsiteY6" fmla="*/ 409639 h 1146181"/>
              <a:gd name="connsiteX7" fmla="*/ 417937 w 3188756"/>
              <a:gd name="connsiteY7" fmla="*/ 270082 h 1146181"/>
              <a:gd name="connsiteX8" fmla="*/ 1051890 w 3188756"/>
              <a:gd name="connsiteY8" fmla="*/ 436912 h 1146181"/>
              <a:gd name="connsiteX9" fmla="*/ 1549535 w 3188756"/>
              <a:gd name="connsiteY9" fmla="*/ 367395 h 1146181"/>
              <a:gd name="connsiteX10" fmla="*/ 1138815 w 3188756"/>
              <a:gd name="connsiteY10" fmla="*/ 345170 h 1146181"/>
              <a:gd name="connsiteX11" fmla="*/ 991889 w 3188756"/>
              <a:gd name="connsiteY11" fmla="*/ 115439 h 1146181"/>
              <a:gd name="connsiteX12" fmla="*/ 1647486 w 3188756"/>
              <a:gd name="connsiteY12" fmla="*/ 91589 h 1146181"/>
              <a:gd name="connsiteX13" fmla="*/ 2035402 w 3188756"/>
              <a:gd name="connsiteY13" fmla="*/ 398 h 1146181"/>
              <a:gd name="connsiteX14" fmla="*/ 2596704 w 3188756"/>
              <a:gd name="connsiteY14" fmla="*/ 141087 h 1146181"/>
              <a:gd name="connsiteX15" fmla="*/ 3130712 w 3188756"/>
              <a:gd name="connsiteY15" fmla="*/ 405397 h 1146181"/>
              <a:gd name="connsiteX16" fmla="*/ 3122333 w 3188756"/>
              <a:gd name="connsiteY16" fmla="*/ 1146181 h 1146181"/>
              <a:gd name="connsiteX0" fmla="*/ 3020757 w 3130712"/>
              <a:gd name="connsiteY0" fmla="*/ 1044605 h 1082391"/>
              <a:gd name="connsiteX1" fmla="*/ 2448153 w 3130712"/>
              <a:gd name="connsiteY1" fmla="*/ 853957 h 1082391"/>
              <a:gd name="connsiteX2" fmla="*/ 1572398 w 3130712"/>
              <a:gd name="connsiteY2" fmla="*/ 937401 h 1082391"/>
              <a:gd name="connsiteX3" fmla="*/ 1281447 w 3130712"/>
              <a:gd name="connsiteY3" fmla="*/ 827265 h 1082391"/>
              <a:gd name="connsiteX4" fmla="*/ 158263 w 3130712"/>
              <a:gd name="connsiteY4" fmla="*/ 615463 h 1082391"/>
              <a:gd name="connsiteX5" fmla="*/ 231087 w 3130712"/>
              <a:gd name="connsiteY5" fmla="*/ 456931 h 1082391"/>
              <a:gd name="connsiteX6" fmla="*/ 1414 w 3130712"/>
              <a:gd name="connsiteY6" fmla="*/ 409639 h 1082391"/>
              <a:gd name="connsiteX7" fmla="*/ 417937 w 3130712"/>
              <a:gd name="connsiteY7" fmla="*/ 270082 h 1082391"/>
              <a:gd name="connsiteX8" fmla="*/ 1051890 w 3130712"/>
              <a:gd name="connsiteY8" fmla="*/ 436912 h 1082391"/>
              <a:gd name="connsiteX9" fmla="*/ 1549535 w 3130712"/>
              <a:gd name="connsiteY9" fmla="*/ 367395 h 1082391"/>
              <a:gd name="connsiteX10" fmla="*/ 1138815 w 3130712"/>
              <a:gd name="connsiteY10" fmla="*/ 345170 h 1082391"/>
              <a:gd name="connsiteX11" fmla="*/ 991889 w 3130712"/>
              <a:gd name="connsiteY11" fmla="*/ 115439 h 1082391"/>
              <a:gd name="connsiteX12" fmla="*/ 1647486 w 3130712"/>
              <a:gd name="connsiteY12" fmla="*/ 91589 h 1082391"/>
              <a:gd name="connsiteX13" fmla="*/ 2035402 w 3130712"/>
              <a:gd name="connsiteY13" fmla="*/ 398 h 1082391"/>
              <a:gd name="connsiteX14" fmla="*/ 2596704 w 3130712"/>
              <a:gd name="connsiteY14" fmla="*/ 141087 h 1082391"/>
              <a:gd name="connsiteX15" fmla="*/ 3130712 w 3130712"/>
              <a:gd name="connsiteY15" fmla="*/ 405397 h 1082391"/>
              <a:gd name="connsiteX0" fmla="*/ 3020757 w 3130712"/>
              <a:gd name="connsiteY0" fmla="*/ 1044605 h 1044605"/>
              <a:gd name="connsiteX1" fmla="*/ 2448153 w 3130712"/>
              <a:gd name="connsiteY1" fmla="*/ 853957 h 1044605"/>
              <a:gd name="connsiteX2" fmla="*/ 1572398 w 3130712"/>
              <a:gd name="connsiteY2" fmla="*/ 937401 h 1044605"/>
              <a:gd name="connsiteX3" fmla="*/ 1281447 w 3130712"/>
              <a:gd name="connsiteY3" fmla="*/ 827265 h 1044605"/>
              <a:gd name="connsiteX4" fmla="*/ 158263 w 3130712"/>
              <a:gd name="connsiteY4" fmla="*/ 615463 h 1044605"/>
              <a:gd name="connsiteX5" fmla="*/ 231087 w 3130712"/>
              <a:gd name="connsiteY5" fmla="*/ 456931 h 1044605"/>
              <a:gd name="connsiteX6" fmla="*/ 1414 w 3130712"/>
              <a:gd name="connsiteY6" fmla="*/ 409639 h 1044605"/>
              <a:gd name="connsiteX7" fmla="*/ 417937 w 3130712"/>
              <a:gd name="connsiteY7" fmla="*/ 270082 h 1044605"/>
              <a:gd name="connsiteX8" fmla="*/ 1051890 w 3130712"/>
              <a:gd name="connsiteY8" fmla="*/ 436912 h 1044605"/>
              <a:gd name="connsiteX9" fmla="*/ 1549535 w 3130712"/>
              <a:gd name="connsiteY9" fmla="*/ 367395 h 1044605"/>
              <a:gd name="connsiteX10" fmla="*/ 1138815 w 3130712"/>
              <a:gd name="connsiteY10" fmla="*/ 345170 h 1044605"/>
              <a:gd name="connsiteX11" fmla="*/ 991889 w 3130712"/>
              <a:gd name="connsiteY11" fmla="*/ 115439 h 1044605"/>
              <a:gd name="connsiteX12" fmla="*/ 1647486 w 3130712"/>
              <a:gd name="connsiteY12" fmla="*/ 91589 h 1044605"/>
              <a:gd name="connsiteX13" fmla="*/ 2035402 w 3130712"/>
              <a:gd name="connsiteY13" fmla="*/ 398 h 1044605"/>
              <a:gd name="connsiteX14" fmla="*/ 2596704 w 3130712"/>
              <a:gd name="connsiteY14" fmla="*/ 141087 h 1044605"/>
              <a:gd name="connsiteX15" fmla="*/ 3130712 w 3130712"/>
              <a:gd name="connsiteY15" fmla="*/ 405397 h 1044605"/>
              <a:gd name="connsiteX0" fmla="*/ 2448153 w 3130712"/>
              <a:gd name="connsiteY0" fmla="*/ 853957 h 938278"/>
              <a:gd name="connsiteX1" fmla="*/ 1572398 w 3130712"/>
              <a:gd name="connsiteY1" fmla="*/ 937401 h 938278"/>
              <a:gd name="connsiteX2" fmla="*/ 1281447 w 3130712"/>
              <a:gd name="connsiteY2" fmla="*/ 827265 h 938278"/>
              <a:gd name="connsiteX3" fmla="*/ 158263 w 3130712"/>
              <a:gd name="connsiteY3" fmla="*/ 615463 h 938278"/>
              <a:gd name="connsiteX4" fmla="*/ 231087 w 3130712"/>
              <a:gd name="connsiteY4" fmla="*/ 456931 h 938278"/>
              <a:gd name="connsiteX5" fmla="*/ 1414 w 3130712"/>
              <a:gd name="connsiteY5" fmla="*/ 409639 h 938278"/>
              <a:gd name="connsiteX6" fmla="*/ 417937 w 3130712"/>
              <a:gd name="connsiteY6" fmla="*/ 270082 h 938278"/>
              <a:gd name="connsiteX7" fmla="*/ 1051890 w 3130712"/>
              <a:gd name="connsiteY7" fmla="*/ 436912 h 938278"/>
              <a:gd name="connsiteX8" fmla="*/ 1549535 w 3130712"/>
              <a:gd name="connsiteY8" fmla="*/ 367395 h 938278"/>
              <a:gd name="connsiteX9" fmla="*/ 1138815 w 3130712"/>
              <a:gd name="connsiteY9" fmla="*/ 345170 h 938278"/>
              <a:gd name="connsiteX10" fmla="*/ 991889 w 3130712"/>
              <a:gd name="connsiteY10" fmla="*/ 115439 h 938278"/>
              <a:gd name="connsiteX11" fmla="*/ 1647486 w 3130712"/>
              <a:gd name="connsiteY11" fmla="*/ 91589 h 938278"/>
              <a:gd name="connsiteX12" fmla="*/ 2035402 w 3130712"/>
              <a:gd name="connsiteY12" fmla="*/ 398 h 938278"/>
              <a:gd name="connsiteX13" fmla="*/ 2596704 w 3130712"/>
              <a:gd name="connsiteY13" fmla="*/ 141087 h 938278"/>
              <a:gd name="connsiteX14" fmla="*/ 3130712 w 3130712"/>
              <a:gd name="connsiteY14" fmla="*/ 405397 h 938278"/>
              <a:gd name="connsiteX0" fmla="*/ 2448153 w 3130712"/>
              <a:gd name="connsiteY0" fmla="*/ 853957 h 937573"/>
              <a:gd name="connsiteX1" fmla="*/ 2447825 w 3130712"/>
              <a:gd name="connsiteY1" fmla="*/ 852688 h 937573"/>
              <a:gd name="connsiteX2" fmla="*/ 1572398 w 3130712"/>
              <a:gd name="connsiteY2" fmla="*/ 937401 h 937573"/>
              <a:gd name="connsiteX3" fmla="*/ 1281447 w 3130712"/>
              <a:gd name="connsiteY3" fmla="*/ 827265 h 937573"/>
              <a:gd name="connsiteX4" fmla="*/ 158263 w 3130712"/>
              <a:gd name="connsiteY4" fmla="*/ 615463 h 937573"/>
              <a:gd name="connsiteX5" fmla="*/ 231087 w 3130712"/>
              <a:gd name="connsiteY5" fmla="*/ 456931 h 937573"/>
              <a:gd name="connsiteX6" fmla="*/ 1414 w 3130712"/>
              <a:gd name="connsiteY6" fmla="*/ 409639 h 937573"/>
              <a:gd name="connsiteX7" fmla="*/ 417937 w 3130712"/>
              <a:gd name="connsiteY7" fmla="*/ 270082 h 937573"/>
              <a:gd name="connsiteX8" fmla="*/ 1051890 w 3130712"/>
              <a:gd name="connsiteY8" fmla="*/ 436912 h 937573"/>
              <a:gd name="connsiteX9" fmla="*/ 1549535 w 3130712"/>
              <a:gd name="connsiteY9" fmla="*/ 367395 h 937573"/>
              <a:gd name="connsiteX10" fmla="*/ 1138815 w 3130712"/>
              <a:gd name="connsiteY10" fmla="*/ 345170 h 937573"/>
              <a:gd name="connsiteX11" fmla="*/ 991889 w 3130712"/>
              <a:gd name="connsiteY11" fmla="*/ 115439 h 937573"/>
              <a:gd name="connsiteX12" fmla="*/ 1647486 w 3130712"/>
              <a:gd name="connsiteY12" fmla="*/ 91589 h 937573"/>
              <a:gd name="connsiteX13" fmla="*/ 2035402 w 3130712"/>
              <a:gd name="connsiteY13" fmla="*/ 398 h 937573"/>
              <a:gd name="connsiteX14" fmla="*/ 2596704 w 3130712"/>
              <a:gd name="connsiteY14" fmla="*/ 141087 h 937573"/>
              <a:gd name="connsiteX15" fmla="*/ 3130712 w 3130712"/>
              <a:gd name="connsiteY15" fmla="*/ 405397 h 937573"/>
              <a:gd name="connsiteX0" fmla="*/ 2448153 w 3130712"/>
              <a:gd name="connsiteY0" fmla="*/ 853957 h 937573"/>
              <a:gd name="connsiteX1" fmla="*/ 2447825 w 3130712"/>
              <a:gd name="connsiteY1" fmla="*/ 852688 h 937573"/>
              <a:gd name="connsiteX2" fmla="*/ 1572398 w 3130712"/>
              <a:gd name="connsiteY2" fmla="*/ 937401 h 937573"/>
              <a:gd name="connsiteX3" fmla="*/ 1281447 w 3130712"/>
              <a:gd name="connsiteY3" fmla="*/ 827265 h 937573"/>
              <a:gd name="connsiteX4" fmla="*/ 158263 w 3130712"/>
              <a:gd name="connsiteY4" fmla="*/ 615463 h 937573"/>
              <a:gd name="connsiteX5" fmla="*/ 231087 w 3130712"/>
              <a:gd name="connsiteY5" fmla="*/ 456931 h 937573"/>
              <a:gd name="connsiteX6" fmla="*/ 1414 w 3130712"/>
              <a:gd name="connsiteY6" fmla="*/ 409639 h 937573"/>
              <a:gd name="connsiteX7" fmla="*/ 417937 w 3130712"/>
              <a:gd name="connsiteY7" fmla="*/ 270082 h 937573"/>
              <a:gd name="connsiteX8" fmla="*/ 1051890 w 3130712"/>
              <a:gd name="connsiteY8" fmla="*/ 436912 h 937573"/>
              <a:gd name="connsiteX9" fmla="*/ 1549535 w 3130712"/>
              <a:gd name="connsiteY9" fmla="*/ 367395 h 937573"/>
              <a:gd name="connsiteX10" fmla="*/ 1138815 w 3130712"/>
              <a:gd name="connsiteY10" fmla="*/ 345170 h 937573"/>
              <a:gd name="connsiteX11" fmla="*/ 991889 w 3130712"/>
              <a:gd name="connsiteY11" fmla="*/ 115439 h 937573"/>
              <a:gd name="connsiteX12" fmla="*/ 1647486 w 3130712"/>
              <a:gd name="connsiteY12" fmla="*/ 91589 h 937573"/>
              <a:gd name="connsiteX13" fmla="*/ 2035402 w 3130712"/>
              <a:gd name="connsiteY13" fmla="*/ 398 h 937573"/>
              <a:gd name="connsiteX14" fmla="*/ 2596704 w 3130712"/>
              <a:gd name="connsiteY14" fmla="*/ 141087 h 937573"/>
              <a:gd name="connsiteX15" fmla="*/ 3130712 w 3130712"/>
              <a:gd name="connsiteY15" fmla="*/ 405397 h 937573"/>
              <a:gd name="connsiteX0" fmla="*/ 2448153 w 3130712"/>
              <a:gd name="connsiteY0" fmla="*/ 853957 h 937573"/>
              <a:gd name="connsiteX1" fmla="*/ 2447825 w 3130712"/>
              <a:gd name="connsiteY1" fmla="*/ 852688 h 937573"/>
              <a:gd name="connsiteX2" fmla="*/ 1572398 w 3130712"/>
              <a:gd name="connsiteY2" fmla="*/ 937401 h 937573"/>
              <a:gd name="connsiteX3" fmla="*/ 1281447 w 3130712"/>
              <a:gd name="connsiteY3" fmla="*/ 827265 h 937573"/>
              <a:gd name="connsiteX4" fmla="*/ 158263 w 3130712"/>
              <a:gd name="connsiteY4" fmla="*/ 615463 h 937573"/>
              <a:gd name="connsiteX5" fmla="*/ 231087 w 3130712"/>
              <a:gd name="connsiteY5" fmla="*/ 456931 h 937573"/>
              <a:gd name="connsiteX6" fmla="*/ 1414 w 3130712"/>
              <a:gd name="connsiteY6" fmla="*/ 409639 h 937573"/>
              <a:gd name="connsiteX7" fmla="*/ 417937 w 3130712"/>
              <a:gd name="connsiteY7" fmla="*/ 270082 h 937573"/>
              <a:gd name="connsiteX8" fmla="*/ 1051890 w 3130712"/>
              <a:gd name="connsiteY8" fmla="*/ 436912 h 937573"/>
              <a:gd name="connsiteX9" fmla="*/ 1549535 w 3130712"/>
              <a:gd name="connsiteY9" fmla="*/ 367395 h 937573"/>
              <a:gd name="connsiteX10" fmla="*/ 1138815 w 3130712"/>
              <a:gd name="connsiteY10" fmla="*/ 345170 h 937573"/>
              <a:gd name="connsiteX11" fmla="*/ 991889 w 3130712"/>
              <a:gd name="connsiteY11" fmla="*/ 115439 h 937573"/>
              <a:gd name="connsiteX12" fmla="*/ 1647486 w 3130712"/>
              <a:gd name="connsiteY12" fmla="*/ 91589 h 937573"/>
              <a:gd name="connsiteX13" fmla="*/ 2035402 w 3130712"/>
              <a:gd name="connsiteY13" fmla="*/ 398 h 937573"/>
              <a:gd name="connsiteX14" fmla="*/ 2596704 w 3130712"/>
              <a:gd name="connsiteY14" fmla="*/ 141087 h 937573"/>
              <a:gd name="connsiteX15" fmla="*/ 3130712 w 3130712"/>
              <a:gd name="connsiteY15" fmla="*/ 405397 h 937573"/>
              <a:gd name="connsiteX0" fmla="*/ 2448153 w 3130712"/>
              <a:gd name="connsiteY0" fmla="*/ 853957 h 937561"/>
              <a:gd name="connsiteX1" fmla="*/ 2417683 w 3130712"/>
              <a:gd name="connsiteY1" fmla="*/ 846660 h 937561"/>
              <a:gd name="connsiteX2" fmla="*/ 1572398 w 3130712"/>
              <a:gd name="connsiteY2" fmla="*/ 937401 h 937561"/>
              <a:gd name="connsiteX3" fmla="*/ 1281447 w 3130712"/>
              <a:gd name="connsiteY3" fmla="*/ 827265 h 937561"/>
              <a:gd name="connsiteX4" fmla="*/ 158263 w 3130712"/>
              <a:gd name="connsiteY4" fmla="*/ 615463 h 937561"/>
              <a:gd name="connsiteX5" fmla="*/ 231087 w 3130712"/>
              <a:gd name="connsiteY5" fmla="*/ 456931 h 937561"/>
              <a:gd name="connsiteX6" fmla="*/ 1414 w 3130712"/>
              <a:gd name="connsiteY6" fmla="*/ 409639 h 937561"/>
              <a:gd name="connsiteX7" fmla="*/ 417937 w 3130712"/>
              <a:gd name="connsiteY7" fmla="*/ 270082 h 937561"/>
              <a:gd name="connsiteX8" fmla="*/ 1051890 w 3130712"/>
              <a:gd name="connsiteY8" fmla="*/ 436912 h 937561"/>
              <a:gd name="connsiteX9" fmla="*/ 1549535 w 3130712"/>
              <a:gd name="connsiteY9" fmla="*/ 367395 h 937561"/>
              <a:gd name="connsiteX10" fmla="*/ 1138815 w 3130712"/>
              <a:gd name="connsiteY10" fmla="*/ 345170 h 937561"/>
              <a:gd name="connsiteX11" fmla="*/ 991889 w 3130712"/>
              <a:gd name="connsiteY11" fmla="*/ 115439 h 937561"/>
              <a:gd name="connsiteX12" fmla="*/ 1647486 w 3130712"/>
              <a:gd name="connsiteY12" fmla="*/ 91589 h 937561"/>
              <a:gd name="connsiteX13" fmla="*/ 2035402 w 3130712"/>
              <a:gd name="connsiteY13" fmla="*/ 398 h 937561"/>
              <a:gd name="connsiteX14" fmla="*/ 2596704 w 3130712"/>
              <a:gd name="connsiteY14" fmla="*/ 141087 h 937561"/>
              <a:gd name="connsiteX15" fmla="*/ 3130712 w 3130712"/>
              <a:gd name="connsiteY15" fmla="*/ 405397 h 937561"/>
              <a:gd name="connsiteX0" fmla="*/ 2785737 w 3130712"/>
              <a:gd name="connsiteY0" fmla="*/ 944381 h 949454"/>
              <a:gd name="connsiteX1" fmla="*/ 2417683 w 3130712"/>
              <a:gd name="connsiteY1" fmla="*/ 846660 h 949454"/>
              <a:gd name="connsiteX2" fmla="*/ 1572398 w 3130712"/>
              <a:gd name="connsiteY2" fmla="*/ 937401 h 949454"/>
              <a:gd name="connsiteX3" fmla="*/ 1281447 w 3130712"/>
              <a:gd name="connsiteY3" fmla="*/ 827265 h 949454"/>
              <a:gd name="connsiteX4" fmla="*/ 158263 w 3130712"/>
              <a:gd name="connsiteY4" fmla="*/ 615463 h 949454"/>
              <a:gd name="connsiteX5" fmla="*/ 231087 w 3130712"/>
              <a:gd name="connsiteY5" fmla="*/ 456931 h 949454"/>
              <a:gd name="connsiteX6" fmla="*/ 1414 w 3130712"/>
              <a:gd name="connsiteY6" fmla="*/ 409639 h 949454"/>
              <a:gd name="connsiteX7" fmla="*/ 417937 w 3130712"/>
              <a:gd name="connsiteY7" fmla="*/ 270082 h 949454"/>
              <a:gd name="connsiteX8" fmla="*/ 1051890 w 3130712"/>
              <a:gd name="connsiteY8" fmla="*/ 436912 h 949454"/>
              <a:gd name="connsiteX9" fmla="*/ 1549535 w 3130712"/>
              <a:gd name="connsiteY9" fmla="*/ 367395 h 949454"/>
              <a:gd name="connsiteX10" fmla="*/ 1138815 w 3130712"/>
              <a:gd name="connsiteY10" fmla="*/ 345170 h 949454"/>
              <a:gd name="connsiteX11" fmla="*/ 991889 w 3130712"/>
              <a:gd name="connsiteY11" fmla="*/ 115439 h 949454"/>
              <a:gd name="connsiteX12" fmla="*/ 1647486 w 3130712"/>
              <a:gd name="connsiteY12" fmla="*/ 91589 h 949454"/>
              <a:gd name="connsiteX13" fmla="*/ 2035402 w 3130712"/>
              <a:gd name="connsiteY13" fmla="*/ 398 h 949454"/>
              <a:gd name="connsiteX14" fmla="*/ 2596704 w 3130712"/>
              <a:gd name="connsiteY14" fmla="*/ 141087 h 949454"/>
              <a:gd name="connsiteX15" fmla="*/ 3130712 w 3130712"/>
              <a:gd name="connsiteY15" fmla="*/ 405397 h 949454"/>
              <a:gd name="connsiteX0" fmla="*/ 2836977 w 3130712"/>
              <a:gd name="connsiteY0" fmla="*/ 953423 h 956126"/>
              <a:gd name="connsiteX1" fmla="*/ 2417683 w 3130712"/>
              <a:gd name="connsiteY1" fmla="*/ 846660 h 956126"/>
              <a:gd name="connsiteX2" fmla="*/ 1572398 w 3130712"/>
              <a:gd name="connsiteY2" fmla="*/ 937401 h 956126"/>
              <a:gd name="connsiteX3" fmla="*/ 1281447 w 3130712"/>
              <a:gd name="connsiteY3" fmla="*/ 827265 h 956126"/>
              <a:gd name="connsiteX4" fmla="*/ 158263 w 3130712"/>
              <a:gd name="connsiteY4" fmla="*/ 615463 h 956126"/>
              <a:gd name="connsiteX5" fmla="*/ 231087 w 3130712"/>
              <a:gd name="connsiteY5" fmla="*/ 456931 h 956126"/>
              <a:gd name="connsiteX6" fmla="*/ 1414 w 3130712"/>
              <a:gd name="connsiteY6" fmla="*/ 409639 h 956126"/>
              <a:gd name="connsiteX7" fmla="*/ 417937 w 3130712"/>
              <a:gd name="connsiteY7" fmla="*/ 270082 h 956126"/>
              <a:gd name="connsiteX8" fmla="*/ 1051890 w 3130712"/>
              <a:gd name="connsiteY8" fmla="*/ 436912 h 956126"/>
              <a:gd name="connsiteX9" fmla="*/ 1549535 w 3130712"/>
              <a:gd name="connsiteY9" fmla="*/ 367395 h 956126"/>
              <a:gd name="connsiteX10" fmla="*/ 1138815 w 3130712"/>
              <a:gd name="connsiteY10" fmla="*/ 345170 h 956126"/>
              <a:gd name="connsiteX11" fmla="*/ 991889 w 3130712"/>
              <a:gd name="connsiteY11" fmla="*/ 115439 h 956126"/>
              <a:gd name="connsiteX12" fmla="*/ 1647486 w 3130712"/>
              <a:gd name="connsiteY12" fmla="*/ 91589 h 956126"/>
              <a:gd name="connsiteX13" fmla="*/ 2035402 w 3130712"/>
              <a:gd name="connsiteY13" fmla="*/ 398 h 956126"/>
              <a:gd name="connsiteX14" fmla="*/ 2596704 w 3130712"/>
              <a:gd name="connsiteY14" fmla="*/ 141087 h 956126"/>
              <a:gd name="connsiteX15" fmla="*/ 3130712 w 3130712"/>
              <a:gd name="connsiteY15" fmla="*/ 405397 h 956126"/>
              <a:gd name="connsiteX0" fmla="*/ 2836977 w 3130712"/>
              <a:gd name="connsiteY0" fmla="*/ 992608 h 992608"/>
              <a:gd name="connsiteX1" fmla="*/ 2417683 w 3130712"/>
              <a:gd name="connsiteY1" fmla="*/ 846660 h 992608"/>
              <a:gd name="connsiteX2" fmla="*/ 1572398 w 3130712"/>
              <a:gd name="connsiteY2" fmla="*/ 937401 h 992608"/>
              <a:gd name="connsiteX3" fmla="*/ 1281447 w 3130712"/>
              <a:gd name="connsiteY3" fmla="*/ 827265 h 992608"/>
              <a:gd name="connsiteX4" fmla="*/ 158263 w 3130712"/>
              <a:gd name="connsiteY4" fmla="*/ 615463 h 992608"/>
              <a:gd name="connsiteX5" fmla="*/ 231087 w 3130712"/>
              <a:gd name="connsiteY5" fmla="*/ 456931 h 992608"/>
              <a:gd name="connsiteX6" fmla="*/ 1414 w 3130712"/>
              <a:gd name="connsiteY6" fmla="*/ 409639 h 992608"/>
              <a:gd name="connsiteX7" fmla="*/ 417937 w 3130712"/>
              <a:gd name="connsiteY7" fmla="*/ 270082 h 992608"/>
              <a:gd name="connsiteX8" fmla="*/ 1051890 w 3130712"/>
              <a:gd name="connsiteY8" fmla="*/ 436912 h 992608"/>
              <a:gd name="connsiteX9" fmla="*/ 1549535 w 3130712"/>
              <a:gd name="connsiteY9" fmla="*/ 367395 h 992608"/>
              <a:gd name="connsiteX10" fmla="*/ 1138815 w 3130712"/>
              <a:gd name="connsiteY10" fmla="*/ 345170 h 992608"/>
              <a:gd name="connsiteX11" fmla="*/ 991889 w 3130712"/>
              <a:gd name="connsiteY11" fmla="*/ 115439 h 992608"/>
              <a:gd name="connsiteX12" fmla="*/ 1647486 w 3130712"/>
              <a:gd name="connsiteY12" fmla="*/ 91589 h 992608"/>
              <a:gd name="connsiteX13" fmla="*/ 2035402 w 3130712"/>
              <a:gd name="connsiteY13" fmla="*/ 398 h 992608"/>
              <a:gd name="connsiteX14" fmla="*/ 2596704 w 3130712"/>
              <a:gd name="connsiteY14" fmla="*/ 141087 h 992608"/>
              <a:gd name="connsiteX15" fmla="*/ 3130712 w 3130712"/>
              <a:gd name="connsiteY15" fmla="*/ 405397 h 992608"/>
              <a:gd name="connsiteX0" fmla="*/ 2903288 w 3130712"/>
              <a:gd name="connsiteY0" fmla="*/ 908212 h 937561"/>
              <a:gd name="connsiteX1" fmla="*/ 2417683 w 3130712"/>
              <a:gd name="connsiteY1" fmla="*/ 846660 h 937561"/>
              <a:gd name="connsiteX2" fmla="*/ 1572398 w 3130712"/>
              <a:gd name="connsiteY2" fmla="*/ 937401 h 937561"/>
              <a:gd name="connsiteX3" fmla="*/ 1281447 w 3130712"/>
              <a:gd name="connsiteY3" fmla="*/ 827265 h 937561"/>
              <a:gd name="connsiteX4" fmla="*/ 158263 w 3130712"/>
              <a:gd name="connsiteY4" fmla="*/ 615463 h 937561"/>
              <a:gd name="connsiteX5" fmla="*/ 231087 w 3130712"/>
              <a:gd name="connsiteY5" fmla="*/ 456931 h 937561"/>
              <a:gd name="connsiteX6" fmla="*/ 1414 w 3130712"/>
              <a:gd name="connsiteY6" fmla="*/ 409639 h 937561"/>
              <a:gd name="connsiteX7" fmla="*/ 417937 w 3130712"/>
              <a:gd name="connsiteY7" fmla="*/ 270082 h 937561"/>
              <a:gd name="connsiteX8" fmla="*/ 1051890 w 3130712"/>
              <a:gd name="connsiteY8" fmla="*/ 436912 h 937561"/>
              <a:gd name="connsiteX9" fmla="*/ 1549535 w 3130712"/>
              <a:gd name="connsiteY9" fmla="*/ 367395 h 937561"/>
              <a:gd name="connsiteX10" fmla="*/ 1138815 w 3130712"/>
              <a:gd name="connsiteY10" fmla="*/ 345170 h 937561"/>
              <a:gd name="connsiteX11" fmla="*/ 991889 w 3130712"/>
              <a:gd name="connsiteY11" fmla="*/ 115439 h 937561"/>
              <a:gd name="connsiteX12" fmla="*/ 1647486 w 3130712"/>
              <a:gd name="connsiteY12" fmla="*/ 91589 h 937561"/>
              <a:gd name="connsiteX13" fmla="*/ 2035402 w 3130712"/>
              <a:gd name="connsiteY13" fmla="*/ 398 h 937561"/>
              <a:gd name="connsiteX14" fmla="*/ 2596704 w 3130712"/>
              <a:gd name="connsiteY14" fmla="*/ 141087 h 937561"/>
              <a:gd name="connsiteX15" fmla="*/ 3130712 w 3130712"/>
              <a:gd name="connsiteY15" fmla="*/ 405397 h 937561"/>
              <a:gd name="connsiteX0" fmla="*/ 2846021 w 3130712"/>
              <a:gd name="connsiteY0" fmla="*/ 1028778 h 1028778"/>
              <a:gd name="connsiteX1" fmla="*/ 2417683 w 3130712"/>
              <a:gd name="connsiteY1" fmla="*/ 846660 h 1028778"/>
              <a:gd name="connsiteX2" fmla="*/ 1572398 w 3130712"/>
              <a:gd name="connsiteY2" fmla="*/ 937401 h 1028778"/>
              <a:gd name="connsiteX3" fmla="*/ 1281447 w 3130712"/>
              <a:gd name="connsiteY3" fmla="*/ 827265 h 1028778"/>
              <a:gd name="connsiteX4" fmla="*/ 158263 w 3130712"/>
              <a:gd name="connsiteY4" fmla="*/ 615463 h 1028778"/>
              <a:gd name="connsiteX5" fmla="*/ 231087 w 3130712"/>
              <a:gd name="connsiteY5" fmla="*/ 456931 h 1028778"/>
              <a:gd name="connsiteX6" fmla="*/ 1414 w 3130712"/>
              <a:gd name="connsiteY6" fmla="*/ 409639 h 1028778"/>
              <a:gd name="connsiteX7" fmla="*/ 417937 w 3130712"/>
              <a:gd name="connsiteY7" fmla="*/ 270082 h 1028778"/>
              <a:gd name="connsiteX8" fmla="*/ 1051890 w 3130712"/>
              <a:gd name="connsiteY8" fmla="*/ 436912 h 1028778"/>
              <a:gd name="connsiteX9" fmla="*/ 1549535 w 3130712"/>
              <a:gd name="connsiteY9" fmla="*/ 367395 h 1028778"/>
              <a:gd name="connsiteX10" fmla="*/ 1138815 w 3130712"/>
              <a:gd name="connsiteY10" fmla="*/ 345170 h 1028778"/>
              <a:gd name="connsiteX11" fmla="*/ 991889 w 3130712"/>
              <a:gd name="connsiteY11" fmla="*/ 115439 h 1028778"/>
              <a:gd name="connsiteX12" fmla="*/ 1647486 w 3130712"/>
              <a:gd name="connsiteY12" fmla="*/ 91589 h 1028778"/>
              <a:gd name="connsiteX13" fmla="*/ 2035402 w 3130712"/>
              <a:gd name="connsiteY13" fmla="*/ 398 h 1028778"/>
              <a:gd name="connsiteX14" fmla="*/ 2596704 w 3130712"/>
              <a:gd name="connsiteY14" fmla="*/ 141087 h 1028778"/>
              <a:gd name="connsiteX15" fmla="*/ 3130712 w 3130712"/>
              <a:gd name="connsiteY15" fmla="*/ 405397 h 1028778"/>
              <a:gd name="connsiteX0" fmla="*/ 2846021 w 3130712"/>
              <a:gd name="connsiteY0" fmla="*/ 993280 h 993280"/>
              <a:gd name="connsiteX1" fmla="*/ 2417683 w 3130712"/>
              <a:gd name="connsiteY1" fmla="*/ 811162 h 993280"/>
              <a:gd name="connsiteX2" fmla="*/ 1572398 w 3130712"/>
              <a:gd name="connsiteY2" fmla="*/ 901903 h 993280"/>
              <a:gd name="connsiteX3" fmla="*/ 1281447 w 3130712"/>
              <a:gd name="connsiteY3" fmla="*/ 791767 h 993280"/>
              <a:gd name="connsiteX4" fmla="*/ 158263 w 3130712"/>
              <a:gd name="connsiteY4" fmla="*/ 579965 h 993280"/>
              <a:gd name="connsiteX5" fmla="*/ 231087 w 3130712"/>
              <a:gd name="connsiteY5" fmla="*/ 421433 h 993280"/>
              <a:gd name="connsiteX6" fmla="*/ 1414 w 3130712"/>
              <a:gd name="connsiteY6" fmla="*/ 374141 h 993280"/>
              <a:gd name="connsiteX7" fmla="*/ 417937 w 3130712"/>
              <a:gd name="connsiteY7" fmla="*/ 234584 h 993280"/>
              <a:gd name="connsiteX8" fmla="*/ 1051890 w 3130712"/>
              <a:gd name="connsiteY8" fmla="*/ 401414 h 993280"/>
              <a:gd name="connsiteX9" fmla="*/ 1549535 w 3130712"/>
              <a:gd name="connsiteY9" fmla="*/ 331897 h 993280"/>
              <a:gd name="connsiteX10" fmla="*/ 1138815 w 3130712"/>
              <a:gd name="connsiteY10" fmla="*/ 309672 h 993280"/>
              <a:gd name="connsiteX11" fmla="*/ 991889 w 3130712"/>
              <a:gd name="connsiteY11" fmla="*/ 79941 h 993280"/>
              <a:gd name="connsiteX12" fmla="*/ 1647486 w 3130712"/>
              <a:gd name="connsiteY12" fmla="*/ 56091 h 993280"/>
              <a:gd name="connsiteX13" fmla="*/ 2143462 w 3130712"/>
              <a:gd name="connsiteY13" fmla="*/ 606 h 993280"/>
              <a:gd name="connsiteX14" fmla="*/ 2596704 w 3130712"/>
              <a:gd name="connsiteY14" fmla="*/ 105589 h 993280"/>
              <a:gd name="connsiteX15" fmla="*/ 3130712 w 3130712"/>
              <a:gd name="connsiteY15" fmla="*/ 369899 h 993280"/>
              <a:gd name="connsiteX0" fmla="*/ 2846021 w 3130712"/>
              <a:gd name="connsiteY0" fmla="*/ 994718 h 994718"/>
              <a:gd name="connsiteX1" fmla="*/ 2417683 w 3130712"/>
              <a:gd name="connsiteY1" fmla="*/ 812600 h 994718"/>
              <a:gd name="connsiteX2" fmla="*/ 1572398 w 3130712"/>
              <a:gd name="connsiteY2" fmla="*/ 903341 h 994718"/>
              <a:gd name="connsiteX3" fmla="*/ 1281447 w 3130712"/>
              <a:gd name="connsiteY3" fmla="*/ 793205 h 994718"/>
              <a:gd name="connsiteX4" fmla="*/ 158263 w 3130712"/>
              <a:gd name="connsiteY4" fmla="*/ 581403 h 994718"/>
              <a:gd name="connsiteX5" fmla="*/ 231087 w 3130712"/>
              <a:gd name="connsiteY5" fmla="*/ 422871 h 994718"/>
              <a:gd name="connsiteX6" fmla="*/ 1414 w 3130712"/>
              <a:gd name="connsiteY6" fmla="*/ 375579 h 994718"/>
              <a:gd name="connsiteX7" fmla="*/ 417937 w 3130712"/>
              <a:gd name="connsiteY7" fmla="*/ 236022 h 994718"/>
              <a:gd name="connsiteX8" fmla="*/ 1051890 w 3130712"/>
              <a:gd name="connsiteY8" fmla="*/ 402852 h 994718"/>
              <a:gd name="connsiteX9" fmla="*/ 1549535 w 3130712"/>
              <a:gd name="connsiteY9" fmla="*/ 333335 h 994718"/>
              <a:gd name="connsiteX10" fmla="*/ 1138815 w 3130712"/>
              <a:gd name="connsiteY10" fmla="*/ 311110 h 994718"/>
              <a:gd name="connsiteX11" fmla="*/ 991889 w 3130712"/>
              <a:gd name="connsiteY11" fmla="*/ 81379 h 994718"/>
              <a:gd name="connsiteX12" fmla="*/ 1647486 w 3130712"/>
              <a:gd name="connsiteY12" fmla="*/ 57529 h 994718"/>
              <a:gd name="connsiteX13" fmla="*/ 2143462 w 3130712"/>
              <a:gd name="connsiteY13" fmla="*/ 2044 h 994718"/>
              <a:gd name="connsiteX14" fmla="*/ 2618317 w 3130712"/>
              <a:gd name="connsiteY14" fmla="*/ 115954 h 994718"/>
              <a:gd name="connsiteX15" fmla="*/ 3130712 w 3130712"/>
              <a:gd name="connsiteY15" fmla="*/ 371337 h 994718"/>
              <a:gd name="connsiteX0" fmla="*/ 2846021 w 2936204"/>
              <a:gd name="connsiteY0" fmla="*/ 994718 h 994718"/>
              <a:gd name="connsiteX1" fmla="*/ 2417683 w 2936204"/>
              <a:gd name="connsiteY1" fmla="*/ 812600 h 994718"/>
              <a:gd name="connsiteX2" fmla="*/ 1572398 w 2936204"/>
              <a:gd name="connsiteY2" fmla="*/ 903341 h 994718"/>
              <a:gd name="connsiteX3" fmla="*/ 1281447 w 2936204"/>
              <a:gd name="connsiteY3" fmla="*/ 793205 h 994718"/>
              <a:gd name="connsiteX4" fmla="*/ 158263 w 2936204"/>
              <a:gd name="connsiteY4" fmla="*/ 581403 h 994718"/>
              <a:gd name="connsiteX5" fmla="*/ 231087 w 2936204"/>
              <a:gd name="connsiteY5" fmla="*/ 422871 h 994718"/>
              <a:gd name="connsiteX6" fmla="*/ 1414 w 2936204"/>
              <a:gd name="connsiteY6" fmla="*/ 375579 h 994718"/>
              <a:gd name="connsiteX7" fmla="*/ 417937 w 2936204"/>
              <a:gd name="connsiteY7" fmla="*/ 236022 h 994718"/>
              <a:gd name="connsiteX8" fmla="*/ 1051890 w 2936204"/>
              <a:gd name="connsiteY8" fmla="*/ 402852 h 994718"/>
              <a:gd name="connsiteX9" fmla="*/ 1549535 w 2936204"/>
              <a:gd name="connsiteY9" fmla="*/ 333335 h 994718"/>
              <a:gd name="connsiteX10" fmla="*/ 1138815 w 2936204"/>
              <a:gd name="connsiteY10" fmla="*/ 311110 h 994718"/>
              <a:gd name="connsiteX11" fmla="*/ 991889 w 2936204"/>
              <a:gd name="connsiteY11" fmla="*/ 81379 h 994718"/>
              <a:gd name="connsiteX12" fmla="*/ 1647486 w 2936204"/>
              <a:gd name="connsiteY12" fmla="*/ 57529 h 994718"/>
              <a:gd name="connsiteX13" fmla="*/ 2143462 w 2936204"/>
              <a:gd name="connsiteY13" fmla="*/ 2044 h 994718"/>
              <a:gd name="connsiteX14" fmla="*/ 2618317 w 2936204"/>
              <a:gd name="connsiteY14" fmla="*/ 115954 h 994718"/>
              <a:gd name="connsiteX15" fmla="*/ 2936204 w 2936204"/>
              <a:gd name="connsiteY15" fmla="*/ 273146 h 994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36204" h="994718">
                <a:moveTo>
                  <a:pt x="2846021" y="994718"/>
                </a:moveTo>
                <a:cubicBezTo>
                  <a:pt x="2845966" y="994507"/>
                  <a:pt x="2780660" y="949401"/>
                  <a:pt x="2417683" y="812600"/>
                </a:cubicBezTo>
                <a:cubicBezTo>
                  <a:pt x="2271724" y="826507"/>
                  <a:pt x="1766794" y="907578"/>
                  <a:pt x="1572398" y="903341"/>
                </a:cubicBezTo>
                <a:cubicBezTo>
                  <a:pt x="1505125" y="891697"/>
                  <a:pt x="1357077" y="824347"/>
                  <a:pt x="1281447" y="793205"/>
                </a:cubicBezTo>
                <a:cubicBezTo>
                  <a:pt x="885698" y="717034"/>
                  <a:pt x="570724" y="629721"/>
                  <a:pt x="158263" y="581403"/>
                </a:cubicBezTo>
                <a:cubicBezTo>
                  <a:pt x="86907" y="570339"/>
                  <a:pt x="149248" y="456219"/>
                  <a:pt x="231087" y="422871"/>
                </a:cubicBezTo>
                <a:lnTo>
                  <a:pt x="1414" y="375579"/>
                </a:lnTo>
                <a:cubicBezTo>
                  <a:pt x="-19437" y="221361"/>
                  <a:pt x="193679" y="203624"/>
                  <a:pt x="417937" y="236022"/>
                </a:cubicBezTo>
                <a:cubicBezTo>
                  <a:pt x="654322" y="283276"/>
                  <a:pt x="815504" y="327745"/>
                  <a:pt x="1051890" y="402852"/>
                </a:cubicBezTo>
                <a:cubicBezTo>
                  <a:pt x="1217771" y="379680"/>
                  <a:pt x="1436574" y="417784"/>
                  <a:pt x="1549535" y="333335"/>
                </a:cubicBezTo>
                <a:cubicBezTo>
                  <a:pt x="1412629" y="325927"/>
                  <a:pt x="1256225" y="343586"/>
                  <a:pt x="1138815" y="311110"/>
                </a:cubicBezTo>
                <a:cubicBezTo>
                  <a:pt x="1000710" y="301381"/>
                  <a:pt x="896026" y="146814"/>
                  <a:pt x="991889" y="81379"/>
                </a:cubicBezTo>
                <a:cubicBezTo>
                  <a:pt x="1199280" y="19579"/>
                  <a:pt x="1518085" y="97045"/>
                  <a:pt x="1647486" y="57529"/>
                </a:cubicBezTo>
                <a:cubicBezTo>
                  <a:pt x="1740234" y="18428"/>
                  <a:pt x="1981657" y="-7694"/>
                  <a:pt x="2143462" y="2044"/>
                </a:cubicBezTo>
                <a:cubicBezTo>
                  <a:pt x="2305267" y="11782"/>
                  <a:pt x="2486193" y="70770"/>
                  <a:pt x="2618317" y="115954"/>
                </a:cubicBezTo>
                <a:cubicBezTo>
                  <a:pt x="2750441" y="161138"/>
                  <a:pt x="2560900" y="112583"/>
                  <a:pt x="2936204" y="27314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Rectangle 15">
            <a:extLst>
              <a:ext uri="{FF2B5EF4-FFF2-40B4-BE49-F238E27FC236}">
                <a16:creationId xmlns:a16="http://schemas.microsoft.com/office/drawing/2014/main" id="{94613AE1-79FC-493E-8396-2B69636D98BF}"/>
              </a:ext>
            </a:extLst>
          </p:cNvPr>
          <p:cNvSpPr/>
          <p:nvPr/>
        </p:nvSpPr>
        <p:spPr>
          <a:xfrm>
            <a:off x="0" y="3035776"/>
            <a:ext cx="3600000" cy="13609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Rectangle 18">
            <a:extLst>
              <a:ext uri="{FF2B5EF4-FFF2-40B4-BE49-F238E27FC236}">
                <a16:creationId xmlns:a16="http://schemas.microsoft.com/office/drawing/2014/main" id="{F37D7BC7-B348-41D0-94E6-0CD53FF7014E}"/>
              </a:ext>
            </a:extLst>
          </p:cNvPr>
          <p:cNvSpPr/>
          <p:nvPr/>
        </p:nvSpPr>
        <p:spPr>
          <a:xfrm>
            <a:off x="8592000" y="4991038"/>
            <a:ext cx="3600000" cy="13609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Group 30">
            <a:extLst>
              <a:ext uri="{FF2B5EF4-FFF2-40B4-BE49-F238E27FC236}">
                <a16:creationId xmlns:a16="http://schemas.microsoft.com/office/drawing/2014/main" id="{ECAE8AB4-D161-42E9-AE96-CA72AD1427DD}"/>
              </a:ext>
            </a:extLst>
          </p:cNvPr>
          <p:cNvGrpSpPr/>
          <p:nvPr/>
        </p:nvGrpSpPr>
        <p:grpSpPr>
          <a:xfrm>
            <a:off x="1302386" y="3121744"/>
            <a:ext cx="2071092" cy="714829"/>
            <a:chOff x="1985511" y="4307149"/>
            <a:chExt cx="7456448" cy="714829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073709A-6536-43B3-9DAD-57C2E09E45EA}"/>
                </a:ext>
              </a:extLst>
            </p:cNvPr>
            <p:cNvSpPr txBox="1"/>
            <p:nvPr/>
          </p:nvSpPr>
          <p:spPr>
            <a:xfrm>
              <a:off x="1985511" y="4560313"/>
              <a:ext cx="74564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Easy to change colors, photos and Text.  </a:t>
              </a:r>
              <a:r>
                <a:rPr lang="ko-KR" altLang="en-US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BA41AE6-5E95-4990-A506-2E743EFAEFB8}"/>
                </a:ext>
              </a:extLst>
            </p:cNvPr>
            <p:cNvSpPr txBox="1"/>
            <p:nvPr/>
          </p:nvSpPr>
          <p:spPr>
            <a:xfrm>
              <a:off x="1985513" y="4307149"/>
              <a:ext cx="74564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1" name="Group 33">
            <a:extLst>
              <a:ext uri="{FF2B5EF4-FFF2-40B4-BE49-F238E27FC236}">
                <a16:creationId xmlns:a16="http://schemas.microsoft.com/office/drawing/2014/main" id="{F941823A-9BAE-4EEA-85A2-79A7CC0F9FD9}"/>
              </a:ext>
            </a:extLst>
          </p:cNvPr>
          <p:cNvGrpSpPr/>
          <p:nvPr/>
        </p:nvGrpSpPr>
        <p:grpSpPr>
          <a:xfrm>
            <a:off x="8854809" y="5077006"/>
            <a:ext cx="2071092" cy="714829"/>
            <a:chOff x="1985511" y="4307149"/>
            <a:chExt cx="7456448" cy="714829"/>
          </a:xfrm>
          <a:noFill/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9BBCAC9-EB9B-4EEB-8EA0-5011AADA0E7B}"/>
                </a:ext>
              </a:extLst>
            </p:cNvPr>
            <p:cNvSpPr txBox="1"/>
            <p:nvPr/>
          </p:nvSpPr>
          <p:spPr>
            <a:xfrm>
              <a:off x="1985511" y="4560313"/>
              <a:ext cx="7456444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Easy to change colors, photos and Text.  </a:t>
              </a:r>
              <a:r>
                <a:rPr lang="ko-KR" altLang="en-US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2B3EE38-071E-43AF-9063-F9F3DE0368DD}"/>
                </a:ext>
              </a:extLst>
            </p:cNvPr>
            <p:cNvSpPr txBox="1"/>
            <p:nvPr/>
          </p:nvSpPr>
          <p:spPr>
            <a:xfrm>
              <a:off x="1985513" y="4307149"/>
              <a:ext cx="7456446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698EE802-0C55-4750-94B2-D0467BEBE12B}"/>
              </a:ext>
            </a:extLst>
          </p:cNvPr>
          <p:cNvSpPr txBox="1"/>
          <p:nvPr/>
        </p:nvSpPr>
        <p:spPr>
          <a:xfrm>
            <a:off x="2060297" y="3814904"/>
            <a:ext cx="131318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52</a:t>
            </a:r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807F2AE-22B0-43EB-8886-1791A697ADF5}"/>
              </a:ext>
            </a:extLst>
          </p:cNvPr>
          <p:cNvSpPr txBox="1"/>
          <p:nvPr/>
        </p:nvSpPr>
        <p:spPr>
          <a:xfrm>
            <a:off x="8854810" y="5770166"/>
            <a:ext cx="131318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34</a:t>
            </a:r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Oval 21">
            <a:extLst>
              <a:ext uri="{FF2B5EF4-FFF2-40B4-BE49-F238E27FC236}">
                <a16:creationId xmlns:a16="http://schemas.microsoft.com/office/drawing/2014/main" id="{E80CBE19-653D-43DD-90DC-6DBE8559B308}"/>
              </a:ext>
            </a:extLst>
          </p:cNvPr>
          <p:cNvSpPr/>
          <p:nvPr/>
        </p:nvSpPr>
        <p:spPr>
          <a:xfrm rot="20700000">
            <a:off x="2594792" y="4710782"/>
            <a:ext cx="555476" cy="486836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Oval 10">
            <a:extLst>
              <a:ext uri="{FF2B5EF4-FFF2-40B4-BE49-F238E27FC236}">
                <a16:creationId xmlns:a16="http://schemas.microsoft.com/office/drawing/2014/main" id="{06704E1E-D10C-4448-AA44-24B37A2E32DB}"/>
              </a:ext>
            </a:extLst>
          </p:cNvPr>
          <p:cNvSpPr>
            <a:spLocks noChangeAspect="1"/>
          </p:cNvSpPr>
          <p:nvPr/>
        </p:nvSpPr>
        <p:spPr>
          <a:xfrm>
            <a:off x="9086489" y="1746958"/>
            <a:ext cx="504056" cy="597327"/>
          </a:xfrm>
          <a:custGeom>
            <a:avLst/>
            <a:gdLst/>
            <a:ahLst/>
            <a:cxnLst/>
            <a:rect l="l" t="t" r="r" b="b"/>
            <a:pathLst>
              <a:path w="3310915" h="3923570">
                <a:moveTo>
                  <a:pt x="2634572" y="2782060"/>
                </a:moveTo>
                <a:cubicBezTo>
                  <a:pt x="2877724" y="2784696"/>
                  <a:pt x="3073074" y="2923910"/>
                  <a:pt x="3310915" y="3050983"/>
                </a:cubicBezTo>
                <a:lnTo>
                  <a:pt x="3113550" y="3840011"/>
                </a:lnTo>
                <a:lnTo>
                  <a:pt x="2637706" y="3668957"/>
                </a:lnTo>
                <a:cubicBezTo>
                  <a:pt x="2327360" y="3767940"/>
                  <a:pt x="1829375" y="3988492"/>
                  <a:pt x="1579811" y="3905123"/>
                </a:cubicBezTo>
                <a:cubicBezTo>
                  <a:pt x="1320906" y="3775288"/>
                  <a:pt x="642145" y="3366355"/>
                  <a:pt x="472751" y="3203771"/>
                </a:cubicBezTo>
                <a:cubicBezTo>
                  <a:pt x="303357" y="3041187"/>
                  <a:pt x="403652" y="2893777"/>
                  <a:pt x="563448" y="2929619"/>
                </a:cubicBezTo>
                <a:cubicBezTo>
                  <a:pt x="702634" y="2937547"/>
                  <a:pt x="1160012" y="3199482"/>
                  <a:pt x="1284082" y="3253983"/>
                </a:cubicBezTo>
                <a:cubicBezTo>
                  <a:pt x="1127104" y="3587742"/>
                  <a:pt x="1741057" y="3563487"/>
                  <a:pt x="1955231" y="3541261"/>
                </a:cubicBezTo>
                <a:cubicBezTo>
                  <a:pt x="2131253" y="3488686"/>
                  <a:pt x="2214010" y="3505589"/>
                  <a:pt x="2306401" y="3383364"/>
                </a:cubicBezTo>
                <a:cubicBezTo>
                  <a:pt x="2155860" y="3427865"/>
                  <a:pt x="2163213" y="3429679"/>
                  <a:pt x="1912247" y="3471537"/>
                </a:cubicBezTo>
                <a:cubicBezTo>
                  <a:pt x="1482134" y="3531123"/>
                  <a:pt x="1135709" y="3364234"/>
                  <a:pt x="1413085" y="3236383"/>
                </a:cubicBezTo>
                <a:cubicBezTo>
                  <a:pt x="1557848" y="3164554"/>
                  <a:pt x="1721108" y="3222221"/>
                  <a:pt x="1929297" y="3121321"/>
                </a:cubicBezTo>
                <a:cubicBezTo>
                  <a:pt x="2128589" y="3010789"/>
                  <a:pt x="2187815" y="2818332"/>
                  <a:pt x="2527174" y="2789726"/>
                </a:cubicBezTo>
                <a:cubicBezTo>
                  <a:pt x="2564125" y="2784095"/>
                  <a:pt x="2599836" y="2781684"/>
                  <a:pt x="2634572" y="2782060"/>
                </a:cubicBezTo>
                <a:close/>
                <a:moveTo>
                  <a:pt x="2169165" y="2259549"/>
                </a:moveTo>
                <a:cubicBezTo>
                  <a:pt x="2305163" y="2320579"/>
                  <a:pt x="2430502" y="2400997"/>
                  <a:pt x="2542352" y="2496872"/>
                </a:cubicBezTo>
                <a:cubicBezTo>
                  <a:pt x="2303978" y="2744099"/>
                  <a:pt x="1979593" y="2907447"/>
                  <a:pt x="1617206" y="2939204"/>
                </a:cubicBezTo>
                <a:lnTo>
                  <a:pt x="1588575" y="2925411"/>
                </a:lnTo>
                <a:cubicBezTo>
                  <a:pt x="1835671" y="2758142"/>
                  <a:pt x="2037335" y="2529257"/>
                  <a:pt x="2169165" y="2259549"/>
                </a:cubicBezTo>
                <a:close/>
                <a:moveTo>
                  <a:pt x="797309" y="2254509"/>
                </a:moveTo>
                <a:cubicBezTo>
                  <a:pt x="928512" y="2525684"/>
                  <a:pt x="1129977" y="2756161"/>
                  <a:pt x="1376879" y="2925229"/>
                </a:cubicBezTo>
                <a:cubicBezTo>
                  <a:pt x="1367940" y="2931748"/>
                  <a:pt x="1358086" y="2936536"/>
                  <a:pt x="1348086" y="2941055"/>
                </a:cubicBezTo>
                <a:cubicBezTo>
                  <a:pt x="981929" y="2910776"/>
                  <a:pt x="654006" y="2746454"/>
                  <a:pt x="413461" y="2497054"/>
                </a:cubicBezTo>
                <a:cubicBezTo>
                  <a:pt x="528278" y="2398621"/>
                  <a:pt x="657289" y="2316447"/>
                  <a:pt x="797309" y="2254509"/>
                </a:cubicBezTo>
                <a:close/>
                <a:moveTo>
                  <a:pt x="1426305" y="2108791"/>
                </a:moveTo>
                <a:lnTo>
                  <a:pt x="1426305" y="2824067"/>
                </a:lnTo>
                <a:cubicBezTo>
                  <a:pt x="1203050" y="2668305"/>
                  <a:pt x="1020431" y="2458508"/>
                  <a:pt x="899682" y="2212532"/>
                </a:cubicBezTo>
                <a:cubicBezTo>
                  <a:pt x="1063835" y="2148883"/>
                  <a:pt x="1241204" y="2112683"/>
                  <a:pt x="1426305" y="2108791"/>
                </a:cubicBezTo>
                <a:close/>
                <a:moveTo>
                  <a:pt x="1527809" y="2108695"/>
                </a:moveTo>
                <a:cubicBezTo>
                  <a:pt x="1717707" y="2112557"/>
                  <a:pt x="1899494" y="2150291"/>
                  <a:pt x="2067336" y="2216559"/>
                </a:cubicBezTo>
                <a:cubicBezTo>
                  <a:pt x="1943936" y="2466549"/>
                  <a:pt x="1756622" y="2679032"/>
                  <a:pt x="1527809" y="2835300"/>
                </a:cubicBezTo>
                <a:close/>
                <a:moveTo>
                  <a:pt x="2354776" y="1530125"/>
                </a:moveTo>
                <a:lnTo>
                  <a:pt x="2955077" y="1530125"/>
                </a:lnTo>
                <a:cubicBezTo>
                  <a:pt x="2942393" y="1866074"/>
                  <a:pt x="2817414" y="2173186"/>
                  <a:pt x="2615767" y="2414127"/>
                </a:cubicBezTo>
                <a:cubicBezTo>
                  <a:pt x="2496453" y="2311434"/>
                  <a:pt x="2362630" y="2225327"/>
                  <a:pt x="2217376" y="2159975"/>
                </a:cubicBezTo>
                <a:cubicBezTo>
                  <a:pt x="2300477" y="1965771"/>
                  <a:pt x="2348521" y="1753185"/>
                  <a:pt x="2354776" y="1530125"/>
                </a:cubicBezTo>
                <a:close/>
                <a:moveTo>
                  <a:pt x="1527809" y="1530125"/>
                </a:moveTo>
                <a:lnTo>
                  <a:pt x="2244039" y="1530125"/>
                </a:lnTo>
                <a:cubicBezTo>
                  <a:pt x="2237819" y="1737690"/>
                  <a:pt x="2192963" y="1935525"/>
                  <a:pt x="2115825" y="2116496"/>
                </a:cubicBezTo>
                <a:cubicBezTo>
                  <a:pt x="1933189" y="2043464"/>
                  <a:pt x="1735000" y="2001899"/>
                  <a:pt x="1527809" y="1997958"/>
                </a:cubicBezTo>
                <a:close/>
                <a:moveTo>
                  <a:pt x="725097" y="1530125"/>
                </a:moveTo>
                <a:lnTo>
                  <a:pt x="1426305" y="1530125"/>
                </a:lnTo>
                <a:lnTo>
                  <a:pt x="1426305" y="1998054"/>
                </a:lnTo>
                <a:cubicBezTo>
                  <a:pt x="1224105" y="2002029"/>
                  <a:pt x="1030504" y="2041966"/>
                  <a:pt x="851699" y="2112283"/>
                </a:cubicBezTo>
                <a:cubicBezTo>
                  <a:pt x="775482" y="1932518"/>
                  <a:pt x="731260" y="1736112"/>
                  <a:pt x="725097" y="1530125"/>
                </a:cubicBezTo>
                <a:close/>
                <a:moveTo>
                  <a:pt x="934" y="1530125"/>
                </a:moveTo>
                <a:lnTo>
                  <a:pt x="614360" y="1530125"/>
                </a:lnTo>
                <a:cubicBezTo>
                  <a:pt x="620543" y="1751166"/>
                  <a:pt x="667772" y="1961919"/>
                  <a:pt x="749235" y="2154869"/>
                </a:cubicBezTo>
                <a:cubicBezTo>
                  <a:pt x="599936" y="2221117"/>
                  <a:pt x="462426" y="2308980"/>
                  <a:pt x="340129" y="2414234"/>
                </a:cubicBezTo>
                <a:cubicBezTo>
                  <a:pt x="138582" y="2173144"/>
                  <a:pt x="13619" y="1866051"/>
                  <a:pt x="934" y="1530125"/>
                </a:cubicBezTo>
                <a:close/>
                <a:moveTo>
                  <a:pt x="883886" y="768586"/>
                </a:moveTo>
                <a:cubicBezTo>
                  <a:pt x="1053566" y="831753"/>
                  <a:pt x="1236128" y="867407"/>
                  <a:pt x="1426305" y="871035"/>
                </a:cubicBezTo>
                <a:lnTo>
                  <a:pt x="1426305" y="1428622"/>
                </a:lnTo>
                <a:lnTo>
                  <a:pt x="724559" y="1428622"/>
                </a:lnTo>
                <a:cubicBezTo>
                  <a:pt x="730221" y="1192426"/>
                  <a:pt x="785872" y="968634"/>
                  <a:pt x="883886" y="768586"/>
                </a:cubicBezTo>
                <a:close/>
                <a:moveTo>
                  <a:pt x="2083288" y="764501"/>
                </a:moveTo>
                <a:cubicBezTo>
                  <a:pt x="2182501" y="965616"/>
                  <a:pt x="2238869" y="1190833"/>
                  <a:pt x="2244577" y="1428622"/>
                </a:cubicBezTo>
                <a:lnTo>
                  <a:pt x="1527809" y="1428622"/>
                </a:lnTo>
                <a:lnTo>
                  <a:pt x="1527809" y="871130"/>
                </a:lnTo>
                <a:cubicBezTo>
                  <a:pt x="1722835" y="867528"/>
                  <a:pt x="1909881" y="830382"/>
                  <a:pt x="2083288" y="764501"/>
                </a:cubicBezTo>
                <a:close/>
                <a:moveTo>
                  <a:pt x="375750" y="484510"/>
                </a:moveTo>
                <a:cubicBezTo>
                  <a:pt x="497688" y="583858"/>
                  <a:pt x="633678" y="666438"/>
                  <a:pt x="780212" y="729142"/>
                </a:cubicBezTo>
                <a:cubicBezTo>
                  <a:pt x="677519" y="941475"/>
                  <a:pt x="619429" y="1178562"/>
                  <a:pt x="613822" y="1428622"/>
                </a:cubicBezTo>
                <a:lnTo>
                  <a:pt x="0" y="1428622"/>
                </a:lnTo>
                <a:cubicBezTo>
                  <a:pt x="9263" y="1065848"/>
                  <a:pt x="149371" y="735691"/>
                  <a:pt x="375750" y="484510"/>
                </a:cubicBezTo>
                <a:close/>
                <a:moveTo>
                  <a:pt x="2580304" y="484479"/>
                </a:moveTo>
                <a:cubicBezTo>
                  <a:pt x="2806628" y="735651"/>
                  <a:pt x="2946750" y="1065827"/>
                  <a:pt x="2956013" y="1428622"/>
                </a:cubicBezTo>
                <a:lnTo>
                  <a:pt x="2355314" y="1428622"/>
                </a:lnTo>
                <a:cubicBezTo>
                  <a:pt x="2349636" y="1176504"/>
                  <a:pt x="2290630" y="937573"/>
                  <a:pt x="2186241" y="724113"/>
                </a:cubicBezTo>
                <a:cubicBezTo>
                  <a:pt x="2328935" y="662418"/>
                  <a:pt x="2461323" y="581449"/>
                  <a:pt x="2580304" y="484479"/>
                </a:cubicBezTo>
                <a:close/>
                <a:moveTo>
                  <a:pt x="1426305" y="124032"/>
                </a:moveTo>
                <a:lnTo>
                  <a:pt x="1426305" y="760298"/>
                </a:lnTo>
                <a:cubicBezTo>
                  <a:pt x="1253727" y="756791"/>
                  <a:pt x="1087879" y="724966"/>
                  <a:pt x="933247" y="668842"/>
                </a:cubicBezTo>
                <a:cubicBezTo>
                  <a:pt x="1054039" y="451822"/>
                  <a:pt x="1223389" y="265609"/>
                  <a:pt x="1426305" y="124032"/>
                </a:cubicBezTo>
                <a:close/>
                <a:moveTo>
                  <a:pt x="1527809" y="112799"/>
                </a:moveTo>
                <a:cubicBezTo>
                  <a:pt x="1736145" y="255085"/>
                  <a:pt x="1910079" y="443973"/>
                  <a:pt x="2033951" y="664748"/>
                </a:cubicBezTo>
                <a:cubicBezTo>
                  <a:pt x="1875578" y="723616"/>
                  <a:pt x="1705238" y="756901"/>
                  <a:pt x="1527809" y="760394"/>
                </a:cubicBezTo>
                <a:close/>
                <a:moveTo>
                  <a:pt x="1632157" y="1693"/>
                </a:moveTo>
                <a:cubicBezTo>
                  <a:pt x="1969090" y="34839"/>
                  <a:pt x="2272411" y="181752"/>
                  <a:pt x="2502559" y="404493"/>
                </a:cubicBezTo>
                <a:cubicBezTo>
                  <a:pt x="2392455" y="493535"/>
                  <a:pt x="2270018" y="567692"/>
                  <a:pt x="2138287" y="624414"/>
                </a:cubicBezTo>
                <a:cubicBezTo>
                  <a:pt x="2004803" y="382989"/>
                  <a:pt x="1815448" y="176841"/>
                  <a:pt x="1587368" y="23269"/>
                </a:cubicBezTo>
                <a:close/>
                <a:moveTo>
                  <a:pt x="1333466" y="0"/>
                </a:moveTo>
                <a:lnTo>
                  <a:pt x="1376468" y="23177"/>
                </a:lnTo>
                <a:cubicBezTo>
                  <a:pt x="1149236" y="178863"/>
                  <a:pt x="960516" y="386575"/>
                  <a:pt x="827965" y="629347"/>
                </a:cubicBezTo>
                <a:cubicBezTo>
                  <a:pt x="692459" y="571593"/>
                  <a:pt x="566467" y="495851"/>
                  <a:pt x="453430" y="404475"/>
                </a:cubicBezTo>
                <a:cubicBezTo>
                  <a:pt x="685742" y="179438"/>
                  <a:pt x="992667" y="31629"/>
                  <a:pt x="133346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60" name="Group 58">
            <a:extLst>
              <a:ext uri="{FF2B5EF4-FFF2-40B4-BE49-F238E27FC236}">
                <a16:creationId xmlns:a16="http://schemas.microsoft.com/office/drawing/2014/main" id="{CA73FD62-4943-4C15-915C-D4F6156DB0F3}"/>
              </a:ext>
            </a:extLst>
          </p:cNvPr>
          <p:cNvGrpSpPr/>
          <p:nvPr/>
        </p:nvGrpSpPr>
        <p:grpSpPr>
          <a:xfrm>
            <a:off x="892530" y="5348705"/>
            <a:ext cx="3960000" cy="923330"/>
            <a:chOff x="3017859" y="4283314"/>
            <a:chExt cx="1890849" cy="923330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3CE572F-F1FE-4B83-B7E0-9459A47772CA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632DEC3-8811-4DC2-B5AD-A9A2997B97F0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3" name="Group 61">
            <a:extLst>
              <a:ext uri="{FF2B5EF4-FFF2-40B4-BE49-F238E27FC236}">
                <a16:creationId xmlns:a16="http://schemas.microsoft.com/office/drawing/2014/main" id="{77CAA561-3D86-4F41-A80C-4C9422835CD6}"/>
              </a:ext>
            </a:extLst>
          </p:cNvPr>
          <p:cNvGrpSpPr/>
          <p:nvPr/>
        </p:nvGrpSpPr>
        <p:grpSpPr>
          <a:xfrm>
            <a:off x="7358517" y="2440126"/>
            <a:ext cx="3960000" cy="923330"/>
            <a:chOff x="3017859" y="4283314"/>
            <a:chExt cx="1890849" cy="923330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0A0EF8A-532C-4301-8F05-B60E6C15AB5C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9EB7E78-A2A4-4D60-A85C-525E4295D4D7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11184</TotalTime>
  <Words>104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Free PPT Templates: Allppt.com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Allppt.com</cp:lastModifiedBy>
  <cp:revision>14</cp:revision>
  <dcterms:created xsi:type="dcterms:W3CDTF">2018-02-18T19:39:47Z</dcterms:created>
  <dcterms:modified xsi:type="dcterms:W3CDTF">2019-01-02T06:59:39Z</dcterms:modified>
</cp:coreProperties>
</file>