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평행 사변형 46">
            <a:extLst>
              <a:ext uri="{FF2B5EF4-FFF2-40B4-BE49-F238E27FC236}">
                <a16:creationId xmlns:a16="http://schemas.microsoft.com/office/drawing/2014/main" id="{C08B2405-9374-4104-B6F9-62E579C542CD}"/>
              </a:ext>
            </a:extLst>
          </p:cNvPr>
          <p:cNvSpPr/>
          <p:nvPr/>
        </p:nvSpPr>
        <p:spPr>
          <a:xfrm rot="16200000" flipH="1">
            <a:off x="3979954" y="-1208383"/>
            <a:ext cx="4232091" cy="10363198"/>
          </a:xfrm>
          <a:prstGeom prst="parallelogram">
            <a:avLst>
              <a:gd name="adj" fmla="val 587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9508F28-8D3C-4427-A160-0872B216A152}"/>
              </a:ext>
            </a:extLst>
          </p:cNvPr>
          <p:cNvGrpSpPr/>
          <p:nvPr/>
        </p:nvGrpSpPr>
        <p:grpSpPr>
          <a:xfrm>
            <a:off x="914402" y="1857173"/>
            <a:ext cx="10363197" cy="1762517"/>
            <a:chOff x="914402" y="1795629"/>
            <a:chExt cx="10363197" cy="1762517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C348C17F-753F-4B95-9798-671323A4DC8A}"/>
                </a:ext>
              </a:extLst>
            </p:cNvPr>
            <p:cNvSpPr/>
            <p:nvPr/>
          </p:nvSpPr>
          <p:spPr>
            <a:xfrm>
              <a:off x="914402" y="1805546"/>
              <a:ext cx="10363195" cy="175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E35ED17F-2246-40F5-97FA-56D494580C6B}"/>
                </a:ext>
              </a:extLst>
            </p:cNvPr>
            <p:cNvSpPr/>
            <p:nvPr/>
          </p:nvSpPr>
          <p:spPr>
            <a:xfrm>
              <a:off x="2999413" y="1795629"/>
              <a:ext cx="827818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4">
                    <a:lumMod val="94000"/>
                    <a:lumOff val="6000"/>
                  </a:schemeClr>
                </a:gs>
                <a:gs pos="88000">
                  <a:schemeClr val="accent4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ED13228-7841-4006-89B2-C8708BF408EE}"/>
              </a:ext>
            </a:extLst>
          </p:cNvPr>
          <p:cNvSpPr txBox="1"/>
          <p:nvPr/>
        </p:nvSpPr>
        <p:spPr>
          <a:xfrm>
            <a:off x="2038280" y="2061970"/>
            <a:ext cx="1130984" cy="81719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UP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52" name="Group 12">
            <a:extLst>
              <a:ext uri="{FF2B5EF4-FFF2-40B4-BE49-F238E27FC236}">
                <a16:creationId xmlns:a16="http://schemas.microsoft.com/office/drawing/2014/main" id="{702AD99E-485E-49B0-B69A-89B134E3F0CB}"/>
              </a:ext>
            </a:extLst>
          </p:cNvPr>
          <p:cNvGrpSpPr/>
          <p:nvPr/>
        </p:nvGrpSpPr>
        <p:grpSpPr>
          <a:xfrm>
            <a:off x="1103149" y="2074568"/>
            <a:ext cx="792000" cy="792000"/>
            <a:chOff x="3923928" y="2038003"/>
            <a:chExt cx="864096" cy="864096"/>
          </a:xfrm>
        </p:grpSpPr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E105187D-1ABC-4200-9A66-94E3C3537D39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Up Arrow 6">
              <a:extLst>
                <a:ext uri="{FF2B5EF4-FFF2-40B4-BE49-F238E27FC236}">
                  <a16:creationId xmlns:a16="http://schemas.microsoft.com/office/drawing/2014/main" id="{5DC06AB0-ED37-4952-82F4-4E26B8318826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CD1CC41-4CFA-4DB3-80FF-BCED0559D46B}"/>
              </a:ext>
            </a:extLst>
          </p:cNvPr>
          <p:cNvSpPr txBox="1"/>
          <p:nvPr/>
        </p:nvSpPr>
        <p:spPr>
          <a:xfrm>
            <a:off x="3300082" y="2040976"/>
            <a:ext cx="763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7207B13-245A-4C66-A77E-B39E3A70A2C2}"/>
              </a:ext>
            </a:extLst>
          </p:cNvPr>
          <p:cNvGrpSpPr/>
          <p:nvPr/>
        </p:nvGrpSpPr>
        <p:grpSpPr>
          <a:xfrm>
            <a:off x="914401" y="4336661"/>
            <a:ext cx="10363196" cy="1752601"/>
            <a:chOff x="914401" y="4275117"/>
            <a:chExt cx="10363196" cy="1752601"/>
          </a:xfrm>
        </p:grpSpPr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F367D78F-78C8-4A49-9C9E-A25F2E3639BF}"/>
                </a:ext>
              </a:extLst>
            </p:cNvPr>
            <p:cNvSpPr/>
            <p:nvPr/>
          </p:nvSpPr>
          <p:spPr>
            <a:xfrm>
              <a:off x="914402" y="4275118"/>
              <a:ext cx="10363195" cy="175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D7560353-48E4-42BA-BEC9-623A9BA150E2}"/>
                </a:ext>
              </a:extLst>
            </p:cNvPr>
            <p:cNvSpPr/>
            <p:nvPr/>
          </p:nvSpPr>
          <p:spPr>
            <a:xfrm flipH="1">
              <a:off x="914401" y="4275117"/>
              <a:ext cx="773077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1">
                    <a:lumMod val="93000"/>
                    <a:lumOff val="7000"/>
                  </a:schemeClr>
                </a:gs>
                <a:gs pos="88000">
                  <a:schemeClr val="accent1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11A696B-8AA1-49CB-BC8A-42D0A9404CBC}"/>
              </a:ext>
            </a:extLst>
          </p:cNvPr>
          <p:cNvSpPr txBox="1"/>
          <p:nvPr/>
        </p:nvSpPr>
        <p:spPr>
          <a:xfrm>
            <a:off x="7608858" y="5074865"/>
            <a:ext cx="2592502" cy="81719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DOWN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62" name="Group 15">
            <a:extLst>
              <a:ext uri="{FF2B5EF4-FFF2-40B4-BE49-F238E27FC236}">
                <a16:creationId xmlns:a16="http://schemas.microsoft.com/office/drawing/2014/main" id="{E70E956E-4DEC-4F97-8307-B7370420C14A}"/>
              </a:ext>
            </a:extLst>
          </p:cNvPr>
          <p:cNvGrpSpPr/>
          <p:nvPr/>
        </p:nvGrpSpPr>
        <p:grpSpPr>
          <a:xfrm rot="10800000">
            <a:off x="10276048" y="5087463"/>
            <a:ext cx="792000" cy="792000"/>
            <a:chOff x="3923928" y="2038003"/>
            <a:chExt cx="864096" cy="864096"/>
          </a:xfrm>
        </p:grpSpPr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65A65AC1-03CB-4391-BCE6-B6721314B3A8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Up Arrow 17">
              <a:extLst>
                <a:ext uri="{FF2B5EF4-FFF2-40B4-BE49-F238E27FC236}">
                  <a16:creationId xmlns:a16="http://schemas.microsoft.com/office/drawing/2014/main" id="{6342257A-C47A-49AF-97DB-A206DE1CC8C3}"/>
                </a:ext>
              </a:extLst>
            </p:cNvPr>
            <p:cNvSpPr/>
            <p:nvPr/>
          </p:nvSpPr>
          <p:spPr>
            <a:xfrm>
              <a:off x="4077300" y="2132943"/>
              <a:ext cx="557353" cy="602431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4491A2D-F5AC-4118-8D37-35A76F91CC0C}"/>
              </a:ext>
            </a:extLst>
          </p:cNvPr>
          <p:cNvSpPr txBox="1"/>
          <p:nvPr/>
        </p:nvSpPr>
        <p:spPr>
          <a:xfrm>
            <a:off x="1177357" y="4612798"/>
            <a:ext cx="656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190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11</cp:revision>
  <dcterms:created xsi:type="dcterms:W3CDTF">2018-02-18T19:39:47Z</dcterms:created>
  <dcterms:modified xsi:type="dcterms:W3CDTF">2018-03-27T03:21:01Z</dcterms:modified>
</cp:coreProperties>
</file>