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8" d="100"/>
          <a:sy n="98" d="100"/>
        </p:scale>
        <p:origin x="2016" y="3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0" y="200177"/>
            <a:ext cx="12192000" cy="7757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5674156-3125-48CE-B7AD-16F5FF6CA05A}"/>
              </a:ext>
            </a:extLst>
          </p:cNvPr>
          <p:cNvSpPr/>
          <p:nvPr userDrawn="1"/>
        </p:nvSpPr>
        <p:spPr>
          <a:xfrm>
            <a:off x="0" y="6597352"/>
            <a:ext cx="12192000" cy="2606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BEA53C6E-B822-48C1-AE43-123E9E431F6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0" y="1005381"/>
            <a:ext cx="12192000" cy="419379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Subtitle in this 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9917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93068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직사각형 67">
            <a:extLst>
              <a:ext uri="{FF2B5EF4-FFF2-40B4-BE49-F238E27FC236}">
                <a16:creationId xmlns:a16="http://schemas.microsoft.com/office/drawing/2014/main" id="{284F8F9D-7DFE-49DD-ACE7-506999244433}"/>
              </a:ext>
            </a:extLst>
          </p:cNvPr>
          <p:cNvSpPr/>
          <p:nvPr/>
        </p:nvSpPr>
        <p:spPr>
          <a:xfrm>
            <a:off x="-4358" y="5921620"/>
            <a:ext cx="12196358" cy="69898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Freeform 18">
            <a:extLst>
              <a:ext uri="{FF2B5EF4-FFF2-40B4-BE49-F238E27FC236}">
                <a16:creationId xmlns:a16="http://schemas.microsoft.com/office/drawing/2014/main" id="{2B8ED178-D69A-49DE-99B2-4F6A51A801F1}"/>
              </a:ext>
            </a:extLst>
          </p:cNvPr>
          <p:cNvSpPr>
            <a:spLocks/>
          </p:cNvSpPr>
          <p:nvPr/>
        </p:nvSpPr>
        <p:spPr bwMode="auto">
          <a:xfrm>
            <a:off x="9184533" y="4134857"/>
            <a:ext cx="1176446" cy="2357700"/>
          </a:xfrm>
          <a:custGeom>
            <a:avLst/>
            <a:gdLst>
              <a:gd name="connsiteX0" fmla="*/ 930503 w 1912672"/>
              <a:gd name="connsiteY0" fmla="*/ 0 h 3833160"/>
              <a:gd name="connsiteX1" fmla="*/ 927329 w 1912672"/>
              <a:gd name="connsiteY1" fmla="*/ 12547 h 3833160"/>
              <a:gd name="connsiteX2" fmla="*/ 925836 w 1912672"/>
              <a:gd name="connsiteY2" fmla="*/ 20912 h 3833160"/>
              <a:gd name="connsiteX3" fmla="*/ 924156 w 1912672"/>
              <a:gd name="connsiteY3" fmla="*/ 26401 h 3833160"/>
              <a:gd name="connsiteX4" fmla="*/ 924156 w 1912672"/>
              <a:gd name="connsiteY4" fmla="*/ 29538 h 3833160"/>
              <a:gd name="connsiteX5" fmla="*/ 925836 w 1912672"/>
              <a:gd name="connsiteY5" fmla="*/ 31106 h 3833160"/>
              <a:gd name="connsiteX6" fmla="*/ 925836 w 1912672"/>
              <a:gd name="connsiteY6" fmla="*/ 32675 h 3833160"/>
              <a:gd name="connsiteX7" fmla="*/ 927329 w 1912672"/>
              <a:gd name="connsiteY7" fmla="*/ 32675 h 3833160"/>
              <a:gd name="connsiteX8" fmla="*/ 927329 w 1912672"/>
              <a:gd name="connsiteY8" fmla="*/ 35027 h 3833160"/>
              <a:gd name="connsiteX9" fmla="*/ 925836 w 1912672"/>
              <a:gd name="connsiteY9" fmla="*/ 39733 h 3833160"/>
              <a:gd name="connsiteX10" fmla="*/ 924156 w 1912672"/>
              <a:gd name="connsiteY10" fmla="*/ 46790 h 3833160"/>
              <a:gd name="connsiteX11" fmla="*/ 921917 w 1912672"/>
              <a:gd name="connsiteY11" fmla="*/ 57769 h 3833160"/>
              <a:gd name="connsiteX12" fmla="*/ 917250 w 1912672"/>
              <a:gd name="connsiteY12" fmla="*/ 73192 h 3833160"/>
              <a:gd name="connsiteX13" fmla="*/ 910157 w 1912672"/>
              <a:gd name="connsiteY13" fmla="*/ 95149 h 3833160"/>
              <a:gd name="connsiteX14" fmla="*/ 903251 w 1912672"/>
              <a:gd name="connsiteY14" fmla="*/ 121550 h 3833160"/>
              <a:gd name="connsiteX15" fmla="*/ 892239 w 1912672"/>
              <a:gd name="connsiteY15" fmla="*/ 155793 h 3833160"/>
              <a:gd name="connsiteX16" fmla="*/ 879173 w 1912672"/>
              <a:gd name="connsiteY16" fmla="*/ 197094 h 3833160"/>
              <a:gd name="connsiteX17" fmla="*/ 863494 w 1912672"/>
              <a:gd name="connsiteY17" fmla="*/ 261659 h 3833160"/>
              <a:gd name="connsiteX18" fmla="*/ 852668 w 1912672"/>
              <a:gd name="connsiteY18" fmla="*/ 330930 h 3833160"/>
              <a:gd name="connsiteX19" fmla="*/ 844082 w 1912672"/>
              <a:gd name="connsiteY19" fmla="*/ 402030 h 3833160"/>
              <a:gd name="connsiteX20" fmla="*/ 832510 w 1912672"/>
              <a:gd name="connsiteY20" fmla="*/ 477574 h 3833160"/>
              <a:gd name="connsiteX21" fmla="*/ 830830 w 1912672"/>
              <a:gd name="connsiteY21" fmla="*/ 493781 h 3833160"/>
              <a:gd name="connsiteX22" fmla="*/ 828590 w 1912672"/>
              <a:gd name="connsiteY22" fmla="*/ 518091 h 3833160"/>
              <a:gd name="connsiteX23" fmla="*/ 826910 w 1912672"/>
              <a:gd name="connsiteY23" fmla="*/ 543708 h 3833160"/>
              <a:gd name="connsiteX24" fmla="*/ 825417 w 1912672"/>
              <a:gd name="connsiteY24" fmla="*/ 571677 h 3833160"/>
              <a:gd name="connsiteX25" fmla="*/ 825417 w 1912672"/>
              <a:gd name="connsiteY25" fmla="*/ 600431 h 3833160"/>
              <a:gd name="connsiteX26" fmla="*/ 828590 w 1912672"/>
              <a:gd name="connsiteY26" fmla="*/ 626310 h 3833160"/>
              <a:gd name="connsiteX27" fmla="*/ 832510 w 1912672"/>
              <a:gd name="connsiteY27" fmla="*/ 648790 h 3833160"/>
              <a:gd name="connsiteX28" fmla="*/ 839416 w 1912672"/>
              <a:gd name="connsiteY28" fmla="*/ 664474 h 3833160"/>
              <a:gd name="connsiteX29" fmla="*/ 876746 w 1912672"/>
              <a:gd name="connsiteY29" fmla="*/ 661337 h 3833160"/>
              <a:gd name="connsiteX30" fmla="*/ 913330 w 1912672"/>
              <a:gd name="connsiteY30" fmla="*/ 648790 h 3833160"/>
              <a:gd name="connsiteX31" fmla="*/ 948235 w 1912672"/>
              <a:gd name="connsiteY31" fmla="*/ 628662 h 3833160"/>
              <a:gd name="connsiteX32" fmla="*/ 984072 w 1912672"/>
              <a:gd name="connsiteY32" fmla="*/ 600431 h 3833160"/>
              <a:gd name="connsiteX33" fmla="*/ 1016736 w 1912672"/>
              <a:gd name="connsiteY33" fmla="*/ 567756 h 3833160"/>
              <a:gd name="connsiteX34" fmla="*/ 1048654 w 1912672"/>
              <a:gd name="connsiteY34" fmla="*/ 528024 h 3833160"/>
              <a:gd name="connsiteX35" fmla="*/ 1078892 w 1912672"/>
              <a:gd name="connsiteY35" fmla="*/ 485939 h 3833160"/>
              <a:gd name="connsiteX36" fmla="*/ 1106890 w 1912672"/>
              <a:gd name="connsiteY36" fmla="*/ 441763 h 3833160"/>
              <a:gd name="connsiteX37" fmla="*/ 1134141 w 1912672"/>
              <a:gd name="connsiteY37" fmla="*/ 394972 h 3833160"/>
              <a:gd name="connsiteX38" fmla="*/ 1157473 w 1912672"/>
              <a:gd name="connsiteY38" fmla="*/ 346614 h 3833160"/>
              <a:gd name="connsiteX39" fmla="*/ 1179311 w 1912672"/>
              <a:gd name="connsiteY39" fmla="*/ 299824 h 3833160"/>
              <a:gd name="connsiteX40" fmla="*/ 1197230 w 1912672"/>
              <a:gd name="connsiteY40" fmla="*/ 254602 h 3833160"/>
              <a:gd name="connsiteX41" fmla="*/ 1205816 w 1912672"/>
              <a:gd name="connsiteY41" fmla="*/ 254602 h 3833160"/>
              <a:gd name="connsiteX42" fmla="*/ 1205816 w 1912672"/>
              <a:gd name="connsiteY42" fmla="*/ 259307 h 3833160"/>
              <a:gd name="connsiteX43" fmla="*/ 1191817 w 1912672"/>
              <a:gd name="connsiteY43" fmla="*/ 304529 h 3833160"/>
              <a:gd name="connsiteX44" fmla="*/ 1176138 w 1912672"/>
              <a:gd name="connsiteY44" fmla="*/ 351319 h 3833160"/>
              <a:gd name="connsiteX45" fmla="*/ 1159153 w 1912672"/>
              <a:gd name="connsiteY45" fmla="*/ 396541 h 3833160"/>
              <a:gd name="connsiteX46" fmla="*/ 1141981 w 1912672"/>
              <a:gd name="connsiteY46" fmla="*/ 440194 h 3833160"/>
              <a:gd name="connsiteX47" fmla="*/ 1124062 w 1912672"/>
              <a:gd name="connsiteY47" fmla="*/ 482802 h 3833160"/>
              <a:gd name="connsiteX48" fmla="*/ 1103903 w 1912672"/>
              <a:gd name="connsiteY48" fmla="*/ 522535 h 3833160"/>
              <a:gd name="connsiteX49" fmla="*/ 1082812 w 1912672"/>
              <a:gd name="connsiteY49" fmla="*/ 560699 h 3833160"/>
              <a:gd name="connsiteX50" fmla="*/ 1057240 w 1912672"/>
              <a:gd name="connsiteY50" fmla="*/ 595726 h 3833160"/>
              <a:gd name="connsiteX51" fmla="*/ 1030735 w 1912672"/>
              <a:gd name="connsiteY51" fmla="*/ 630231 h 3833160"/>
              <a:gd name="connsiteX52" fmla="*/ 999564 w 1912672"/>
              <a:gd name="connsiteY52" fmla="*/ 658200 h 3833160"/>
              <a:gd name="connsiteX53" fmla="*/ 963914 w 1912672"/>
              <a:gd name="connsiteY53" fmla="*/ 683817 h 3833160"/>
              <a:gd name="connsiteX54" fmla="*/ 924156 w 1912672"/>
              <a:gd name="connsiteY54" fmla="*/ 706559 h 3833160"/>
              <a:gd name="connsiteX55" fmla="*/ 882159 w 1912672"/>
              <a:gd name="connsiteY55" fmla="*/ 723550 h 3833160"/>
              <a:gd name="connsiteX56" fmla="*/ 832510 w 1912672"/>
              <a:gd name="connsiteY56" fmla="*/ 735313 h 3833160"/>
              <a:gd name="connsiteX57" fmla="*/ 834003 w 1912672"/>
              <a:gd name="connsiteY57" fmla="*/ 817130 h 3833160"/>
              <a:gd name="connsiteX58" fmla="*/ 840909 w 1912672"/>
              <a:gd name="connsiteY58" fmla="*/ 895027 h 3833160"/>
              <a:gd name="connsiteX59" fmla="*/ 852668 w 1912672"/>
              <a:gd name="connsiteY59" fmla="*/ 969002 h 3833160"/>
              <a:gd name="connsiteX60" fmla="*/ 868160 w 1912672"/>
              <a:gd name="connsiteY60" fmla="*/ 1039057 h 3833160"/>
              <a:gd name="connsiteX61" fmla="*/ 887572 w 1912672"/>
              <a:gd name="connsiteY61" fmla="*/ 1105975 h 3833160"/>
              <a:gd name="connsiteX62" fmla="*/ 908664 w 1912672"/>
              <a:gd name="connsiteY62" fmla="*/ 1170017 h 3833160"/>
              <a:gd name="connsiteX63" fmla="*/ 932742 w 1912672"/>
              <a:gd name="connsiteY63" fmla="*/ 1230662 h 3833160"/>
              <a:gd name="connsiteX64" fmla="*/ 956821 w 1912672"/>
              <a:gd name="connsiteY64" fmla="*/ 1289738 h 3833160"/>
              <a:gd name="connsiteX65" fmla="*/ 963914 w 1912672"/>
              <a:gd name="connsiteY65" fmla="*/ 1303853 h 3833160"/>
              <a:gd name="connsiteX66" fmla="*/ 970073 w 1912672"/>
              <a:gd name="connsiteY66" fmla="*/ 1321105 h 3833160"/>
              <a:gd name="connsiteX67" fmla="*/ 978659 w 1912672"/>
              <a:gd name="connsiteY67" fmla="*/ 1339665 h 3833160"/>
              <a:gd name="connsiteX68" fmla="*/ 986499 w 1912672"/>
              <a:gd name="connsiteY68" fmla="*/ 1359269 h 3833160"/>
              <a:gd name="connsiteX69" fmla="*/ 996578 w 1912672"/>
              <a:gd name="connsiteY69" fmla="*/ 1377829 h 3833160"/>
              <a:gd name="connsiteX70" fmla="*/ 1008150 w 1912672"/>
              <a:gd name="connsiteY70" fmla="*/ 1393512 h 3833160"/>
              <a:gd name="connsiteX71" fmla="*/ 1022149 w 1912672"/>
              <a:gd name="connsiteY71" fmla="*/ 1407367 h 3833160"/>
              <a:gd name="connsiteX72" fmla="*/ 1037828 w 1912672"/>
              <a:gd name="connsiteY72" fmla="*/ 1417561 h 3833160"/>
              <a:gd name="connsiteX73" fmla="*/ 1056494 w 1912672"/>
              <a:gd name="connsiteY73" fmla="*/ 1421482 h 3833160"/>
              <a:gd name="connsiteX74" fmla="*/ 1075906 w 1912672"/>
              <a:gd name="connsiteY74" fmla="*/ 1420698 h 3833160"/>
              <a:gd name="connsiteX75" fmla="*/ 1110810 w 1912672"/>
              <a:gd name="connsiteY75" fmla="*/ 1408935 h 3833160"/>
              <a:gd name="connsiteX76" fmla="*/ 1141981 w 1912672"/>
              <a:gd name="connsiteY76" fmla="*/ 1389592 h 3833160"/>
              <a:gd name="connsiteX77" fmla="*/ 1172219 w 1912672"/>
              <a:gd name="connsiteY77" fmla="*/ 1365282 h 3833160"/>
              <a:gd name="connsiteX78" fmla="*/ 1197230 w 1912672"/>
              <a:gd name="connsiteY78" fmla="*/ 1336528 h 3833160"/>
              <a:gd name="connsiteX79" fmla="*/ 1221308 w 1912672"/>
              <a:gd name="connsiteY79" fmla="*/ 1305421 h 3833160"/>
              <a:gd name="connsiteX80" fmla="*/ 1243893 w 1912672"/>
              <a:gd name="connsiteY80" fmla="*/ 1272747 h 3833160"/>
              <a:gd name="connsiteX81" fmla="*/ 1264052 w 1912672"/>
              <a:gd name="connsiteY81" fmla="*/ 1241640 h 3833160"/>
              <a:gd name="connsiteX82" fmla="*/ 1281224 w 1912672"/>
              <a:gd name="connsiteY82" fmla="*/ 1211841 h 3833160"/>
              <a:gd name="connsiteX83" fmla="*/ 1319301 w 1912672"/>
              <a:gd name="connsiteY83" fmla="*/ 1144139 h 3833160"/>
              <a:gd name="connsiteX84" fmla="*/ 1355885 w 1912672"/>
              <a:gd name="connsiteY84" fmla="*/ 1067811 h 3833160"/>
              <a:gd name="connsiteX85" fmla="*/ 1392469 w 1912672"/>
              <a:gd name="connsiteY85" fmla="*/ 984425 h 3833160"/>
              <a:gd name="connsiteX86" fmla="*/ 1426627 w 1912672"/>
              <a:gd name="connsiteY86" fmla="*/ 893458 h 3833160"/>
              <a:gd name="connsiteX87" fmla="*/ 1457798 w 1912672"/>
              <a:gd name="connsiteY87" fmla="*/ 797525 h 3833160"/>
              <a:gd name="connsiteX88" fmla="*/ 1485796 w 1912672"/>
              <a:gd name="connsiteY88" fmla="*/ 695580 h 3833160"/>
              <a:gd name="connsiteX89" fmla="*/ 1511368 w 1912672"/>
              <a:gd name="connsiteY89" fmla="*/ 588930 h 3833160"/>
              <a:gd name="connsiteX90" fmla="*/ 1530033 w 1912672"/>
              <a:gd name="connsiteY90" fmla="*/ 478358 h 3833160"/>
              <a:gd name="connsiteX91" fmla="*/ 1544032 w 1912672"/>
              <a:gd name="connsiteY91" fmla="*/ 365173 h 3833160"/>
              <a:gd name="connsiteX92" fmla="*/ 1552618 w 1912672"/>
              <a:gd name="connsiteY92" fmla="*/ 249374 h 3833160"/>
              <a:gd name="connsiteX93" fmla="*/ 1559524 w 1912672"/>
              <a:gd name="connsiteY93" fmla="*/ 254602 h 3833160"/>
              <a:gd name="connsiteX94" fmla="*/ 1565124 w 1912672"/>
              <a:gd name="connsiteY94" fmla="*/ 267933 h 3833160"/>
              <a:gd name="connsiteX95" fmla="*/ 1569790 w 1912672"/>
              <a:gd name="connsiteY95" fmla="*/ 287538 h 3833160"/>
              <a:gd name="connsiteX96" fmla="*/ 1572030 w 1912672"/>
              <a:gd name="connsiteY96" fmla="*/ 313155 h 3833160"/>
              <a:gd name="connsiteX97" fmla="*/ 1573523 w 1912672"/>
              <a:gd name="connsiteY97" fmla="*/ 342693 h 3833160"/>
              <a:gd name="connsiteX98" fmla="*/ 1573523 w 1912672"/>
              <a:gd name="connsiteY98" fmla="*/ 376936 h 3833160"/>
              <a:gd name="connsiteX99" fmla="*/ 1573523 w 1912672"/>
              <a:gd name="connsiteY99" fmla="*/ 413532 h 3833160"/>
              <a:gd name="connsiteX100" fmla="*/ 1572030 w 1912672"/>
              <a:gd name="connsiteY100" fmla="*/ 453264 h 3833160"/>
              <a:gd name="connsiteX101" fmla="*/ 1569790 w 1912672"/>
              <a:gd name="connsiteY101" fmla="*/ 493781 h 3833160"/>
              <a:gd name="connsiteX102" fmla="*/ 1566617 w 1912672"/>
              <a:gd name="connsiteY102" fmla="*/ 535082 h 3833160"/>
              <a:gd name="connsiteX103" fmla="*/ 1561951 w 1912672"/>
              <a:gd name="connsiteY103" fmla="*/ 576383 h 3833160"/>
              <a:gd name="connsiteX104" fmla="*/ 1559524 w 1912672"/>
              <a:gd name="connsiteY104" fmla="*/ 616115 h 3833160"/>
              <a:gd name="connsiteX105" fmla="*/ 1554858 w 1912672"/>
              <a:gd name="connsiteY105" fmla="*/ 652711 h 3833160"/>
              <a:gd name="connsiteX106" fmla="*/ 1551125 w 1912672"/>
              <a:gd name="connsiteY106" fmla="*/ 686954 h 3833160"/>
              <a:gd name="connsiteX107" fmla="*/ 1546458 w 1912672"/>
              <a:gd name="connsiteY107" fmla="*/ 716492 h 3833160"/>
              <a:gd name="connsiteX108" fmla="*/ 1542539 w 1912672"/>
              <a:gd name="connsiteY108" fmla="*/ 740802 h 3833160"/>
              <a:gd name="connsiteX109" fmla="*/ 1539366 w 1912672"/>
              <a:gd name="connsiteY109" fmla="*/ 760145 h 3833160"/>
              <a:gd name="connsiteX110" fmla="*/ 1483370 w 1912672"/>
              <a:gd name="connsiteY110" fmla="*/ 981288 h 3833160"/>
              <a:gd name="connsiteX111" fmla="*/ 1528540 w 1912672"/>
              <a:gd name="connsiteY111" fmla="*/ 976844 h 3833160"/>
              <a:gd name="connsiteX112" fmla="*/ 1570537 w 1912672"/>
              <a:gd name="connsiteY112" fmla="*/ 965865 h 3833160"/>
              <a:gd name="connsiteX113" fmla="*/ 1610107 w 1912672"/>
              <a:gd name="connsiteY113" fmla="*/ 950182 h 3833160"/>
              <a:gd name="connsiteX114" fmla="*/ 1648185 w 1912672"/>
              <a:gd name="connsiteY114" fmla="*/ 930054 h 3833160"/>
              <a:gd name="connsiteX115" fmla="*/ 1682529 w 1912672"/>
              <a:gd name="connsiteY115" fmla="*/ 907312 h 3833160"/>
              <a:gd name="connsiteX116" fmla="*/ 1713513 w 1912672"/>
              <a:gd name="connsiteY116" fmla="*/ 882480 h 3833160"/>
              <a:gd name="connsiteX117" fmla="*/ 1743191 w 1912672"/>
              <a:gd name="connsiteY117" fmla="*/ 856863 h 3833160"/>
              <a:gd name="connsiteX118" fmla="*/ 1770442 w 1912672"/>
              <a:gd name="connsiteY118" fmla="*/ 832553 h 3833160"/>
              <a:gd name="connsiteX119" fmla="*/ 1772682 w 1912672"/>
              <a:gd name="connsiteY119" fmla="*/ 844315 h 3833160"/>
              <a:gd name="connsiteX120" fmla="*/ 1747857 w 1912672"/>
              <a:gd name="connsiteY120" fmla="*/ 882480 h 3833160"/>
              <a:gd name="connsiteX121" fmla="*/ 1717433 w 1912672"/>
              <a:gd name="connsiteY121" fmla="*/ 919075 h 3833160"/>
              <a:gd name="connsiteX122" fmla="*/ 1680849 w 1912672"/>
              <a:gd name="connsiteY122" fmla="*/ 951750 h 3833160"/>
              <a:gd name="connsiteX123" fmla="*/ 1639785 w 1912672"/>
              <a:gd name="connsiteY123" fmla="*/ 981288 h 3833160"/>
              <a:gd name="connsiteX124" fmla="*/ 1596108 w 1912672"/>
              <a:gd name="connsiteY124" fmla="*/ 1007951 h 3833160"/>
              <a:gd name="connsiteX125" fmla="*/ 1549445 w 1912672"/>
              <a:gd name="connsiteY125" fmla="*/ 1031215 h 3833160"/>
              <a:gd name="connsiteX126" fmla="*/ 1501288 w 1912672"/>
              <a:gd name="connsiteY126" fmla="*/ 1049251 h 3833160"/>
              <a:gd name="connsiteX127" fmla="*/ 1452199 w 1912672"/>
              <a:gd name="connsiteY127" fmla="*/ 1062321 h 3833160"/>
              <a:gd name="connsiteX128" fmla="*/ 1442119 w 1912672"/>
              <a:gd name="connsiteY128" fmla="*/ 1093689 h 3833160"/>
              <a:gd name="connsiteX129" fmla="*/ 1428120 w 1912672"/>
              <a:gd name="connsiteY129" fmla="*/ 1130285 h 3833160"/>
              <a:gd name="connsiteX130" fmla="*/ 1412628 w 1912672"/>
              <a:gd name="connsiteY130" fmla="*/ 1168449 h 3833160"/>
              <a:gd name="connsiteX131" fmla="*/ 1392469 w 1912672"/>
              <a:gd name="connsiteY131" fmla="*/ 1209750 h 3833160"/>
              <a:gd name="connsiteX132" fmla="*/ 1371378 w 1912672"/>
              <a:gd name="connsiteY132" fmla="*/ 1253142 h 3833160"/>
              <a:gd name="connsiteX133" fmla="*/ 1348793 w 1912672"/>
              <a:gd name="connsiteY133" fmla="*/ 1296011 h 3833160"/>
              <a:gd name="connsiteX134" fmla="*/ 1324714 w 1912672"/>
              <a:gd name="connsiteY134" fmla="*/ 1336528 h 3833160"/>
              <a:gd name="connsiteX135" fmla="*/ 1300636 w 1912672"/>
              <a:gd name="connsiteY135" fmla="*/ 1376260 h 3833160"/>
              <a:gd name="connsiteX136" fmla="*/ 1278051 w 1912672"/>
              <a:gd name="connsiteY136" fmla="*/ 1412856 h 3833160"/>
              <a:gd name="connsiteX137" fmla="*/ 1253973 w 1912672"/>
              <a:gd name="connsiteY137" fmla="*/ 1445531 h 3833160"/>
              <a:gd name="connsiteX138" fmla="*/ 1232881 w 1912672"/>
              <a:gd name="connsiteY138" fmla="*/ 1474546 h 3833160"/>
              <a:gd name="connsiteX139" fmla="*/ 1212722 w 1912672"/>
              <a:gd name="connsiteY139" fmla="*/ 1495458 h 3833160"/>
              <a:gd name="connsiteX140" fmla="*/ 1215895 w 1912672"/>
              <a:gd name="connsiteY140" fmla="*/ 1511142 h 3833160"/>
              <a:gd name="connsiteX141" fmla="*/ 1221308 w 1912672"/>
              <a:gd name="connsiteY141" fmla="*/ 1514278 h 3833160"/>
              <a:gd name="connsiteX142" fmla="*/ 1255466 w 1912672"/>
              <a:gd name="connsiteY142" fmla="*/ 1504084 h 3833160"/>
              <a:gd name="connsiteX143" fmla="*/ 1289810 w 1912672"/>
              <a:gd name="connsiteY143" fmla="*/ 1499379 h 3833160"/>
              <a:gd name="connsiteX144" fmla="*/ 1326208 w 1912672"/>
              <a:gd name="connsiteY144" fmla="*/ 1499379 h 3833160"/>
              <a:gd name="connsiteX145" fmla="*/ 1361298 w 1912672"/>
              <a:gd name="connsiteY145" fmla="*/ 1500947 h 3833160"/>
              <a:gd name="connsiteX146" fmla="*/ 1398629 w 1912672"/>
              <a:gd name="connsiteY146" fmla="*/ 1502515 h 3833160"/>
              <a:gd name="connsiteX147" fmla="*/ 1432040 w 1912672"/>
              <a:gd name="connsiteY147" fmla="*/ 1502515 h 3833160"/>
              <a:gd name="connsiteX148" fmla="*/ 1464704 w 1912672"/>
              <a:gd name="connsiteY148" fmla="*/ 1498594 h 3833160"/>
              <a:gd name="connsiteX149" fmla="*/ 1530033 w 1912672"/>
              <a:gd name="connsiteY149" fmla="*/ 1482911 h 3833160"/>
              <a:gd name="connsiteX150" fmla="*/ 1590695 w 1912672"/>
              <a:gd name="connsiteY150" fmla="*/ 1462783 h 3833160"/>
              <a:gd name="connsiteX151" fmla="*/ 1647438 w 1912672"/>
              <a:gd name="connsiteY151" fmla="*/ 1438734 h 3833160"/>
              <a:gd name="connsiteX152" fmla="*/ 1699514 w 1912672"/>
              <a:gd name="connsiteY152" fmla="*/ 1408935 h 3833160"/>
              <a:gd name="connsiteX153" fmla="*/ 1747857 w 1912672"/>
              <a:gd name="connsiteY153" fmla="*/ 1376260 h 3833160"/>
              <a:gd name="connsiteX154" fmla="*/ 1791348 w 1912672"/>
              <a:gd name="connsiteY154" fmla="*/ 1338096 h 3833160"/>
              <a:gd name="connsiteX155" fmla="*/ 1831105 w 1912672"/>
              <a:gd name="connsiteY155" fmla="*/ 1298364 h 3833160"/>
              <a:gd name="connsiteX156" fmla="*/ 1867502 w 1912672"/>
              <a:gd name="connsiteY156" fmla="*/ 1253142 h 3833160"/>
              <a:gd name="connsiteX157" fmla="*/ 1900166 w 1912672"/>
              <a:gd name="connsiteY157" fmla="*/ 1205045 h 3833160"/>
              <a:gd name="connsiteX158" fmla="*/ 1912672 w 1912672"/>
              <a:gd name="connsiteY158" fmla="*/ 1214978 h 3833160"/>
              <a:gd name="connsiteX159" fmla="*/ 1912672 w 1912672"/>
              <a:gd name="connsiteY159" fmla="*/ 1218114 h 3833160"/>
              <a:gd name="connsiteX160" fmla="*/ 1894754 w 1912672"/>
              <a:gd name="connsiteY160" fmla="*/ 1261768 h 3833160"/>
              <a:gd name="connsiteX161" fmla="*/ 1869182 w 1912672"/>
              <a:gd name="connsiteY161" fmla="*/ 1306990 h 3833160"/>
              <a:gd name="connsiteX162" fmla="*/ 1838011 w 1912672"/>
              <a:gd name="connsiteY162" fmla="*/ 1352212 h 3833160"/>
              <a:gd name="connsiteX163" fmla="*/ 1801427 w 1912672"/>
              <a:gd name="connsiteY163" fmla="*/ 1396649 h 3833160"/>
              <a:gd name="connsiteX164" fmla="*/ 1760176 w 1912672"/>
              <a:gd name="connsiteY164" fmla="*/ 1438734 h 3833160"/>
              <a:gd name="connsiteX165" fmla="*/ 1716686 w 1912672"/>
              <a:gd name="connsiteY165" fmla="*/ 1480035 h 3833160"/>
              <a:gd name="connsiteX166" fmla="*/ 1670770 w 1912672"/>
              <a:gd name="connsiteY166" fmla="*/ 1516631 h 3833160"/>
              <a:gd name="connsiteX167" fmla="*/ 1625786 w 1912672"/>
              <a:gd name="connsiteY167" fmla="*/ 1549306 h 3833160"/>
              <a:gd name="connsiteX168" fmla="*/ 1582109 w 1912672"/>
              <a:gd name="connsiteY168" fmla="*/ 1574923 h 3833160"/>
              <a:gd name="connsiteX169" fmla="*/ 1539366 w 1912672"/>
              <a:gd name="connsiteY169" fmla="*/ 1595834 h 3833160"/>
              <a:gd name="connsiteX170" fmla="*/ 1516781 w 1912672"/>
              <a:gd name="connsiteY170" fmla="*/ 1602892 h 3833160"/>
              <a:gd name="connsiteX171" fmla="*/ 1488783 w 1912672"/>
              <a:gd name="connsiteY171" fmla="*/ 1608382 h 3833160"/>
              <a:gd name="connsiteX172" fmla="*/ 1457798 w 1912672"/>
              <a:gd name="connsiteY172" fmla="*/ 1614655 h 3833160"/>
              <a:gd name="connsiteX173" fmla="*/ 1425134 w 1912672"/>
              <a:gd name="connsiteY173" fmla="*/ 1620144 h 3833160"/>
              <a:gd name="connsiteX174" fmla="*/ 1390790 w 1912672"/>
              <a:gd name="connsiteY174" fmla="*/ 1625634 h 3833160"/>
              <a:gd name="connsiteX175" fmla="*/ 1355885 w 1912672"/>
              <a:gd name="connsiteY175" fmla="*/ 1631123 h 3833160"/>
              <a:gd name="connsiteX176" fmla="*/ 1323221 w 1912672"/>
              <a:gd name="connsiteY176" fmla="*/ 1637135 h 3833160"/>
              <a:gd name="connsiteX177" fmla="*/ 1292050 w 1912672"/>
              <a:gd name="connsiteY177" fmla="*/ 1644193 h 3833160"/>
              <a:gd name="connsiteX178" fmla="*/ 1262559 w 1912672"/>
              <a:gd name="connsiteY178" fmla="*/ 1654388 h 3833160"/>
              <a:gd name="connsiteX179" fmla="*/ 1238481 w 1912672"/>
              <a:gd name="connsiteY179" fmla="*/ 1663798 h 3833160"/>
              <a:gd name="connsiteX180" fmla="*/ 1219815 w 1912672"/>
              <a:gd name="connsiteY180" fmla="*/ 1676868 h 3833160"/>
              <a:gd name="connsiteX181" fmla="*/ 1205816 w 1912672"/>
              <a:gd name="connsiteY181" fmla="*/ 1692552 h 3833160"/>
              <a:gd name="connsiteX182" fmla="*/ 1183231 w 1912672"/>
              <a:gd name="connsiteY182" fmla="*/ 1737774 h 3833160"/>
              <a:gd name="connsiteX183" fmla="*/ 1167552 w 1912672"/>
              <a:gd name="connsiteY183" fmla="*/ 1786916 h 3833160"/>
              <a:gd name="connsiteX184" fmla="*/ 1155233 w 1912672"/>
              <a:gd name="connsiteY184" fmla="*/ 1838150 h 3833160"/>
              <a:gd name="connsiteX185" fmla="*/ 1148140 w 1912672"/>
              <a:gd name="connsiteY185" fmla="*/ 1890430 h 3833160"/>
              <a:gd name="connsiteX186" fmla="*/ 1145154 w 1912672"/>
              <a:gd name="connsiteY186" fmla="*/ 1945585 h 3833160"/>
              <a:gd name="connsiteX187" fmla="*/ 1143474 w 1912672"/>
              <a:gd name="connsiteY187" fmla="*/ 2001001 h 3833160"/>
              <a:gd name="connsiteX188" fmla="*/ 1145154 w 1912672"/>
              <a:gd name="connsiteY188" fmla="*/ 2056418 h 3833160"/>
              <a:gd name="connsiteX189" fmla="*/ 1148140 w 1912672"/>
              <a:gd name="connsiteY189" fmla="*/ 2113141 h 3833160"/>
              <a:gd name="connsiteX190" fmla="*/ 1152060 w 1912672"/>
              <a:gd name="connsiteY190" fmla="*/ 2169341 h 3833160"/>
              <a:gd name="connsiteX191" fmla="*/ 1156726 w 1912672"/>
              <a:gd name="connsiteY191" fmla="*/ 2224496 h 3833160"/>
              <a:gd name="connsiteX192" fmla="*/ 1157473 w 1912672"/>
              <a:gd name="connsiteY192" fmla="*/ 2305530 h 3833160"/>
              <a:gd name="connsiteX193" fmla="*/ 1153553 w 1912672"/>
              <a:gd name="connsiteY193" fmla="*/ 2386563 h 3833160"/>
              <a:gd name="connsiteX194" fmla="*/ 1146647 w 1912672"/>
              <a:gd name="connsiteY194" fmla="*/ 2464460 h 3833160"/>
              <a:gd name="connsiteX195" fmla="*/ 1138061 w 1912672"/>
              <a:gd name="connsiteY195" fmla="*/ 2540788 h 3833160"/>
              <a:gd name="connsiteX196" fmla="*/ 1133570 w 1912672"/>
              <a:gd name="connsiteY196" fmla="*/ 2649282 h 3833160"/>
              <a:gd name="connsiteX197" fmla="*/ 1135587 w 1912672"/>
              <a:gd name="connsiteY197" fmla="*/ 2649282 h 3833160"/>
              <a:gd name="connsiteX198" fmla="*/ 1151521 w 1912672"/>
              <a:gd name="connsiteY198" fmla="*/ 2937864 h 3833160"/>
              <a:gd name="connsiteX199" fmla="*/ 1180266 w 1912672"/>
              <a:gd name="connsiteY199" fmla="*/ 2953171 h 3833160"/>
              <a:gd name="connsiteX200" fmla="*/ 1207679 w 1912672"/>
              <a:gd name="connsiteY200" fmla="*/ 2969405 h 3833160"/>
              <a:gd name="connsiteX201" fmla="*/ 1234848 w 1912672"/>
              <a:gd name="connsiteY201" fmla="*/ 2985127 h 3833160"/>
              <a:gd name="connsiteX202" fmla="*/ 1258166 w 1912672"/>
              <a:gd name="connsiteY202" fmla="*/ 3001068 h 3833160"/>
              <a:gd name="connsiteX203" fmla="*/ 1307538 w 1912672"/>
              <a:gd name="connsiteY203" fmla="*/ 3040740 h 3833160"/>
              <a:gd name="connsiteX204" fmla="*/ 1351565 w 1912672"/>
              <a:gd name="connsiteY204" fmla="*/ 3082914 h 3833160"/>
              <a:gd name="connsiteX205" fmla="*/ 1389568 w 1912672"/>
              <a:gd name="connsiteY205" fmla="*/ 3124303 h 3833160"/>
              <a:gd name="connsiteX206" fmla="*/ 1424031 w 1912672"/>
              <a:gd name="connsiteY206" fmla="*/ 3165885 h 3833160"/>
              <a:gd name="connsiteX207" fmla="*/ 1455679 w 1912672"/>
              <a:gd name="connsiteY207" fmla="*/ 3207993 h 3833160"/>
              <a:gd name="connsiteX208" fmla="*/ 1485527 w 1912672"/>
              <a:gd name="connsiteY208" fmla="*/ 3248526 h 3833160"/>
              <a:gd name="connsiteX209" fmla="*/ 1512168 w 1912672"/>
              <a:gd name="connsiteY209" fmla="*/ 3287746 h 3833160"/>
              <a:gd name="connsiteX210" fmla="*/ 1499563 w 1912672"/>
              <a:gd name="connsiteY210" fmla="*/ 3294670 h 3833160"/>
              <a:gd name="connsiteX211" fmla="*/ 1456733 w 1912672"/>
              <a:gd name="connsiteY211" fmla="*/ 3246355 h 3833160"/>
              <a:gd name="connsiteX212" fmla="*/ 1412405 w 1912672"/>
              <a:gd name="connsiteY212" fmla="*/ 3200323 h 3833160"/>
              <a:gd name="connsiteX213" fmla="*/ 1366622 w 1912672"/>
              <a:gd name="connsiteY213" fmla="*/ 3157506 h 3833160"/>
              <a:gd name="connsiteX214" fmla="*/ 1319006 w 1912672"/>
              <a:gd name="connsiteY214" fmla="*/ 3118477 h 3833160"/>
              <a:gd name="connsiteX215" fmla="*/ 1268398 w 1912672"/>
              <a:gd name="connsiteY215" fmla="*/ 3084012 h 3833160"/>
              <a:gd name="connsiteX216" fmla="*/ 1215820 w 1912672"/>
              <a:gd name="connsiteY216" fmla="*/ 3053212 h 3833160"/>
              <a:gd name="connsiteX217" fmla="*/ 1162136 w 1912672"/>
              <a:gd name="connsiteY217" fmla="*/ 3026534 h 3833160"/>
              <a:gd name="connsiteX218" fmla="*/ 1105505 w 1912672"/>
              <a:gd name="connsiteY218" fmla="*/ 3006561 h 3833160"/>
              <a:gd name="connsiteX219" fmla="*/ 1031784 w 1912672"/>
              <a:gd name="connsiteY219" fmla="*/ 2981193 h 3833160"/>
              <a:gd name="connsiteX220" fmla="*/ 1052936 w 1912672"/>
              <a:gd name="connsiteY220" fmla="*/ 3127318 h 3833160"/>
              <a:gd name="connsiteX221" fmla="*/ 1055550 w 1912672"/>
              <a:gd name="connsiteY221" fmla="*/ 3272471 h 3833160"/>
              <a:gd name="connsiteX222" fmla="*/ 1106379 w 1912672"/>
              <a:gd name="connsiteY222" fmla="*/ 3308927 h 3833160"/>
              <a:gd name="connsiteX223" fmla="*/ 1151347 w 1912672"/>
              <a:gd name="connsiteY223" fmla="*/ 3348334 h 3833160"/>
              <a:gd name="connsiteX224" fmla="*/ 1187691 w 1912672"/>
              <a:gd name="connsiteY224" fmla="*/ 3388268 h 3833160"/>
              <a:gd name="connsiteX225" fmla="*/ 1216725 w 1912672"/>
              <a:gd name="connsiteY225" fmla="*/ 3430484 h 3833160"/>
              <a:gd name="connsiteX226" fmla="*/ 1238582 w 1912672"/>
              <a:gd name="connsiteY226" fmla="*/ 3473897 h 3833160"/>
              <a:gd name="connsiteX227" fmla="*/ 1252456 w 1912672"/>
              <a:gd name="connsiteY227" fmla="*/ 3516304 h 3833160"/>
              <a:gd name="connsiteX228" fmla="*/ 1258768 w 1912672"/>
              <a:gd name="connsiteY228" fmla="*/ 3559273 h 3833160"/>
              <a:gd name="connsiteX229" fmla="*/ 1256926 w 1912672"/>
              <a:gd name="connsiteY229" fmla="*/ 3601386 h 3833160"/>
              <a:gd name="connsiteX230" fmla="*/ 1247774 w 1912672"/>
              <a:gd name="connsiteY230" fmla="*/ 3640689 h 3833160"/>
              <a:gd name="connsiteX231" fmla="*/ 1240808 w 1912672"/>
              <a:gd name="connsiteY231" fmla="*/ 3642671 h 3833160"/>
              <a:gd name="connsiteX232" fmla="*/ 1237950 w 1912672"/>
              <a:gd name="connsiteY232" fmla="*/ 3632080 h 3833160"/>
              <a:gd name="connsiteX233" fmla="*/ 1246452 w 1912672"/>
              <a:gd name="connsiteY233" fmla="*/ 3608381 h 3833160"/>
              <a:gd name="connsiteX234" fmla="*/ 1246889 w 1912672"/>
              <a:gd name="connsiteY234" fmla="*/ 3581808 h 3833160"/>
              <a:gd name="connsiteX235" fmla="*/ 1243694 w 1912672"/>
              <a:gd name="connsiteY235" fmla="*/ 3552354 h 3833160"/>
              <a:gd name="connsiteX236" fmla="*/ 1233485 w 1912672"/>
              <a:gd name="connsiteY236" fmla="*/ 3522742 h 3833160"/>
              <a:gd name="connsiteX237" fmla="*/ 1218246 w 1912672"/>
              <a:gd name="connsiteY237" fmla="*/ 3491717 h 3833160"/>
              <a:gd name="connsiteX238" fmla="*/ 1199371 w 1912672"/>
              <a:gd name="connsiteY238" fmla="*/ 3461697 h 3833160"/>
              <a:gd name="connsiteX239" fmla="*/ 1175758 w 1912672"/>
              <a:gd name="connsiteY239" fmla="*/ 3432919 h 3833160"/>
              <a:gd name="connsiteX240" fmla="*/ 1147962 w 1912672"/>
              <a:gd name="connsiteY240" fmla="*/ 3405866 h 3833160"/>
              <a:gd name="connsiteX241" fmla="*/ 1119222 w 1912672"/>
              <a:gd name="connsiteY241" fmla="*/ 3381579 h 3833160"/>
              <a:gd name="connsiteX242" fmla="*/ 1101535 w 1912672"/>
              <a:gd name="connsiteY242" fmla="*/ 3369675 h 3833160"/>
              <a:gd name="connsiteX243" fmla="*/ 1087698 w 1912672"/>
              <a:gd name="connsiteY243" fmla="*/ 3357550 h 3833160"/>
              <a:gd name="connsiteX244" fmla="*/ 1073608 w 1912672"/>
              <a:gd name="connsiteY244" fmla="*/ 3348798 h 3833160"/>
              <a:gd name="connsiteX245" fmla="*/ 1059423 w 1912672"/>
              <a:gd name="connsiteY245" fmla="*/ 3340859 h 3833160"/>
              <a:gd name="connsiteX246" fmla="*/ 1043960 w 1912672"/>
              <a:gd name="connsiteY246" fmla="*/ 3337192 h 3833160"/>
              <a:gd name="connsiteX247" fmla="*/ 1025322 w 1912672"/>
              <a:gd name="connsiteY247" fmla="*/ 3402025 h 3833160"/>
              <a:gd name="connsiteX248" fmla="*/ 1003697 w 1912672"/>
              <a:gd name="connsiteY248" fmla="*/ 3462443 h 3833160"/>
              <a:gd name="connsiteX249" fmla="*/ 978914 w 1912672"/>
              <a:gd name="connsiteY249" fmla="*/ 3523689 h 3833160"/>
              <a:gd name="connsiteX250" fmla="*/ 949550 w 1912672"/>
              <a:gd name="connsiteY250" fmla="*/ 3583615 h 3833160"/>
              <a:gd name="connsiteX251" fmla="*/ 915669 w 1912672"/>
              <a:gd name="connsiteY251" fmla="*/ 3646771 h 3833160"/>
              <a:gd name="connsiteX252" fmla="*/ 876441 w 1912672"/>
              <a:gd name="connsiteY252" fmla="*/ 3712430 h 3833160"/>
              <a:gd name="connsiteX253" fmla="*/ 867986 w 1912672"/>
              <a:gd name="connsiteY253" fmla="*/ 3722991 h 3833160"/>
              <a:gd name="connsiteX254" fmla="*/ 858368 w 1912672"/>
              <a:gd name="connsiteY254" fmla="*/ 3739422 h 3833160"/>
              <a:gd name="connsiteX255" fmla="*/ 845551 w 1912672"/>
              <a:gd name="connsiteY255" fmla="*/ 3755745 h 3833160"/>
              <a:gd name="connsiteX256" fmla="*/ 833671 w 1912672"/>
              <a:gd name="connsiteY256" fmla="*/ 3773189 h 3833160"/>
              <a:gd name="connsiteX257" fmla="*/ 819871 w 1912672"/>
              <a:gd name="connsiteY257" fmla="*/ 3791345 h 3833160"/>
              <a:gd name="connsiteX258" fmla="*/ 805085 w 1912672"/>
              <a:gd name="connsiteY258" fmla="*/ 3806242 h 3833160"/>
              <a:gd name="connsiteX259" fmla="*/ 790388 w 1912672"/>
              <a:gd name="connsiteY259" fmla="*/ 3819121 h 3833160"/>
              <a:gd name="connsiteX260" fmla="*/ 775016 w 1912672"/>
              <a:gd name="connsiteY260" fmla="*/ 3828711 h 3833160"/>
              <a:gd name="connsiteX261" fmla="*/ 761637 w 1912672"/>
              <a:gd name="connsiteY261" fmla="*/ 3833160 h 3833160"/>
              <a:gd name="connsiteX262" fmla="*/ 758567 w 1912672"/>
              <a:gd name="connsiteY262" fmla="*/ 3826878 h 3833160"/>
              <a:gd name="connsiteX263" fmla="*/ 805952 w 1912672"/>
              <a:gd name="connsiteY263" fmla="*/ 3777351 h 3833160"/>
              <a:gd name="connsiteX264" fmla="*/ 847525 w 1912672"/>
              <a:gd name="connsiteY264" fmla="*/ 3722733 h 3833160"/>
              <a:gd name="connsiteX265" fmla="*/ 882815 w 1912672"/>
              <a:gd name="connsiteY265" fmla="*/ 3664405 h 3833160"/>
              <a:gd name="connsiteX266" fmla="*/ 910683 w 1912672"/>
              <a:gd name="connsiteY266" fmla="*/ 3606761 h 3833160"/>
              <a:gd name="connsiteX267" fmla="*/ 933675 w 1912672"/>
              <a:gd name="connsiteY267" fmla="*/ 3550236 h 3833160"/>
              <a:gd name="connsiteX268" fmla="*/ 943120 w 1912672"/>
              <a:gd name="connsiteY268" fmla="*/ 3508495 h 3833160"/>
              <a:gd name="connsiteX269" fmla="*/ 946497 w 1912672"/>
              <a:gd name="connsiteY269" fmla="*/ 3509658 h 3833160"/>
              <a:gd name="connsiteX270" fmla="*/ 947522 w 1912672"/>
              <a:gd name="connsiteY270" fmla="*/ 3508759 h 3833160"/>
              <a:gd name="connsiteX271" fmla="*/ 947302 w 1912672"/>
              <a:gd name="connsiteY271" fmla="*/ 3506770 h 3833160"/>
              <a:gd name="connsiteX272" fmla="*/ 946709 w 1912672"/>
              <a:gd name="connsiteY272" fmla="*/ 3505350 h 3833160"/>
              <a:gd name="connsiteX273" fmla="*/ 945381 w 1912672"/>
              <a:gd name="connsiteY273" fmla="*/ 3502390 h 3833160"/>
              <a:gd name="connsiteX274" fmla="*/ 946879 w 1912672"/>
              <a:gd name="connsiteY274" fmla="*/ 3500109 h 3833160"/>
              <a:gd name="connsiteX275" fmla="*/ 946796 w 1912672"/>
              <a:gd name="connsiteY275" fmla="*/ 3498240 h 3833160"/>
              <a:gd name="connsiteX276" fmla="*/ 947228 w 1912672"/>
              <a:gd name="connsiteY276" fmla="*/ 3495922 h 3833160"/>
              <a:gd name="connsiteX277" fmla="*/ 946202 w 1912672"/>
              <a:gd name="connsiteY277" fmla="*/ 3496821 h 3833160"/>
              <a:gd name="connsiteX278" fmla="*/ 946796 w 1912672"/>
              <a:gd name="connsiteY278" fmla="*/ 3498240 h 3833160"/>
              <a:gd name="connsiteX279" fmla="*/ 943120 w 1912672"/>
              <a:gd name="connsiteY279" fmla="*/ 3508495 h 3833160"/>
              <a:gd name="connsiteX280" fmla="*/ 920055 w 1912672"/>
              <a:gd name="connsiteY280" fmla="*/ 3504456 h 3833160"/>
              <a:gd name="connsiteX281" fmla="*/ 891050 w 1912672"/>
              <a:gd name="connsiteY281" fmla="*/ 3506594 h 3833160"/>
              <a:gd name="connsiteX282" fmla="*/ 860172 w 1912672"/>
              <a:gd name="connsiteY282" fmla="*/ 3511582 h 3833160"/>
              <a:gd name="connsiteX283" fmla="*/ 826163 w 1912672"/>
              <a:gd name="connsiteY283" fmla="*/ 3521016 h 3833160"/>
              <a:gd name="connsiteX284" fmla="*/ 790835 w 1912672"/>
              <a:gd name="connsiteY284" fmla="*/ 3533785 h 3833160"/>
              <a:gd name="connsiteX285" fmla="*/ 755037 w 1912672"/>
              <a:gd name="connsiteY285" fmla="*/ 3547939 h 3833160"/>
              <a:gd name="connsiteX286" fmla="*/ 720010 w 1912672"/>
              <a:gd name="connsiteY286" fmla="*/ 3564567 h 3833160"/>
              <a:gd name="connsiteX287" fmla="*/ 686563 w 1912672"/>
              <a:gd name="connsiteY287" fmla="*/ 3580781 h 3833160"/>
              <a:gd name="connsiteX288" fmla="*/ 655247 w 1912672"/>
              <a:gd name="connsiteY288" fmla="*/ 3597068 h 3833160"/>
              <a:gd name="connsiteX289" fmla="*/ 687635 w 1912672"/>
              <a:gd name="connsiteY289" fmla="*/ 3566747 h 3833160"/>
              <a:gd name="connsiteX290" fmla="*/ 719332 w 1912672"/>
              <a:gd name="connsiteY290" fmla="*/ 3540910 h 3833160"/>
              <a:gd name="connsiteX291" fmla="*/ 753129 w 1912672"/>
              <a:gd name="connsiteY291" fmla="*/ 3520510 h 3833160"/>
              <a:gd name="connsiteX292" fmla="*/ 789139 w 1912672"/>
              <a:gd name="connsiteY292" fmla="*/ 3502048 h 3833160"/>
              <a:gd name="connsiteX293" fmla="*/ 826517 w 1912672"/>
              <a:gd name="connsiteY293" fmla="*/ 3487482 h 3833160"/>
              <a:gd name="connsiteX294" fmla="*/ 868462 w 1912672"/>
              <a:gd name="connsiteY294" fmla="*/ 3476916 h 3833160"/>
              <a:gd name="connsiteX295" fmla="*/ 962011 w 1912672"/>
              <a:gd name="connsiteY295" fmla="*/ 3455565 h 3833160"/>
              <a:gd name="connsiteX296" fmla="*/ 973820 w 1912672"/>
              <a:gd name="connsiteY296" fmla="*/ 3382651 h 3833160"/>
              <a:gd name="connsiteX297" fmla="*/ 979476 w 1912672"/>
              <a:gd name="connsiteY297" fmla="*/ 3310035 h 3833160"/>
              <a:gd name="connsiteX298" fmla="*/ 978970 w 1912672"/>
              <a:gd name="connsiteY298" fmla="*/ 3236513 h 3833160"/>
              <a:gd name="connsiteX299" fmla="*/ 972281 w 1912672"/>
              <a:gd name="connsiteY299" fmla="*/ 3163562 h 3833160"/>
              <a:gd name="connsiteX300" fmla="*/ 909718 w 1912672"/>
              <a:gd name="connsiteY300" fmla="*/ 2935624 h 3833160"/>
              <a:gd name="connsiteX301" fmla="*/ 900871 w 1912672"/>
              <a:gd name="connsiteY301" fmla="*/ 2934162 h 3833160"/>
              <a:gd name="connsiteX302" fmla="*/ 870406 w 1912672"/>
              <a:gd name="connsiteY302" fmla="*/ 2984139 h 3833160"/>
              <a:gd name="connsiteX303" fmla="*/ 833789 w 1912672"/>
              <a:gd name="connsiteY303" fmla="*/ 3034414 h 3833160"/>
              <a:gd name="connsiteX304" fmla="*/ 791581 w 1912672"/>
              <a:gd name="connsiteY304" fmla="*/ 3086679 h 3833160"/>
              <a:gd name="connsiteX305" fmla="*/ 743642 w 1912672"/>
              <a:gd name="connsiteY305" fmla="*/ 3135720 h 3833160"/>
              <a:gd name="connsiteX306" fmla="*/ 692759 w 1912672"/>
              <a:gd name="connsiteY306" fmla="*/ 3186373 h 3833160"/>
              <a:gd name="connsiteX307" fmla="*/ 637219 w 1912672"/>
              <a:gd name="connsiteY307" fmla="*/ 3235043 h 3833160"/>
              <a:gd name="connsiteX308" fmla="*/ 578815 w 1912672"/>
              <a:gd name="connsiteY308" fmla="*/ 3282100 h 3833160"/>
              <a:gd name="connsiteX309" fmla="*/ 518156 w 1912672"/>
              <a:gd name="connsiteY309" fmla="*/ 3326282 h 3833160"/>
              <a:gd name="connsiteX310" fmla="*/ 455177 w 1912672"/>
              <a:gd name="connsiteY310" fmla="*/ 3368134 h 3833160"/>
              <a:gd name="connsiteX311" fmla="*/ 393663 w 1912672"/>
              <a:gd name="connsiteY311" fmla="*/ 3407974 h 3833160"/>
              <a:gd name="connsiteX312" fmla="*/ 330228 w 1912672"/>
              <a:gd name="connsiteY312" fmla="*/ 3443435 h 3833160"/>
              <a:gd name="connsiteX313" fmla="*/ 267517 w 1912672"/>
              <a:gd name="connsiteY313" fmla="*/ 3474139 h 3833160"/>
              <a:gd name="connsiteX314" fmla="*/ 206814 w 1912672"/>
              <a:gd name="connsiteY314" fmla="*/ 3502111 h 3833160"/>
              <a:gd name="connsiteX315" fmla="*/ 148203 w 1912672"/>
              <a:gd name="connsiteY315" fmla="*/ 3524128 h 3833160"/>
              <a:gd name="connsiteX316" fmla="*/ 92246 w 1912672"/>
              <a:gd name="connsiteY316" fmla="*/ 3541882 h 3833160"/>
              <a:gd name="connsiteX317" fmla="*/ 37645 w 1912672"/>
              <a:gd name="connsiteY317" fmla="*/ 3552139 h 3833160"/>
              <a:gd name="connsiteX318" fmla="*/ 48200 w 1912672"/>
              <a:gd name="connsiteY318" fmla="*/ 3547012 h 3833160"/>
              <a:gd name="connsiteX319" fmla="*/ 54777 w 1912672"/>
              <a:gd name="connsiteY319" fmla="*/ 3543191 h 3833160"/>
              <a:gd name="connsiteX320" fmla="*/ 59610 w 1912672"/>
              <a:gd name="connsiteY320" fmla="*/ 3541137 h 3833160"/>
              <a:gd name="connsiteX321" fmla="*/ 61660 w 1912672"/>
              <a:gd name="connsiteY321" fmla="*/ 3539340 h 3833160"/>
              <a:gd name="connsiteX322" fmla="*/ 61441 w 1912672"/>
              <a:gd name="connsiteY322" fmla="*/ 3537351 h 3833160"/>
              <a:gd name="connsiteX323" fmla="*/ 62467 w 1912672"/>
              <a:gd name="connsiteY323" fmla="*/ 3536452 h 3833160"/>
              <a:gd name="connsiteX324" fmla="*/ 61359 w 1912672"/>
              <a:gd name="connsiteY324" fmla="*/ 3535481 h 3833160"/>
              <a:gd name="connsiteX325" fmla="*/ 62897 w 1912672"/>
              <a:gd name="connsiteY325" fmla="*/ 3534134 h 3833160"/>
              <a:gd name="connsiteX326" fmla="*/ 67081 w 1912672"/>
              <a:gd name="connsiteY326" fmla="*/ 3532408 h 3833160"/>
              <a:gd name="connsiteX327" fmla="*/ 72939 w 1912672"/>
              <a:gd name="connsiteY327" fmla="*/ 3529456 h 3833160"/>
              <a:gd name="connsiteX328" fmla="*/ 81778 w 1912672"/>
              <a:gd name="connsiteY328" fmla="*/ 3524622 h 3833160"/>
              <a:gd name="connsiteX329" fmla="*/ 95320 w 1912672"/>
              <a:gd name="connsiteY329" fmla="*/ 3518818 h 3833160"/>
              <a:gd name="connsiteX330" fmla="*/ 114932 w 1912672"/>
              <a:gd name="connsiteY330" fmla="*/ 3510846 h 3833160"/>
              <a:gd name="connsiteX331" fmla="*/ 137312 w 1912672"/>
              <a:gd name="connsiteY331" fmla="*/ 3500207 h 3833160"/>
              <a:gd name="connsiteX332" fmla="*/ 167862 w 1912672"/>
              <a:gd name="connsiteY332" fmla="*/ 3487744 h 3833160"/>
              <a:gd name="connsiteX333" fmla="*/ 204549 w 1912672"/>
              <a:gd name="connsiteY333" fmla="*/ 3472571 h 3833160"/>
              <a:gd name="connsiteX334" fmla="*/ 258382 w 1912672"/>
              <a:gd name="connsiteY334" fmla="*/ 3445767 h 3833160"/>
              <a:gd name="connsiteX335" fmla="*/ 311693 w 1912672"/>
              <a:gd name="connsiteY335" fmla="*/ 3413115 h 3833160"/>
              <a:gd name="connsiteX336" fmla="*/ 364540 w 1912672"/>
              <a:gd name="connsiteY336" fmla="*/ 3377961 h 3833160"/>
              <a:gd name="connsiteX337" fmla="*/ 422506 w 1912672"/>
              <a:gd name="connsiteY337" fmla="*/ 3342200 h 3833160"/>
              <a:gd name="connsiteX338" fmla="*/ 434347 w 1912672"/>
              <a:gd name="connsiteY338" fmla="*/ 3334006 h 3833160"/>
              <a:gd name="connsiteX339" fmla="*/ 451900 w 1912672"/>
              <a:gd name="connsiteY339" fmla="*/ 3321534 h 3833160"/>
              <a:gd name="connsiteX340" fmla="*/ 469893 w 1912672"/>
              <a:gd name="connsiteY340" fmla="*/ 3307950 h 3833160"/>
              <a:gd name="connsiteX341" fmla="*/ 489284 w 1912672"/>
              <a:gd name="connsiteY341" fmla="*/ 3292897 h 3833160"/>
              <a:gd name="connsiteX342" fmla="*/ 508083 w 1912672"/>
              <a:gd name="connsiteY342" fmla="*/ 3276424 h 3833160"/>
              <a:gd name="connsiteX343" fmla="*/ 522649 w 1912672"/>
              <a:gd name="connsiteY343" fmla="*/ 3259537 h 3833160"/>
              <a:gd name="connsiteX344" fmla="*/ 534440 w 1912672"/>
              <a:gd name="connsiteY344" fmla="*/ 3244112 h 3833160"/>
              <a:gd name="connsiteX345" fmla="*/ 539574 w 1912672"/>
              <a:gd name="connsiteY345" fmla="*/ 3230640 h 3833160"/>
              <a:gd name="connsiteX346" fmla="*/ 509849 w 1912672"/>
              <a:gd name="connsiteY346" fmla="*/ 3208187 h 3833160"/>
              <a:gd name="connsiteX347" fmla="*/ 474526 w 1912672"/>
              <a:gd name="connsiteY347" fmla="*/ 3191609 h 3833160"/>
              <a:gd name="connsiteX348" fmla="*/ 435493 w 1912672"/>
              <a:gd name="connsiteY348" fmla="*/ 3180466 h 3833160"/>
              <a:gd name="connsiteX349" fmla="*/ 390471 w 1912672"/>
              <a:gd name="connsiteY349" fmla="*/ 3173359 h 3833160"/>
              <a:gd name="connsiteX350" fmla="*/ 344894 w 1912672"/>
              <a:gd name="connsiteY350" fmla="*/ 3170859 h 3833160"/>
              <a:gd name="connsiteX351" fmla="*/ 295258 w 1912672"/>
              <a:gd name="connsiteY351" fmla="*/ 3172887 h 3833160"/>
              <a:gd name="connsiteX352" fmla="*/ 245329 w 1912672"/>
              <a:gd name="connsiteY352" fmla="*/ 3177354 h 3833160"/>
              <a:gd name="connsiteX353" fmla="*/ 195694 w 1912672"/>
              <a:gd name="connsiteY353" fmla="*/ 3184474 h 3833160"/>
              <a:gd name="connsiteX354" fmla="*/ 144902 w 1912672"/>
              <a:gd name="connsiteY354" fmla="*/ 3193577 h 3833160"/>
              <a:gd name="connsiteX355" fmla="*/ 95992 w 1912672"/>
              <a:gd name="connsiteY355" fmla="*/ 3206125 h 3833160"/>
              <a:gd name="connsiteX356" fmla="*/ 49213 w 1912672"/>
              <a:gd name="connsiteY356" fmla="*/ 3218744 h 3833160"/>
              <a:gd name="connsiteX357" fmla="*/ 6365 w 1912672"/>
              <a:gd name="connsiteY357" fmla="*/ 3233010 h 3833160"/>
              <a:gd name="connsiteX358" fmla="*/ 0 w 1912672"/>
              <a:gd name="connsiteY358" fmla="*/ 3227433 h 3833160"/>
              <a:gd name="connsiteX359" fmla="*/ 3076 w 1912672"/>
              <a:gd name="connsiteY359" fmla="*/ 3224737 h 3833160"/>
              <a:gd name="connsiteX360" fmla="*/ 43018 w 1912672"/>
              <a:gd name="connsiteY360" fmla="*/ 3207924 h 3833160"/>
              <a:gd name="connsiteX361" fmla="*/ 85231 w 1912672"/>
              <a:gd name="connsiteY361" fmla="*/ 3191304 h 3833160"/>
              <a:gd name="connsiteX362" fmla="*/ 127386 w 1912672"/>
              <a:gd name="connsiteY362" fmla="*/ 3176431 h 3833160"/>
              <a:gd name="connsiteX363" fmla="*/ 168655 w 1912672"/>
              <a:gd name="connsiteY363" fmla="*/ 3162578 h 3833160"/>
              <a:gd name="connsiteX364" fmla="*/ 209793 w 1912672"/>
              <a:gd name="connsiteY364" fmla="*/ 3149808 h 3833160"/>
              <a:gd name="connsiteX365" fmla="*/ 250713 w 1912672"/>
              <a:gd name="connsiteY365" fmla="*/ 3140141 h 3833160"/>
              <a:gd name="connsiteX366" fmla="*/ 291298 w 1912672"/>
              <a:gd name="connsiteY366" fmla="*/ 3131978 h 3833160"/>
              <a:gd name="connsiteX367" fmla="*/ 333154 w 1912672"/>
              <a:gd name="connsiteY367" fmla="*/ 3128523 h 3833160"/>
              <a:gd name="connsiteX368" fmla="*/ 375359 w 1912672"/>
              <a:gd name="connsiteY368" fmla="*/ 3125974 h 3833160"/>
              <a:gd name="connsiteX369" fmla="*/ 416751 w 1912672"/>
              <a:gd name="connsiteY369" fmla="*/ 3130200 h 3833160"/>
              <a:gd name="connsiteX370" fmla="*/ 459928 w 1912672"/>
              <a:gd name="connsiteY370" fmla="*/ 3138683 h 3833160"/>
              <a:gd name="connsiteX371" fmla="*/ 504268 w 1912672"/>
              <a:gd name="connsiteY371" fmla="*/ 3151481 h 3833160"/>
              <a:gd name="connsiteX372" fmla="*/ 546509 w 1912672"/>
              <a:gd name="connsiteY372" fmla="*/ 3169029 h 3833160"/>
              <a:gd name="connsiteX373" fmla="*/ 591005 w 1912672"/>
              <a:gd name="connsiteY373" fmla="*/ 3194544 h 3833160"/>
              <a:gd name="connsiteX374" fmla="*/ 643386 w 1912672"/>
              <a:gd name="connsiteY374" fmla="*/ 3146702 h 3833160"/>
              <a:gd name="connsiteX375" fmla="*/ 689192 w 1912672"/>
              <a:gd name="connsiteY375" fmla="*/ 3097589 h 3833160"/>
              <a:gd name="connsiteX376" fmla="*/ 728837 w 1912672"/>
              <a:gd name="connsiteY376" fmla="*/ 3047570 h 3833160"/>
              <a:gd name="connsiteX377" fmla="*/ 763151 w 1912672"/>
              <a:gd name="connsiteY377" fmla="*/ 2997373 h 3833160"/>
              <a:gd name="connsiteX378" fmla="*/ 792509 w 1912672"/>
              <a:gd name="connsiteY378" fmla="*/ 2946426 h 3833160"/>
              <a:gd name="connsiteX379" fmla="*/ 818742 w 1912672"/>
              <a:gd name="connsiteY379" fmla="*/ 2896035 h 3833160"/>
              <a:gd name="connsiteX380" fmla="*/ 840539 w 1912672"/>
              <a:gd name="connsiteY380" fmla="*/ 2845651 h 3833160"/>
              <a:gd name="connsiteX381" fmla="*/ 868659 w 1912672"/>
              <a:gd name="connsiteY381" fmla="*/ 2777611 h 3833160"/>
              <a:gd name="connsiteX382" fmla="*/ 886079 w 1912672"/>
              <a:gd name="connsiteY382" fmla="*/ 2678806 h 3833160"/>
              <a:gd name="connsiteX383" fmla="*/ 894665 w 1912672"/>
              <a:gd name="connsiteY383" fmla="*/ 2574247 h 3833160"/>
              <a:gd name="connsiteX384" fmla="*/ 910157 w 1912672"/>
              <a:gd name="connsiteY384" fmla="*/ 2532162 h 3833160"/>
              <a:gd name="connsiteX385" fmla="*/ 923410 w 1912672"/>
              <a:gd name="connsiteY385" fmla="*/ 2485372 h 3833160"/>
              <a:gd name="connsiteX386" fmla="*/ 935916 w 1912672"/>
              <a:gd name="connsiteY386" fmla="*/ 2433353 h 3833160"/>
              <a:gd name="connsiteX387" fmla="*/ 947488 w 1912672"/>
              <a:gd name="connsiteY387" fmla="*/ 2377937 h 3833160"/>
              <a:gd name="connsiteX388" fmla="*/ 956821 w 1912672"/>
              <a:gd name="connsiteY388" fmla="*/ 2318077 h 3833160"/>
              <a:gd name="connsiteX389" fmla="*/ 963914 w 1912672"/>
              <a:gd name="connsiteY389" fmla="*/ 2257171 h 3833160"/>
              <a:gd name="connsiteX390" fmla="*/ 970820 w 1912672"/>
              <a:gd name="connsiteY390" fmla="*/ 2193390 h 3833160"/>
              <a:gd name="connsiteX391" fmla="*/ 975486 w 1912672"/>
              <a:gd name="connsiteY391" fmla="*/ 2128825 h 3833160"/>
              <a:gd name="connsiteX392" fmla="*/ 979406 w 1912672"/>
              <a:gd name="connsiteY392" fmla="*/ 2061646 h 3833160"/>
              <a:gd name="connsiteX393" fmla="*/ 979406 w 1912672"/>
              <a:gd name="connsiteY393" fmla="*/ 1995512 h 3833160"/>
              <a:gd name="connsiteX394" fmla="*/ 979406 w 1912672"/>
              <a:gd name="connsiteY394" fmla="*/ 1930162 h 3833160"/>
              <a:gd name="connsiteX395" fmla="*/ 975486 w 1912672"/>
              <a:gd name="connsiteY395" fmla="*/ 1864552 h 3833160"/>
              <a:gd name="connsiteX396" fmla="*/ 970073 w 1912672"/>
              <a:gd name="connsiteY396" fmla="*/ 1801555 h 3833160"/>
              <a:gd name="connsiteX397" fmla="*/ 963167 w 1912672"/>
              <a:gd name="connsiteY397" fmla="*/ 1740126 h 3833160"/>
              <a:gd name="connsiteX398" fmla="*/ 952901 w 1912672"/>
              <a:gd name="connsiteY398" fmla="*/ 1680789 h 3833160"/>
              <a:gd name="connsiteX399" fmla="*/ 938902 w 1912672"/>
              <a:gd name="connsiteY399" fmla="*/ 1625634 h 3833160"/>
              <a:gd name="connsiteX400" fmla="*/ 923410 w 1912672"/>
              <a:gd name="connsiteY400" fmla="*/ 1573354 h 3833160"/>
              <a:gd name="connsiteX401" fmla="*/ 904744 w 1912672"/>
              <a:gd name="connsiteY401" fmla="*/ 1526564 h 3833160"/>
              <a:gd name="connsiteX402" fmla="*/ 883839 w 1912672"/>
              <a:gd name="connsiteY402" fmla="*/ 1485263 h 3833160"/>
              <a:gd name="connsiteX403" fmla="*/ 859574 w 1912672"/>
              <a:gd name="connsiteY403" fmla="*/ 1448667 h 3833160"/>
              <a:gd name="connsiteX404" fmla="*/ 832510 w 1912672"/>
              <a:gd name="connsiteY404" fmla="*/ 1419129 h 3833160"/>
              <a:gd name="connsiteX405" fmla="*/ 801338 w 1912672"/>
              <a:gd name="connsiteY405" fmla="*/ 1396649 h 3833160"/>
              <a:gd name="connsiteX406" fmla="*/ 774834 w 1912672"/>
              <a:gd name="connsiteY406" fmla="*/ 1383318 h 3833160"/>
              <a:gd name="connsiteX407" fmla="*/ 745342 w 1912672"/>
              <a:gd name="connsiteY407" fmla="*/ 1377829 h 3833160"/>
              <a:gd name="connsiteX408" fmla="*/ 714918 w 1912672"/>
              <a:gd name="connsiteY408" fmla="*/ 1377829 h 3833160"/>
              <a:gd name="connsiteX409" fmla="*/ 683187 w 1912672"/>
              <a:gd name="connsiteY409" fmla="*/ 1381750 h 3833160"/>
              <a:gd name="connsiteX410" fmla="*/ 652016 w 1912672"/>
              <a:gd name="connsiteY410" fmla="*/ 1388023 h 3833160"/>
              <a:gd name="connsiteX411" fmla="*/ 620845 w 1912672"/>
              <a:gd name="connsiteY411" fmla="*/ 1396649 h 3833160"/>
              <a:gd name="connsiteX412" fmla="*/ 589860 w 1912672"/>
              <a:gd name="connsiteY412" fmla="*/ 1403446 h 3833160"/>
              <a:gd name="connsiteX413" fmla="*/ 559436 w 1912672"/>
              <a:gd name="connsiteY413" fmla="*/ 1410503 h 3833160"/>
              <a:gd name="connsiteX414" fmla="*/ 531438 w 1912672"/>
              <a:gd name="connsiteY414" fmla="*/ 1414424 h 3833160"/>
              <a:gd name="connsiteX415" fmla="*/ 467602 w 1912672"/>
              <a:gd name="connsiteY415" fmla="*/ 1417561 h 3833160"/>
              <a:gd name="connsiteX416" fmla="*/ 405447 w 1912672"/>
              <a:gd name="connsiteY416" fmla="*/ 1414424 h 3833160"/>
              <a:gd name="connsiteX417" fmla="*/ 347958 w 1912672"/>
              <a:gd name="connsiteY417" fmla="*/ 1407367 h 3833160"/>
              <a:gd name="connsiteX418" fmla="*/ 292708 w 1912672"/>
              <a:gd name="connsiteY418" fmla="*/ 1397433 h 3833160"/>
              <a:gd name="connsiteX419" fmla="*/ 238952 w 1912672"/>
              <a:gd name="connsiteY419" fmla="*/ 1384886 h 3833160"/>
              <a:gd name="connsiteX420" fmla="*/ 187622 w 1912672"/>
              <a:gd name="connsiteY420" fmla="*/ 1372339 h 3833160"/>
              <a:gd name="connsiteX421" fmla="*/ 139466 w 1912672"/>
              <a:gd name="connsiteY421" fmla="*/ 1358485 h 3833160"/>
              <a:gd name="connsiteX422" fmla="*/ 142639 w 1912672"/>
              <a:gd name="connsiteY422" fmla="*/ 1342801 h 3833160"/>
              <a:gd name="connsiteX423" fmla="*/ 208714 w 1912672"/>
              <a:gd name="connsiteY423" fmla="*/ 1352212 h 3833160"/>
              <a:gd name="connsiteX424" fmla="*/ 274043 w 1912672"/>
              <a:gd name="connsiteY424" fmla="*/ 1358485 h 3833160"/>
              <a:gd name="connsiteX425" fmla="*/ 337878 w 1912672"/>
              <a:gd name="connsiteY425" fmla="*/ 1360838 h 3833160"/>
              <a:gd name="connsiteX426" fmla="*/ 400034 w 1912672"/>
              <a:gd name="connsiteY426" fmla="*/ 1358485 h 3833160"/>
              <a:gd name="connsiteX427" fmla="*/ 460696 w 1912672"/>
              <a:gd name="connsiteY427" fmla="*/ 1349859 h 3833160"/>
              <a:gd name="connsiteX428" fmla="*/ 519865 w 1912672"/>
              <a:gd name="connsiteY428" fmla="*/ 1336528 h 3833160"/>
              <a:gd name="connsiteX429" fmla="*/ 576608 w 1912672"/>
              <a:gd name="connsiteY429" fmla="*/ 1318753 h 3833160"/>
              <a:gd name="connsiteX430" fmla="*/ 630177 w 1912672"/>
              <a:gd name="connsiteY430" fmla="*/ 1292874 h 3833160"/>
              <a:gd name="connsiteX431" fmla="*/ 699426 w 1912672"/>
              <a:gd name="connsiteY431" fmla="*/ 1258631 h 3833160"/>
              <a:gd name="connsiteX432" fmla="*/ 572688 w 1912672"/>
              <a:gd name="connsiteY432" fmla="*/ 1147276 h 3833160"/>
              <a:gd name="connsiteX433" fmla="*/ 459203 w 1912672"/>
              <a:gd name="connsiteY433" fmla="*/ 1022589 h 3833160"/>
              <a:gd name="connsiteX434" fmla="*/ 396861 w 1912672"/>
              <a:gd name="connsiteY434" fmla="*/ 1029647 h 3833160"/>
              <a:gd name="connsiteX435" fmla="*/ 336198 w 1912672"/>
              <a:gd name="connsiteY435" fmla="*/ 1029647 h 3833160"/>
              <a:gd name="connsiteX436" fmla="*/ 280949 w 1912672"/>
              <a:gd name="connsiteY436" fmla="*/ 1022589 h 3833160"/>
              <a:gd name="connsiteX437" fmla="*/ 228873 w 1912672"/>
              <a:gd name="connsiteY437" fmla="*/ 1007951 h 3833160"/>
              <a:gd name="connsiteX438" fmla="*/ 180716 w 1912672"/>
              <a:gd name="connsiteY438" fmla="*/ 986777 h 3833160"/>
              <a:gd name="connsiteX439" fmla="*/ 138719 w 1912672"/>
              <a:gd name="connsiteY439" fmla="*/ 960376 h 3833160"/>
              <a:gd name="connsiteX440" fmla="*/ 101389 w 1912672"/>
              <a:gd name="connsiteY440" fmla="*/ 927701 h 3833160"/>
              <a:gd name="connsiteX441" fmla="*/ 70218 w 1912672"/>
              <a:gd name="connsiteY441" fmla="*/ 889537 h 3833160"/>
              <a:gd name="connsiteX442" fmla="*/ 46139 w 1912672"/>
              <a:gd name="connsiteY442" fmla="*/ 848236 h 3833160"/>
              <a:gd name="connsiteX443" fmla="*/ 49312 w 1912672"/>
              <a:gd name="connsiteY443" fmla="*/ 841179 h 3833160"/>
              <a:gd name="connsiteX444" fmla="*/ 59392 w 1912672"/>
              <a:gd name="connsiteY444" fmla="*/ 848236 h 3833160"/>
              <a:gd name="connsiteX445" fmla="*/ 71897 w 1912672"/>
              <a:gd name="connsiteY445" fmla="*/ 875422 h 3833160"/>
              <a:gd name="connsiteX446" fmla="*/ 92056 w 1912672"/>
              <a:gd name="connsiteY446" fmla="*/ 898948 h 3833160"/>
              <a:gd name="connsiteX447" fmla="*/ 116881 w 1912672"/>
              <a:gd name="connsiteY447" fmla="*/ 922212 h 3833160"/>
              <a:gd name="connsiteX448" fmla="*/ 146559 w 1912672"/>
              <a:gd name="connsiteY448" fmla="*/ 940248 h 3833160"/>
              <a:gd name="connsiteX449" fmla="*/ 180716 w 1912672"/>
              <a:gd name="connsiteY449" fmla="*/ 955671 h 3833160"/>
              <a:gd name="connsiteX450" fmla="*/ 216554 w 1912672"/>
              <a:gd name="connsiteY450" fmla="*/ 967434 h 3833160"/>
              <a:gd name="connsiteX451" fmla="*/ 254631 w 1912672"/>
              <a:gd name="connsiteY451" fmla="*/ 974492 h 3833160"/>
              <a:gd name="connsiteX452" fmla="*/ 294201 w 1912672"/>
              <a:gd name="connsiteY452" fmla="*/ 976844 h 3833160"/>
              <a:gd name="connsiteX453" fmla="*/ 332279 w 1912672"/>
              <a:gd name="connsiteY453" fmla="*/ 976060 h 3833160"/>
              <a:gd name="connsiteX454" fmla="*/ 353371 w 1912672"/>
              <a:gd name="connsiteY454" fmla="*/ 972923 h 3833160"/>
              <a:gd name="connsiteX455" fmla="*/ 372036 w 1912672"/>
              <a:gd name="connsiteY455" fmla="*/ 972923 h 3833160"/>
              <a:gd name="connsiteX456" fmla="*/ 388275 w 1912672"/>
              <a:gd name="connsiteY456" fmla="*/ 969786 h 3833160"/>
              <a:gd name="connsiteX457" fmla="*/ 403954 w 1912672"/>
              <a:gd name="connsiteY457" fmla="*/ 965865 h 3833160"/>
              <a:gd name="connsiteX458" fmla="*/ 417206 w 1912672"/>
              <a:gd name="connsiteY458" fmla="*/ 957239 h 3833160"/>
              <a:gd name="connsiteX459" fmla="*/ 379875 w 1912672"/>
              <a:gd name="connsiteY459" fmla="*/ 886400 h 3833160"/>
              <a:gd name="connsiteX460" fmla="*/ 347958 w 1912672"/>
              <a:gd name="connsiteY460" fmla="*/ 817130 h 3833160"/>
              <a:gd name="connsiteX461" fmla="*/ 317533 w 1912672"/>
              <a:gd name="connsiteY461" fmla="*/ 744723 h 3833160"/>
              <a:gd name="connsiteX462" fmla="*/ 291215 w 1912672"/>
              <a:gd name="connsiteY462" fmla="*/ 669963 h 3833160"/>
              <a:gd name="connsiteX463" fmla="*/ 265457 w 1912672"/>
              <a:gd name="connsiteY463" fmla="*/ 588930 h 3833160"/>
              <a:gd name="connsiteX464" fmla="*/ 241379 w 1912672"/>
              <a:gd name="connsiteY464" fmla="*/ 501623 h 3833160"/>
              <a:gd name="connsiteX465" fmla="*/ 238952 w 1912672"/>
              <a:gd name="connsiteY465" fmla="*/ 485939 h 3833160"/>
              <a:gd name="connsiteX466" fmla="*/ 232793 w 1912672"/>
              <a:gd name="connsiteY466" fmla="*/ 464243 h 3833160"/>
              <a:gd name="connsiteX467" fmla="*/ 228873 w 1912672"/>
              <a:gd name="connsiteY467" fmla="*/ 440194 h 3833160"/>
              <a:gd name="connsiteX468" fmla="*/ 223460 w 1912672"/>
              <a:gd name="connsiteY468" fmla="*/ 415884 h 3833160"/>
              <a:gd name="connsiteX469" fmla="*/ 218794 w 1912672"/>
              <a:gd name="connsiteY469" fmla="*/ 389483 h 3833160"/>
              <a:gd name="connsiteX470" fmla="*/ 217300 w 1912672"/>
              <a:gd name="connsiteY470" fmla="*/ 365173 h 3833160"/>
              <a:gd name="connsiteX471" fmla="*/ 217300 w 1912672"/>
              <a:gd name="connsiteY471" fmla="*/ 342693 h 3833160"/>
              <a:gd name="connsiteX472" fmla="*/ 220287 w 1912672"/>
              <a:gd name="connsiteY472" fmla="*/ 322565 h 3833160"/>
              <a:gd name="connsiteX473" fmla="*/ 225886 w 1912672"/>
              <a:gd name="connsiteY473" fmla="*/ 308450 h 3833160"/>
              <a:gd name="connsiteX474" fmla="*/ 232793 w 1912672"/>
              <a:gd name="connsiteY474" fmla="*/ 311586 h 3833160"/>
              <a:gd name="connsiteX475" fmla="*/ 238952 w 1912672"/>
              <a:gd name="connsiteY475" fmla="*/ 391051 h 3833160"/>
              <a:gd name="connsiteX476" fmla="*/ 252951 w 1912672"/>
              <a:gd name="connsiteY476" fmla="*/ 470516 h 3833160"/>
              <a:gd name="connsiteX477" fmla="*/ 274043 w 1912672"/>
              <a:gd name="connsiteY477" fmla="*/ 548413 h 3833160"/>
              <a:gd name="connsiteX478" fmla="*/ 299614 w 1912672"/>
              <a:gd name="connsiteY478" fmla="*/ 620036 h 3833160"/>
              <a:gd name="connsiteX479" fmla="*/ 327612 w 1912672"/>
              <a:gd name="connsiteY479" fmla="*/ 686954 h 3833160"/>
              <a:gd name="connsiteX480" fmla="*/ 353371 w 1912672"/>
              <a:gd name="connsiteY480" fmla="*/ 730607 h 3833160"/>
              <a:gd name="connsiteX481" fmla="*/ 350197 w 1912672"/>
              <a:gd name="connsiteY481" fmla="*/ 732176 h 3833160"/>
              <a:gd name="connsiteX482" fmla="*/ 350197 w 1912672"/>
              <a:gd name="connsiteY482" fmla="*/ 733744 h 3833160"/>
              <a:gd name="connsiteX483" fmla="*/ 351877 w 1912672"/>
              <a:gd name="connsiteY483" fmla="*/ 735313 h 3833160"/>
              <a:gd name="connsiteX484" fmla="*/ 353371 w 1912672"/>
              <a:gd name="connsiteY484" fmla="*/ 736097 h 3833160"/>
              <a:gd name="connsiteX485" fmla="*/ 356544 w 1912672"/>
              <a:gd name="connsiteY485" fmla="*/ 737665 h 3833160"/>
              <a:gd name="connsiteX486" fmla="*/ 357290 w 1912672"/>
              <a:gd name="connsiteY486" fmla="*/ 740802 h 3833160"/>
              <a:gd name="connsiteX487" fmla="*/ 358784 w 1912672"/>
              <a:gd name="connsiteY487" fmla="*/ 742370 h 3833160"/>
              <a:gd name="connsiteX488" fmla="*/ 360277 w 1912672"/>
              <a:gd name="connsiteY488" fmla="*/ 744723 h 3833160"/>
              <a:gd name="connsiteX489" fmla="*/ 360277 w 1912672"/>
              <a:gd name="connsiteY489" fmla="*/ 743154 h 3833160"/>
              <a:gd name="connsiteX490" fmla="*/ 358784 w 1912672"/>
              <a:gd name="connsiteY490" fmla="*/ 742370 h 3833160"/>
              <a:gd name="connsiteX491" fmla="*/ 353371 w 1912672"/>
              <a:gd name="connsiteY491" fmla="*/ 730607 h 3833160"/>
              <a:gd name="connsiteX492" fmla="*/ 372036 w 1912672"/>
              <a:gd name="connsiteY492" fmla="*/ 716492 h 3833160"/>
              <a:gd name="connsiteX493" fmla="*/ 389955 w 1912672"/>
              <a:gd name="connsiteY493" fmla="*/ 692443 h 3833160"/>
              <a:gd name="connsiteX494" fmla="*/ 406940 w 1912672"/>
              <a:gd name="connsiteY494" fmla="*/ 664474 h 3833160"/>
              <a:gd name="connsiteX495" fmla="*/ 422619 w 1912672"/>
              <a:gd name="connsiteY495" fmla="*/ 630231 h 3833160"/>
              <a:gd name="connsiteX496" fmla="*/ 436618 w 1912672"/>
              <a:gd name="connsiteY496" fmla="*/ 592066 h 3833160"/>
              <a:gd name="connsiteX497" fmla="*/ 449870 w 1912672"/>
              <a:gd name="connsiteY497" fmla="*/ 552334 h 3833160"/>
              <a:gd name="connsiteX498" fmla="*/ 460696 w 1912672"/>
              <a:gd name="connsiteY498" fmla="*/ 511033 h 3833160"/>
              <a:gd name="connsiteX499" fmla="*/ 470776 w 1912672"/>
              <a:gd name="connsiteY499" fmla="*/ 471301 h 3833160"/>
              <a:gd name="connsiteX500" fmla="*/ 479362 w 1912672"/>
              <a:gd name="connsiteY500" fmla="*/ 433136 h 3833160"/>
              <a:gd name="connsiteX501" fmla="*/ 480855 w 1912672"/>
              <a:gd name="connsiteY501" fmla="*/ 484370 h 3833160"/>
              <a:gd name="connsiteX502" fmla="*/ 479362 w 1912672"/>
              <a:gd name="connsiteY502" fmla="*/ 531161 h 3833160"/>
              <a:gd name="connsiteX503" fmla="*/ 472269 w 1912672"/>
              <a:gd name="connsiteY503" fmla="*/ 574814 h 3833160"/>
              <a:gd name="connsiteX504" fmla="*/ 462189 w 1912672"/>
              <a:gd name="connsiteY504" fmla="*/ 618468 h 3833160"/>
              <a:gd name="connsiteX505" fmla="*/ 448190 w 1912672"/>
              <a:gd name="connsiteY505" fmla="*/ 659769 h 3833160"/>
              <a:gd name="connsiteX506" fmla="*/ 428032 w 1912672"/>
              <a:gd name="connsiteY506" fmla="*/ 701069 h 3833160"/>
              <a:gd name="connsiteX507" fmla="*/ 381369 w 1912672"/>
              <a:gd name="connsiteY507" fmla="*/ 791252 h 3833160"/>
              <a:gd name="connsiteX508" fmla="*/ 429525 w 1912672"/>
              <a:gd name="connsiteY508" fmla="*/ 863920 h 3833160"/>
              <a:gd name="connsiteX509" fmla="*/ 481601 w 1912672"/>
              <a:gd name="connsiteY509" fmla="*/ 931622 h 3833160"/>
              <a:gd name="connsiteX510" fmla="*/ 538531 w 1912672"/>
              <a:gd name="connsiteY510" fmla="*/ 995403 h 3833160"/>
              <a:gd name="connsiteX511" fmla="*/ 599193 w 1912672"/>
              <a:gd name="connsiteY511" fmla="*/ 1053957 h 3833160"/>
              <a:gd name="connsiteX512" fmla="*/ 816831 w 1912672"/>
              <a:gd name="connsiteY512" fmla="*/ 1205045 h 3833160"/>
              <a:gd name="connsiteX513" fmla="*/ 823924 w 1912672"/>
              <a:gd name="connsiteY513" fmla="*/ 1199555 h 3833160"/>
              <a:gd name="connsiteX514" fmla="*/ 806005 w 1912672"/>
              <a:gd name="connsiteY514" fmla="*/ 1132637 h 3833160"/>
              <a:gd name="connsiteX515" fmla="*/ 792006 w 1912672"/>
              <a:gd name="connsiteY515" fmla="*/ 1060753 h 3833160"/>
              <a:gd name="connsiteX516" fmla="*/ 780247 w 1912672"/>
              <a:gd name="connsiteY516" fmla="*/ 982856 h 3833160"/>
              <a:gd name="connsiteX517" fmla="*/ 774834 w 1912672"/>
              <a:gd name="connsiteY517" fmla="*/ 903391 h 3833160"/>
              <a:gd name="connsiteX518" fmla="*/ 770167 w 1912672"/>
              <a:gd name="connsiteY518" fmla="*/ 820267 h 3833160"/>
              <a:gd name="connsiteX519" fmla="*/ 770167 w 1912672"/>
              <a:gd name="connsiteY519" fmla="*/ 735313 h 3833160"/>
              <a:gd name="connsiteX520" fmla="*/ 773340 w 1912672"/>
              <a:gd name="connsiteY520" fmla="*/ 649574 h 3833160"/>
              <a:gd name="connsiteX521" fmla="*/ 780247 w 1912672"/>
              <a:gd name="connsiteY521" fmla="*/ 564620 h 3833160"/>
              <a:gd name="connsiteX522" fmla="*/ 790513 w 1912672"/>
              <a:gd name="connsiteY522" fmla="*/ 479927 h 3833160"/>
              <a:gd name="connsiteX523" fmla="*/ 801338 w 1912672"/>
              <a:gd name="connsiteY523" fmla="*/ 398109 h 3833160"/>
              <a:gd name="connsiteX524" fmla="*/ 816831 w 1912672"/>
              <a:gd name="connsiteY524" fmla="*/ 318644 h 3833160"/>
              <a:gd name="connsiteX525" fmla="*/ 835496 w 1912672"/>
              <a:gd name="connsiteY525" fmla="*/ 243884 h 3833160"/>
              <a:gd name="connsiteX526" fmla="*/ 854908 w 1912672"/>
              <a:gd name="connsiteY526" fmla="*/ 173046 h 3833160"/>
              <a:gd name="connsiteX527" fmla="*/ 877493 w 1912672"/>
              <a:gd name="connsiteY527" fmla="*/ 109003 h 3833160"/>
              <a:gd name="connsiteX528" fmla="*/ 901571 w 1912672"/>
              <a:gd name="connsiteY528" fmla="*/ 50711 h 3833160"/>
              <a:gd name="connsiteX529" fmla="*/ 930503 w 1912672"/>
              <a:gd name="connsiteY529" fmla="*/ 0 h 3833160"/>
              <a:gd name="connsiteX0" fmla="*/ 930503 w 1912672"/>
              <a:gd name="connsiteY0" fmla="*/ 0 h 3833160"/>
              <a:gd name="connsiteX1" fmla="*/ 927329 w 1912672"/>
              <a:gd name="connsiteY1" fmla="*/ 12547 h 3833160"/>
              <a:gd name="connsiteX2" fmla="*/ 925836 w 1912672"/>
              <a:gd name="connsiteY2" fmla="*/ 20912 h 3833160"/>
              <a:gd name="connsiteX3" fmla="*/ 924156 w 1912672"/>
              <a:gd name="connsiteY3" fmla="*/ 26401 h 3833160"/>
              <a:gd name="connsiteX4" fmla="*/ 924156 w 1912672"/>
              <a:gd name="connsiteY4" fmla="*/ 29538 h 3833160"/>
              <a:gd name="connsiteX5" fmla="*/ 925836 w 1912672"/>
              <a:gd name="connsiteY5" fmla="*/ 31106 h 3833160"/>
              <a:gd name="connsiteX6" fmla="*/ 925836 w 1912672"/>
              <a:gd name="connsiteY6" fmla="*/ 32675 h 3833160"/>
              <a:gd name="connsiteX7" fmla="*/ 927329 w 1912672"/>
              <a:gd name="connsiteY7" fmla="*/ 32675 h 3833160"/>
              <a:gd name="connsiteX8" fmla="*/ 927329 w 1912672"/>
              <a:gd name="connsiteY8" fmla="*/ 35027 h 3833160"/>
              <a:gd name="connsiteX9" fmla="*/ 925836 w 1912672"/>
              <a:gd name="connsiteY9" fmla="*/ 39733 h 3833160"/>
              <a:gd name="connsiteX10" fmla="*/ 924156 w 1912672"/>
              <a:gd name="connsiteY10" fmla="*/ 46790 h 3833160"/>
              <a:gd name="connsiteX11" fmla="*/ 921917 w 1912672"/>
              <a:gd name="connsiteY11" fmla="*/ 57769 h 3833160"/>
              <a:gd name="connsiteX12" fmla="*/ 917250 w 1912672"/>
              <a:gd name="connsiteY12" fmla="*/ 73192 h 3833160"/>
              <a:gd name="connsiteX13" fmla="*/ 910157 w 1912672"/>
              <a:gd name="connsiteY13" fmla="*/ 95149 h 3833160"/>
              <a:gd name="connsiteX14" fmla="*/ 903251 w 1912672"/>
              <a:gd name="connsiteY14" fmla="*/ 121550 h 3833160"/>
              <a:gd name="connsiteX15" fmla="*/ 892239 w 1912672"/>
              <a:gd name="connsiteY15" fmla="*/ 155793 h 3833160"/>
              <a:gd name="connsiteX16" fmla="*/ 879173 w 1912672"/>
              <a:gd name="connsiteY16" fmla="*/ 197094 h 3833160"/>
              <a:gd name="connsiteX17" fmla="*/ 863494 w 1912672"/>
              <a:gd name="connsiteY17" fmla="*/ 261659 h 3833160"/>
              <a:gd name="connsiteX18" fmla="*/ 852668 w 1912672"/>
              <a:gd name="connsiteY18" fmla="*/ 330930 h 3833160"/>
              <a:gd name="connsiteX19" fmla="*/ 844082 w 1912672"/>
              <a:gd name="connsiteY19" fmla="*/ 402030 h 3833160"/>
              <a:gd name="connsiteX20" fmla="*/ 832510 w 1912672"/>
              <a:gd name="connsiteY20" fmla="*/ 477574 h 3833160"/>
              <a:gd name="connsiteX21" fmla="*/ 830830 w 1912672"/>
              <a:gd name="connsiteY21" fmla="*/ 493781 h 3833160"/>
              <a:gd name="connsiteX22" fmla="*/ 828590 w 1912672"/>
              <a:gd name="connsiteY22" fmla="*/ 518091 h 3833160"/>
              <a:gd name="connsiteX23" fmla="*/ 826910 w 1912672"/>
              <a:gd name="connsiteY23" fmla="*/ 543708 h 3833160"/>
              <a:gd name="connsiteX24" fmla="*/ 825417 w 1912672"/>
              <a:gd name="connsiteY24" fmla="*/ 571677 h 3833160"/>
              <a:gd name="connsiteX25" fmla="*/ 825417 w 1912672"/>
              <a:gd name="connsiteY25" fmla="*/ 600431 h 3833160"/>
              <a:gd name="connsiteX26" fmla="*/ 828590 w 1912672"/>
              <a:gd name="connsiteY26" fmla="*/ 626310 h 3833160"/>
              <a:gd name="connsiteX27" fmla="*/ 832510 w 1912672"/>
              <a:gd name="connsiteY27" fmla="*/ 648790 h 3833160"/>
              <a:gd name="connsiteX28" fmla="*/ 839416 w 1912672"/>
              <a:gd name="connsiteY28" fmla="*/ 664474 h 3833160"/>
              <a:gd name="connsiteX29" fmla="*/ 876746 w 1912672"/>
              <a:gd name="connsiteY29" fmla="*/ 661337 h 3833160"/>
              <a:gd name="connsiteX30" fmla="*/ 913330 w 1912672"/>
              <a:gd name="connsiteY30" fmla="*/ 648790 h 3833160"/>
              <a:gd name="connsiteX31" fmla="*/ 948235 w 1912672"/>
              <a:gd name="connsiteY31" fmla="*/ 628662 h 3833160"/>
              <a:gd name="connsiteX32" fmla="*/ 984072 w 1912672"/>
              <a:gd name="connsiteY32" fmla="*/ 600431 h 3833160"/>
              <a:gd name="connsiteX33" fmla="*/ 1016736 w 1912672"/>
              <a:gd name="connsiteY33" fmla="*/ 567756 h 3833160"/>
              <a:gd name="connsiteX34" fmla="*/ 1048654 w 1912672"/>
              <a:gd name="connsiteY34" fmla="*/ 528024 h 3833160"/>
              <a:gd name="connsiteX35" fmla="*/ 1078892 w 1912672"/>
              <a:gd name="connsiteY35" fmla="*/ 485939 h 3833160"/>
              <a:gd name="connsiteX36" fmla="*/ 1106890 w 1912672"/>
              <a:gd name="connsiteY36" fmla="*/ 441763 h 3833160"/>
              <a:gd name="connsiteX37" fmla="*/ 1134141 w 1912672"/>
              <a:gd name="connsiteY37" fmla="*/ 394972 h 3833160"/>
              <a:gd name="connsiteX38" fmla="*/ 1157473 w 1912672"/>
              <a:gd name="connsiteY38" fmla="*/ 346614 h 3833160"/>
              <a:gd name="connsiteX39" fmla="*/ 1179311 w 1912672"/>
              <a:gd name="connsiteY39" fmla="*/ 299824 h 3833160"/>
              <a:gd name="connsiteX40" fmla="*/ 1197230 w 1912672"/>
              <a:gd name="connsiteY40" fmla="*/ 254602 h 3833160"/>
              <a:gd name="connsiteX41" fmla="*/ 1205816 w 1912672"/>
              <a:gd name="connsiteY41" fmla="*/ 254602 h 3833160"/>
              <a:gd name="connsiteX42" fmla="*/ 1205816 w 1912672"/>
              <a:gd name="connsiteY42" fmla="*/ 259307 h 3833160"/>
              <a:gd name="connsiteX43" fmla="*/ 1191817 w 1912672"/>
              <a:gd name="connsiteY43" fmla="*/ 304529 h 3833160"/>
              <a:gd name="connsiteX44" fmla="*/ 1176138 w 1912672"/>
              <a:gd name="connsiteY44" fmla="*/ 351319 h 3833160"/>
              <a:gd name="connsiteX45" fmla="*/ 1159153 w 1912672"/>
              <a:gd name="connsiteY45" fmla="*/ 396541 h 3833160"/>
              <a:gd name="connsiteX46" fmla="*/ 1141981 w 1912672"/>
              <a:gd name="connsiteY46" fmla="*/ 440194 h 3833160"/>
              <a:gd name="connsiteX47" fmla="*/ 1124062 w 1912672"/>
              <a:gd name="connsiteY47" fmla="*/ 482802 h 3833160"/>
              <a:gd name="connsiteX48" fmla="*/ 1103903 w 1912672"/>
              <a:gd name="connsiteY48" fmla="*/ 522535 h 3833160"/>
              <a:gd name="connsiteX49" fmla="*/ 1082812 w 1912672"/>
              <a:gd name="connsiteY49" fmla="*/ 560699 h 3833160"/>
              <a:gd name="connsiteX50" fmla="*/ 1057240 w 1912672"/>
              <a:gd name="connsiteY50" fmla="*/ 595726 h 3833160"/>
              <a:gd name="connsiteX51" fmla="*/ 1030735 w 1912672"/>
              <a:gd name="connsiteY51" fmla="*/ 630231 h 3833160"/>
              <a:gd name="connsiteX52" fmla="*/ 999564 w 1912672"/>
              <a:gd name="connsiteY52" fmla="*/ 658200 h 3833160"/>
              <a:gd name="connsiteX53" fmla="*/ 963914 w 1912672"/>
              <a:gd name="connsiteY53" fmla="*/ 683817 h 3833160"/>
              <a:gd name="connsiteX54" fmla="*/ 924156 w 1912672"/>
              <a:gd name="connsiteY54" fmla="*/ 706559 h 3833160"/>
              <a:gd name="connsiteX55" fmla="*/ 882159 w 1912672"/>
              <a:gd name="connsiteY55" fmla="*/ 723550 h 3833160"/>
              <a:gd name="connsiteX56" fmla="*/ 832510 w 1912672"/>
              <a:gd name="connsiteY56" fmla="*/ 735313 h 3833160"/>
              <a:gd name="connsiteX57" fmla="*/ 834003 w 1912672"/>
              <a:gd name="connsiteY57" fmla="*/ 817130 h 3833160"/>
              <a:gd name="connsiteX58" fmla="*/ 840909 w 1912672"/>
              <a:gd name="connsiteY58" fmla="*/ 895027 h 3833160"/>
              <a:gd name="connsiteX59" fmla="*/ 852668 w 1912672"/>
              <a:gd name="connsiteY59" fmla="*/ 969002 h 3833160"/>
              <a:gd name="connsiteX60" fmla="*/ 868160 w 1912672"/>
              <a:gd name="connsiteY60" fmla="*/ 1039057 h 3833160"/>
              <a:gd name="connsiteX61" fmla="*/ 887572 w 1912672"/>
              <a:gd name="connsiteY61" fmla="*/ 1105975 h 3833160"/>
              <a:gd name="connsiteX62" fmla="*/ 908664 w 1912672"/>
              <a:gd name="connsiteY62" fmla="*/ 1170017 h 3833160"/>
              <a:gd name="connsiteX63" fmla="*/ 932742 w 1912672"/>
              <a:gd name="connsiteY63" fmla="*/ 1230662 h 3833160"/>
              <a:gd name="connsiteX64" fmla="*/ 956821 w 1912672"/>
              <a:gd name="connsiteY64" fmla="*/ 1289738 h 3833160"/>
              <a:gd name="connsiteX65" fmla="*/ 963914 w 1912672"/>
              <a:gd name="connsiteY65" fmla="*/ 1303853 h 3833160"/>
              <a:gd name="connsiteX66" fmla="*/ 970073 w 1912672"/>
              <a:gd name="connsiteY66" fmla="*/ 1321105 h 3833160"/>
              <a:gd name="connsiteX67" fmla="*/ 978659 w 1912672"/>
              <a:gd name="connsiteY67" fmla="*/ 1339665 h 3833160"/>
              <a:gd name="connsiteX68" fmla="*/ 986499 w 1912672"/>
              <a:gd name="connsiteY68" fmla="*/ 1359269 h 3833160"/>
              <a:gd name="connsiteX69" fmla="*/ 996578 w 1912672"/>
              <a:gd name="connsiteY69" fmla="*/ 1377829 h 3833160"/>
              <a:gd name="connsiteX70" fmla="*/ 1008150 w 1912672"/>
              <a:gd name="connsiteY70" fmla="*/ 1393512 h 3833160"/>
              <a:gd name="connsiteX71" fmla="*/ 1022149 w 1912672"/>
              <a:gd name="connsiteY71" fmla="*/ 1407367 h 3833160"/>
              <a:gd name="connsiteX72" fmla="*/ 1037828 w 1912672"/>
              <a:gd name="connsiteY72" fmla="*/ 1417561 h 3833160"/>
              <a:gd name="connsiteX73" fmla="*/ 1056494 w 1912672"/>
              <a:gd name="connsiteY73" fmla="*/ 1421482 h 3833160"/>
              <a:gd name="connsiteX74" fmla="*/ 1075906 w 1912672"/>
              <a:gd name="connsiteY74" fmla="*/ 1420698 h 3833160"/>
              <a:gd name="connsiteX75" fmla="*/ 1110810 w 1912672"/>
              <a:gd name="connsiteY75" fmla="*/ 1408935 h 3833160"/>
              <a:gd name="connsiteX76" fmla="*/ 1141981 w 1912672"/>
              <a:gd name="connsiteY76" fmla="*/ 1389592 h 3833160"/>
              <a:gd name="connsiteX77" fmla="*/ 1172219 w 1912672"/>
              <a:gd name="connsiteY77" fmla="*/ 1365282 h 3833160"/>
              <a:gd name="connsiteX78" fmla="*/ 1197230 w 1912672"/>
              <a:gd name="connsiteY78" fmla="*/ 1336528 h 3833160"/>
              <a:gd name="connsiteX79" fmla="*/ 1221308 w 1912672"/>
              <a:gd name="connsiteY79" fmla="*/ 1305421 h 3833160"/>
              <a:gd name="connsiteX80" fmla="*/ 1243893 w 1912672"/>
              <a:gd name="connsiteY80" fmla="*/ 1272747 h 3833160"/>
              <a:gd name="connsiteX81" fmla="*/ 1264052 w 1912672"/>
              <a:gd name="connsiteY81" fmla="*/ 1241640 h 3833160"/>
              <a:gd name="connsiteX82" fmla="*/ 1281224 w 1912672"/>
              <a:gd name="connsiteY82" fmla="*/ 1211841 h 3833160"/>
              <a:gd name="connsiteX83" fmla="*/ 1319301 w 1912672"/>
              <a:gd name="connsiteY83" fmla="*/ 1144139 h 3833160"/>
              <a:gd name="connsiteX84" fmla="*/ 1355885 w 1912672"/>
              <a:gd name="connsiteY84" fmla="*/ 1067811 h 3833160"/>
              <a:gd name="connsiteX85" fmla="*/ 1392469 w 1912672"/>
              <a:gd name="connsiteY85" fmla="*/ 984425 h 3833160"/>
              <a:gd name="connsiteX86" fmla="*/ 1426627 w 1912672"/>
              <a:gd name="connsiteY86" fmla="*/ 893458 h 3833160"/>
              <a:gd name="connsiteX87" fmla="*/ 1457798 w 1912672"/>
              <a:gd name="connsiteY87" fmla="*/ 797525 h 3833160"/>
              <a:gd name="connsiteX88" fmla="*/ 1485796 w 1912672"/>
              <a:gd name="connsiteY88" fmla="*/ 695580 h 3833160"/>
              <a:gd name="connsiteX89" fmla="*/ 1511368 w 1912672"/>
              <a:gd name="connsiteY89" fmla="*/ 588930 h 3833160"/>
              <a:gd name="connsiteX90" fmla="*/ 1530033 w 1912672"/>
              <a:gd name="connsiteY90" fmla="*/ 478358 h 3833160"/>
              <a:gd name="connsiteX91" fmla="*/ 1544032 w 1912672"/>
              <a:gd name="connsiteY91" fmla="*/ 365173 h 3833160"/>
              <a:gd name="connsiteX92" fmla="*/ 1552618 w 1912672"/>
              <a:gd name="connsiteY92" fmla="*/ 249374 h 3833160"/>
              <a:gd name="connsiteX93" fmla="*/ 1559524 w 1912672"/>
              <a:gd name="connsiteY93" fmla="*/ 254602 h 3833160"/>
              <a:gd name="connsiteX94" fmla="*/ 1565124 w 1912672"/>
              <a:gd name="connsiteY94" fmla="*/ 267933 h 3833160"/>
              <a:gd name="connsiteX95" fmla="*/ 1569790 w 1912672"/>
              <a:gd name="connsiteY95" fmla="*/ 287538 h 3833160"/>
              <a:gd name="connsiteX96" fmla="*/ 1572030 w 1912672"/>
              <a:gd name="connsiteY96" fmla="*/ 313155 h 3833160"/>
              <a:gd name="connsiteX97" fmla="*/ 1573523 w 1912672"/>
              <a:gd name="connsiteY97" fmla="*/ 342693 h 3833160"/>
              <a:gd name="connsiteX98" fmla="*/ 1573523 w 1912672"/>
              <a:gd name="connsiteY98" fmla="*/ 376936 h 3833160"/>
              <a:gd name="connsiteX99" fmla="*/ 1573523 w 1912672"/>
              <a:gd name="connsiteY99" fmla="*/ 413532 h 3833160"/>
              <a:gd name="connsiteX100" fmla="*/ 1572030 w 1912672"/>
              <a:gd name="connsiteY100" fmla="*/ 453264 h 3833160"/>
              <a:gd name="connsiteX101" fmla="*/ 1569790 w 1912672"/>
              <a:gd name="connsiteY101" fmla="*/ 493781 h 3833160"/>
              <a:gd name="connsiteX102" fmla="*/ 1566617 w 1912672"/>
              <a:gd name="connsiteY102" fmla="*/ 535082 h 3833160"/>
              <a:gd name="connsiteX103" fmla="*/ 1561951 w 1912672"/>
              <a:gd name="connsiteY103" fmla="*/ 576383 h 3833160"/>
              <a:gd name="connsiteX104" fmla="*/ 1559524 w 1912672"/>
              <a:gd name="connsiteY104" fmla="*/ 616115 h 3833160"/>
              <a:gd name="connsiteX105" fmla="*/ 1554858 w 1912672"/>
              <a:gd name="connsiteY105" fmla="*/ 652711 h 3833160"/>
              <a:gd name="connsiteX106" fmla="*/ 1551125 w 1912672"/>
              <a:gd name="connsiteY106" fmla="*/ 686954 h 3833160"/>
              <a:gd name="connsiteX107" fmla="*/ 1546458 w 1912672"/>
              <a:gd name="connsiteY107" fmla="*/ 716492 h 3833160"/>
              <a:gd name="connsiteX108" fmla="*/ 1542539 w 1912672"/>
              <a:gd name="connsiteY108" fmla="*/ 740802 h 3833160"/>
              <a:gd name="connsiteX109" fmla="*/ 1539366 w 1912672"/>
              <a:gd name="connsiteY109" fmla="*/ 760145 h 3833160"/>
              <a:gd name="connsiteX110" fmla="*/ 1483370 w 1912672"/>
              <a:gd name="connsiteY110" fmla="*/ 981288 h 3833160"/>
              <a:gd name="connsiteX111" fmla="*/ 1528540 w 1912672"/>
              <a:gd name="connsiteY111" fmla="*/ 976844 h 3833160"/>
              <a:gd name="connsiteX112" fmla="*/ 1570537 w 1912672"/>
              <a:gd name="connsiteY112" fmla="*/ 965865 h 3833160"/>
              <a:gd name="connsiteX113" fmla="*/ 1610107 w 1912672"/>
              <a:gd name="connsiteY113" fmla="*/ 950182 h 3833160"/>
              <a:gd name="connsiteX114" fmla="*/ 1648185 w 1912672"/>
              <a:gd name="connsiteY114" fmla="*/ 930054 h 3833160"/>
              <a:gd name="connsiteX115" fmla="*/ 1682529 w 1912672"/>
              <a:gd name="connsiteY115" fmla="*/ 907312 h 3833160"/>
              <a:gd name="connsiteX116" fmla="*/ 1713513 w 1912672"/>
              <a:gd name="connsiteY116" fmla="*/ 882480 h 3833160"/>
              <a:gd name="connsiteX117" fmla="*/ 1743191 w 1912672"/>
              <a:gd name="connsiteY117" fmla="*/ 856863 h 3833160"/>
              <a:gd name="connsiteX118" fmla="*/ 1770442 w 1912672"/>
              <a:gd name="connsiteY118" fmla="*/ 832553 h 3833160"/>
              <a:gd name="connsiteX119" fmla="*/ 1772682 w 1912672"/>
              <a:gd name="connsiteY119" fmla="*/ 844315 h 3833160"/>
              <a:gd name="connsiteX120" fmla="*/ 1747857 w 1912672"/>
              <a:gd name="connsiteY120" fmla="*/ 882480 h 3833160"/>
              <a:gd name="connsiteX121" fmla="*/ 1717433 w 1912672"/>
              <a:gd name="connsiteY121" fmla="*/ 919075 h 3833160"/>
              <a:gd name="connsiteX122" fmla="*/ 1680849 w 1912672"/>
              <a:gd name="connsiteY122" fmla="*/ 951750 h 3833160"/>
              <a:gd name="connsiteX123" fmla="*/ 1639785 w 1912672"/>
              <a:gd name="connsiteY123" fmla="*/ 981288 h 3833160"/>
              <a:gd name="connsiteX124" fmla="*/ 1596108 w 1912672"/>
              <a:gd name="connsiteY124" fmla="*/ 1007951 h 3833160"/>
              <a:gd name="connsiteX125" fmla="*/ 1549445 w 1912672"/>
              <a:gd name="connsiteY125" fmla="*/ 1031215 h 3833160"/>
              <a:gd name="connsiteX126" fmla="*/ 1501288 w 1912672"/>
              <a:gd name="connsiteY126" fmla="*/ 1049251 h 3833160"/>
              <a:gd name="connsiteX127" fmla="*/ 1452199 w 1912672"/>
              <a:gd name="connsiteY127" fmla="*/ 1062321 h 3833160"/>
              <a:gd name="connsiteX128" fmla="*/ 1442119 w 1912672"/>
              <a:gd name="connsiteY128" fmla="*/ 1093689 h 3833160"/>
              <a:gd name="connsiteX129" fmla="*/ 1428120 w 1912672"/>
              <a:gd name="connsiteY129" fmla="*/ 1130285 h 3833160"/>
              <a:gd name="connsiteX130" fmla="*/ 1412628 w 1912672"/>
              <a:gd name="connsiteY130" fmla="*/ 1168449 h 3833160"/>
              <a:gd name="connsiteX131" fmla="*/ 1392469 w 1912672"/>
              <a:gd name="connsiteY131" fmla="*/ 1209750 h 3833160"/>
              <a:gd name="connsiteX132" fmla="*/ 1371378 w 1912672"/>
              <a:gd name="connsiteY132" fmla="*/ 1253142 h 3833160"/>
              <a:gd name="connsiteX133" fmla="*/ 1348793 w 1912672"/>
              <a:gd name="connsiteY133" fmla="*/ 1296011 h 3833160"/>
              <a:gd name="connsiteX134" fmla="*/ 1324714 w 1912672"/>
              <a:gd name="connsiteY134" fmla="*/ 1336528 h 3833160"/>
              <a:gd name="connsiteX135" fmla="*/ 1300636 w 1912672"/>
              <a:gd name="connsiteY135" fmla="*/ 1376260 h 3833160"/>
              <a:gd name="connsiteX136" fmla="*/ 1278051 w 1912672"/>
              <a:gd name="connsiteY136" fmla="*/ 1412856 h 3833160"/>
              <a:gd name="connsiteX137" fmla="*/ 1253973 w 1912672"/>
              <a:gd name="connsiteY137" fmla="*/ 1445531 h 3833160"/>
              <a:gd name="connsiteX138" fmla="*/ 1232881 w 1912672"/>
              <a:gd name="connsiteY138" fmla="*/ 1474546 h 3833160"/>
              <a:gd name="connsiteX139" fmla="*/ 1212722 w 1912672"/>
              <a:gd name="connsiteY139" fmla="*/ 1495458 h 3833160"/>
              <a:gd name="connsiteX140" fmla="*/ 1215895 w 1912672"/>
              <a:gd name="connsiteY140" fmla="*/ 1511142 h 3833160"/>
              <a:gd name="connsiteX141" fmla="*/ 1221308 w 1912672"/>
              <a:gd name="connsiteY141" fmla="*/ 1514278 h 3833160"/>
              <a:gd name="connsiteX142" fmla="*/ 1255466 w 1912672"/>
              <a:gd name="connsiteY142" fmla="*/ 1504084 h 3833160"/>
              <a:gd name="connsiteX143" fmla="*/ 1289810 w 1912672"/>
              <a:gd name="connsiteY143" fmla="*/ 1499379 h 3833160"/>
              <a:gd name="connsiteX144" fmla="*/ 1326208 w 1912672"/>
              <a:gd name="connsiteY144" fmla="*/ 1499379 h 3833160"/>
              <a:gd name="connsiteX145" fmla="*/ 1361298 w 1912672"/>
              <a:gd name="connsiteY145" fmla="*/ 1500947 h 3833160"/>
              <a:gd name="connsiteX146" fmla="*/ 1398629 w 1912672"/>
              <a:gd name="connsiteY146" fmla="*/ 1502515 h 3833160"/>
              <a:gd name="connsiteX147" fmla="*/ 1432040 w 1912672"/>
              <a:gd name="connsiteY147" fmla="*/ 1502515 h 3833160"/>
              <a:gd name="connsiteX148" fmla="*/ 1464704 w 1912672"/>
              <a:gd name="connsiteY148" fmla="*/ 1498594 h 3833160"/>
              <a:gd name="connsiteX149" fmla="*/ 1530033 w 1912672"/>
              <a:gd name="connsiteY149" fmla="*/ 1482911 h 3833160"/>
              <a:gd name="connsiteX150" fmla="*/ 1590695 w 1912672"/>
              <a:gd name="connsiteY150" fmla="*/ 1462783 h 3833160"/>
              <a:gd name="connsiteX151" fmla="*/ 1647438 w 1912672"/>
              <a:gd name="connsiteY151" fmla="*/ 1438734 h 3833160"/>
              <a:gd name="connsiteX152" fmla="*/ 1699514 w 1912672"/>
              <a:gd name="connsiteY152" fmla="*/ 1408935 h 3833160"/>
              <a:gd name="connsiteX153" fmla="*/ 1747857 w 1912672"/>
              <a:gd name="connsiteY153" fmla="*/ 1376260 h 3833160"/>
              <a:gd name="connsiteX154" fmla="*/ 1791348 w 1912672"/>
              <a:gd name="connsiteY154" fmla="*/ 1338096 h 3833160"/>
              <a:gd name="connsiteX155" fmla="*/ 1831105 w 1912672"/>
              <a:gd name="connsiteY155" fmla="*/ 1298364 h 3833160"/>
              <a:gd name="connsiteX156" fmla="*/ 1867502 w 1912672"/>
              <a:gd name="connsiteY156" fmla="*/ 1253142 h 3833160"/>
              <a:gd name="connsiteX157" fmla="*/ 1900166 w 1912672"/>
              <a:gd name="connsiteY157" fmla="*/ 1205045 h 3833160"/>
              <a:gd name="connsiteX158" fmla="*/ 1912672 w 1912672"/>
              <a:gd name="connsiteY158" fmla="*/ 1214978 h 3833160"/>
              <a:gd name="connsiteX159" fmla="*/ 1912672 w 1912672"/>
              <a:gd name="connsiteY159" fmla="*/ 1218114 h 3833160"/>
              <a:gd name="connsiteX160" fmla="*/ 1894754 w 1912672"/>
              <a:gd name="connsiteY160" fmla="*/ 1261768 h 3833160"/>
              <a:gd name="connsiteX161" fmla="*/ 1869182 w 1912672"/>
              <a:gd name="connsiteY161" fmla="*/ 1306990 h 3833160"/>
              <a:gd name="connsiteX162" fmla="*/ 1838011 w 1912672"/>
              <a:gd name="connsiteY162" fmla="*/ 1352212 h 3833160"/>
              <a:gd name="connsiteX163" fmla="*/ 1801427 w 1912672"/>
              <a:gd name="connsiteY163" fmla="*/ 1396649 h 3833160"/>
              <a:gd name="connsiteX164" fmla="*/ 1760176 w 1912672"/>
              <a:gd name="connsiteY164" fmla="*/ 1438734 h 3833160"/>
              <a:gd name="connsiteX165" fmla="*/ 1716686 w 1912672"/>
              <a:gd name="connsiteY165" fmla="*/ 1480035 h 3833160"/>
              <a:gd name="connsiteX166" fmla="*/ 1670770 w 1912672"/>
              <a:gd name="connsiteY166" fmla="*/ 1516631 h 3833160"/>
              <a:gd name="connsiteX167" fmla="*/ 1625786 w 1912672"/>
              <a:gd name="connsiteY167" fmla="*/ 1549306 h 3833160"/>
              <a:gd name="connsiteX168" fmla="*/ 1582109 w 1912672"/>
              <a:gd name="connsiteY168" fmla="*/ 1574923 h 3833160"/>
              <a:gd name="connsiteX169" fmla="*/ 1539366 w 1912672"/>
              <a:gd name="connsiteY169" fmla="*/ 1595834 h 3833160"/>
              <a:gd name="connsiteX170" fmla="*/ 1516781 w 1912672"/>
              <a:gd name="connsiteY170" fmla="*/ 1602892 h 3833160"/>
              <a:gd name="connsiteX171" fmla="*/ 1488783 w 1912672"/>
              <a:gd name="connsiteY171" fmla="*/ 1608382 h 3833160"/>
              <a:gd name="connsiteX172" fmla="*/ 1457798 w 1912672"/>
              <a:gd name="connsiteY172" fmla="*/ 1614655 h 3833160"/>
              <a:gd name="connsiteX173" fmla="*/ 1425134 w 1912672"/>
              <a:gd name="connsiteY173" fmla="*/ 1620144 h 3833160"/>
              <a:gd name="connsiteX174" fmla="*/ 1390790 w 1912672"/>
              <a:gd name="connsiteY174" fmla="*/ 1625634 h 3833160"/>
              <a:gd name="connsiteX175" fmla="*/ 1355885 w 1912672"/>
              <a:gd name="connsiteY175" fmla="*/ 1631123 h 3833160"/>
              <a:gd name="connsiteX176" fmla="*/ 1323221 w 1912672"/>
              <a:gd name="connsiteY176" fmla="*/ 1637135 h 3833160"/>
              <a:gd name="connsiteX177" fmla="*/ 1292050 w 1912672"/>
              <a:gd name="connsiteY177" fmla="*/ 1644193 h 3833160"/>
              <a:gd name="connsiteX178" fmla="*/ 1262559 w 1912672"/>
              <a:gd name="connsiteY178" fmla="*/ 1654388 h 3833160"/>
              <a:gd name="connsiteX179" fmla="*/ 1238481 w 1912672"/>
              <a:gd name="connsiteY179" fmla="*/ 1663798 h 3833160"/>
              <a:gd name="connsiteX180" fmla="*/ 1219815 w 1912672"/>
              <a:gd name="connsiteY180" fmla="*/ 1676868 h 3833160"/>
              <a:gd name="connsiteX181" fmla="*/ 1205816 w 1912672"/>
              <a:gd name="connsiteY181" fmla="*/ 1692552 h 3833160"/>
              <a:gd name="connsiteX182" fmla="*/ 1183231 w 1912672"/>
              <a:gd name="connsiteY182" fmla="*/ 1737774 h 3833160"/>
              <a:gd name="connsiteX183" fmla="*/ 1167552 w 1912672"/>
              <a:gd name="connsiteY183" fmla="*/ 1786916 h 3833160"/>
              <a:gd name="connsiteX184" fmla="*/ 1155233 w 1912672"/>
              <a:gd name="connsiteY184" fmla="*/ 1838150 h 3833160"/>
              <a:gd name="connsiteX185" fmla="*/ 1148140 w 1912672"/>
              <a:gd name="connsiteY185" fmla="*/ 1890430 h 3833160"/>
              <a:gd name="connsiteX186" fmla="*/ 1145154 w 1912672"/>
              <a:gd name="connsiteY186" fmla="*/ 1945585 h 3833160"/>
              <a:gd name="connsiteX187" fmla="*/ 1143474 w 1912672"/>
              <a:gd name="connsiteY187" fmla="*/ 2001001 h 3833160"/>
              <a:gd name="connsiteX188" fmla="*/ 1145154 w 1912672"/>
              <a:gd name="connsiteY188" fmla="*/ 2056418 h 3833160"/>
              <a:gd name="connsiteX189" fmla="*/ 1148140 w 1912672"/>
              <a:gd name="connsiteY189" fmla="*/ 2113141 h 3833160"/>
              <a:gd name="connsiteX190" fmla="*/ 1152060 w 1912672"/>
              <a:gd name="connsiteY190" fmla="*/ 2169341 h 3833160"/>
              <a:gd name="connsiteX191" fmla="*/ 1156726 w 1912672"/>
              <a:gd name="connsiteY191" fmla="*/ 2224496 h 3833160"/>
              <a:gd name="connsiteX192" fmla="*/ 1157473 w 1912672"/>
              <a:gd name="connsiteY192" fmla="*/ 2305530 h 3833160"/>
              <a:gd name="connsiteX193" fmla="*/ 1153553 w 1912672"/>
              <a:gd name="connsiteY193" fmla="*/ 2386563 h 3833160"/>
              <a:gd name="connsiteX194" fmla="*/ 1146647 w 1912672"/>
              <a:gd name="connsiteY194" fmla="*/ 2464460 h 3833160"/>
              <a:gd name="connsiteX195" fmla="*/ 1138061 w 1912672"/>
              <a:gd name="connsiteY195" fmla="*/ 2540788 h 3833160"/>
              <a:gd name="connsiteX196" fmla="*/ 1133570 w 1912672"/>
              <a:gd name="connsiteY196" fmla="*/ 2649282 h 3833160"/>
              <a:gd name="connsiteX197" fmla="*/ 1135587 w 1912672"/>
              <a:gd name="connsiteY197" fmla="*/ 2649282 h 3833160"/>
              <a:gd name="connsiteX198" fmla="*/ 1180266 w 1912672"/>
              <a:gd name="connsiteY198" fmla="*/ 2953171 h 3833160"/>
              <a:gd name="connsiteX199" fmla="*/ 1207679 w 1912672"/>
              <a:gd name="connsiteY199" fmla="*/ 2969405 h 3833160"/>
              <a:gd name="connsiteX200" fmla="*/ 1234848 w 1912672"/>
              <a:gd name="connsiteY200" fmla="*/ 2985127 h 3833160"/>
              <a:gd name="connsiteX201" fmla="*/ 1258166 w 1912672"/>
              <a:gd name="connsiteY201" fmla="*/ 3001068 h 3833160"/>
              <a:gd name="connsiteX202" fmla="*/ 1307538 w 1912672"/>
              <a:gd name="connsiteY202" fmla="*/ 3040740 h 3833160"/>
              <a:gd name="connsiteX203" fmla="*/ 1351565 w 1912672"/>
              <a:gd name="connsiteY203" fmla="*/ 3082914 h 3833160"/>
              <a:gd name="connsiteX204" fmla="*/ 1389568 w 1912672"/>
              <a:gd name="connsiteY204" fmla="*/ 3124303 h 3833160"/>
              <a:gd name="connsiteX205" fmla="*/ 1424031 w 1912672"/>
              <a:gd name="connsiteY205" fmla="*/ 3165885 h 3833160"/>
              <a:gd name="connsiteX206" fmla="*/ 1455679 w 1912672"/>
              <a:gd name="connsiteY206" fmla="*/ 3207993 h 3833160"/>
              <a:gd name="connsiteX207" fmla="*/ 1485527 w 1912672"/>
              <a:gd name="connsiteY207" fmla="*/ 3248526 h 3833160"/>
              <a:gd name="connsiteX208" fmla="*/ 1512168 w 1912672"/>
              <a:gd name="connsiteY208" fmla="*/ 3287746 h 3833160"/>
              <a:gd name="connsiteX209" fmla="*/ 1499563 w 1912672"/>
              <a:gd name="connsiteY209" fmla="*/ 3294670 h 3833160"/>
              <a:gd name="connsiteX210" fmla="*/ 1456733 w 1912672"/>
              <a:gd name="connsiteY210" fmla="*/ 3246355 h 3833160"/>
              <a:gd name="connsiteX211" fmla="*/ 1412405 w 1912672"/>
              <a:gd name="connsiteY211" fmla="*/ 3200323 h 3833160"/>
              <a:gd name="connsiteX212" fmla="*/ 1366622 w 1912672"/>
              <a:gd name="connsiteY212" fmla="*/ 3157506 h 3833160"/>
              <a:gd name="connsiteX213" fmla="*/ 1319006 w 1912672"/>
              <a:gd name="connsiteY213" fmla="*/ 3118477 h 3833160"/>
              <a:gd name="connsiteX214" fmla="*/ 1268398 w 1912672"/>
              <a:gd name="connsiteY214" fmla="*/ 3084012 h 3833160"/>
              <a:gd name="connsiteX215" fmla="*/ 1215820 w 1912672"/>
              <a:gd name="connsiteY215" fmla="*/ 3053212 h 3833160"/>
              <a:gd name="connsiteX216" fmla="*/ 1162136 w 1912672"/>
              <a:gd name="connsiteY216" fmla="*/ 3026534 h 3833160"/>
              <a:gd name="connsiteX217" fmla="*/ 1105505 w 1912672"/>
              <a:gd name="connsiteY217" fmla="*/ 3006561 h 3833160"/>
              <a:gd name="connsiteX218" fmla="*/ 1031784 w 1912672"/>
              <a:gd name="connsiteY218" fmla="*/ 2981193 h 3833160"/>
              <a:gd name="connsiteX219" fmla="*/ 1052936 w 1912672"/>
              <a:gd name="connsiteY219" fmla="*/ 3127318 h 3833160"/>
              <a:gd name="connsiteX220" fmla="*/ 1055550 w 1912672"/>
              <a:gd name="connsiteY220" fmla="*/ 3272471 h 3833160"/>
              <a:gd name="connsiteX221" fmla="*/ 1106379 w 1912672"/>
              <a:gd name="connsiteY221" fmla="*/ 3308927 h 3833160"/>
              <a:gd name="connsiteX222" fmla="*/ 1151347 w 1912672"/>
              <a:gd name="connsiteY222" fmla="*/ 3348334 h 3833160"/>
              <a:gd name="connsiteX223" fmla="*/ 1187691 w 1912672"/>
              <a:gd name="connsiteY223" fmla="*/ 3388268 h 3833160"/>
              <a:gd name="connsiteX224" fmla="*/ 1216725 w 1912672"/>
              <a:gd name="connsiteY224" fmla="*/ 3430484 h 3833160"/>
              <a:gd name="connsiteX225" fmla="*/ 1238582 w 1912672"/>
              <a:gd name="connsiteY225" fmla="*/ 3473897 h 3833160"/>
              <a:gd name="connsiteX226" fmla="*/ 1252456 w 1912672"/>
              <a:gd name="connsiteY226" fmla="*/ 3516304 h 3833160"/>
              <a:gd name="connsiteX227" fmla="*/ 1258768 w 1912672"/>
              <a:gd name="connsiteY227" fmla="*/ 3559273 h 3833160"/>
              <a:gd name="connsiteX228" fmla="*/ 1256926 w 1912672"/>
              <a:gd name="connsiteY228" fmla="*/ 3601386 h 3833160"/>
              <a:gd name="connsiteX229" fmla="*/ 1247774 w 1912672"/>
              <a:gd name="connsiteY229" fmla="*/ 3640689 h 3833160"/>
              <a:gd name="connsiteX230" fmla="*/ 1240808 w 1912672"/>
              <a:gd name="connsiteY230" fmla="*/ 3642671 h 3833160"/>
              <a:gd name="connsiteX231" fmla="*/ 1237950 w 1912672"/>
              <a:gd name="connsiteY231" fmla="*/ 3632080 h 3833160"/>
              <a:gd name="connsiteX232" fmla="*/ 1246452 w 1912672"/>
              <a:gd name="connsiteY232" fmla="*/ 3608381 h 3833160"/>
              <a:gd name="connsiteX233" fmla="*/ 1246889 w 1912672"/>
              <a:gd name="connsiteY233" fmla="*/ 3581808 h 3833160"/>
              <a:gd name="connsiteX234" fmla="*/ 1243694 w 1912672"/>
              <a:gd name="connsiteY234" fmla="*/ 3552354 h 3833160"/>
              <a:gd name="connsiteX235" fmla="*/ 1233485 w 1912672"/>
              <a:gd name="connsiteY235" fmla="*/ 3522742 h 3833160"/>
              <a:gd name="connsiteX236" fmla="*/ 1218246 w 1912672"/>
              <a:gd name="connsiteY236" fmla="*/ 3491717 h 3833160"/>
              <a:gd name="connsiteX237" fmla="*/ 1199371 w 1912672"/>
              <a:gd name="connsiteY237" fmla="*/ 3461697 h 3833160"/>
              <a:gd name="connsiteX238" fmla="*/ 1175758 w 1912672"/>
              <a:gd name="connsiteY238" fmla="*/ 3432919 h 3833160"/>
              <a:gd name="connsiteX239" fmla="*/ 1147962 w 1912672"/>
              <a:gd name="connsiteY239" fmla="*/ 3405866 h 3833160"/>
              <a:gd name="connsiteX240" fmla="*/ 1119222 w 1912672"/>
              <a:gd name="connsiteY240" fmla="*/ 3381579 h 3833160"/>
              <a:gd name="connsiteX241" fmla="*/ 1101535 w 1912672"/>
              <a:gd name="connsiteY241" fmla="*/ 3369675 h 3833160"/>
              <a:gd name="connsiteX242" fmla="*/ 1087698 w 1912672"/>
              <a:gd name="connsiteY242" fmla="*/ 3357550 h 3833160"/>
              <a:gd name="connsiteX243" fmla="*/ 1073608 w 1912672"/>
              <a:gd name="connsiteY243" fmla="*/ 3348798 h 3833160"/>
              <a:gd name="connsiteX244" fmla="*/ 1059423 w 1912672"/>
              <a:gd name="connsiteY244" fmla="*/ 3340859 h 3833160"/>
              <a:gd name="connsiteX245" fmla="*/ 1043960 w 1912672"/>
              <a:gd name="connsiteY245" fmla="*/ 3337192 h 3833160"/>
              <a:gd name="connsiteX246" fmla="*/ 1025322 w 1912672"/>
              <a:gd name="connsiteY246" fmla="*/ 3402025 h 3833160"/>
              <a:gd name="connsiteX247" fmla="*/ 1003697 w 1912672"/>
              <a:gd name="connsiteY247" fmla="*/ 3462443 h 3833160"/>
              <a:gd name="connsiteX248" fmla="*/ 978914 w 1912672"/>
              <a:gd name="connsiteY248" fmla="*/ 3523689 h 3833160"/>
              <a:gd name="connsiteX249" fmla="*/ 949550 w 1912672"/>
              <a:gd name="connsiteY249" fmla="*/ 3583615 h 3833160"/>
              <a:gd name="connsiteX250" fmla="*/ 915669 w 1912672"/>
              <a:gd name="connsiteY250" fmla="*/ 3646771 h 3833160"/>
              <a:gd name="connsiteX251" fmla="*/ 876441 w 1912672"/>
              <a:gd name="connsiteY251" fmla="*/ 3712430 h 3833160"/>
              <a:gd name="connsiteX252" fmla="*/ 867986 w 1912672"/>
              <a:gd name="connsiteY252" fmla="*/ 3722991 h 3833160"/>
              <a:gd name="connsiteX253" fmla="*/ 858368 w 1912672"/>
              <a:gd name="connsiteY253" fmla="*/ 3739422 h 3833160"/>
              <a:gd name="connsiteX254" fmla="*/ 845551 w 1912672"/>
              <a:gd name="connsiteY254" fmla="*/ 3755745 h 3833160"/>
              <a:gd name="connsiteX255" fmla="*/ 833671 w 1912672"/>
              <a:gd name="connsiteY255" fmla="*/ 3773189 h 3833160"/>
              <a:gd name="connsiteX256" fmla="*/ 819871 w 1912672"/>
              <a:gd name="connsiteY256" fmla="*/ 3791345 h 3833160"/>
              <a:gd name="connsiteX257" fmla="*/ 805085 w 1912672"/>
              <a:gd name="connsiteY257" fmla="*/ 3806242 h 3833160"/>
              <a:gd name="connsiteX258" fmla="*/ 790388 w 1912672"/>
              <a:gd name="connsiteY258" fmla="*/ 3819121 h 3833160"/>
              <a:gd name="connsiteX259" fmla="*/ 775016 w 1912672"/>
              <a:gd name="connsiteY259" fmla="*/ 3828711 h 3833160"/>
              <a:gd name="connsiteX260" fmla="*/ 761637 w 1912672"/>
              <a:gd name="connsiteY260" fmla="*/ 3833160 h 3833160"/>
              <a:gd name="connsiteX261" fmla="*/ 758567 w 1912672"/>
              <a:gd name="connsiteY261" fmla="*/ 3826878 h 3833160"/>
              <a:gd name="connsiteX262" fmla="*/ 805952 w 1912672"/>
              <a:gd name="connsiteY262" fmla="*/ 3777351 h 3833160"/>
              <a:gd name="connsiteX263" fmla="*/ 847525 w 1912672"/>
              <a:gd name="connsiteY263" fmla="*/ 3722733 h 3833160"/>
              <a:gd name="connsiteX264" fmla="*/ 882815 w 1912672"/>
              <a:gd name="connsiteY264" fmla="*/ 3664405 h 3833160"/>
              <a:gd name="connsiteX265" fmla="*/ 910683 w 1912672"/>
              <a:gd name="connsiteY265" fmla="*/ 3606761 h 3833160"/>
              <a:gd name="connsiteX266" fmla="*/ 933675 w 1912672"/>
              <a:gd name="connsiteY266" fmla="*/ 3550236 h 3833160"/>
              <a:gd name="connsiteX267" fmla="*/ 943120 w 1912672"/>
              <a:gd name="connsiteY267" fmla="*/ 3508495 h 3833160"/>
              <a:gd name="connsiteX268" fmla="*/ 946497 w 1912672"/>
              <a:gd name="connsiteY268" fmla="*/ 3509658 h 3833160"/>
              <a:gd name="connsiteX269" fmla="*/ 947522 w 1912672"/>
              <a:gd name="connsiteY269" fmla="*/ 3508759 h 3833160"/>
              <a:gd name="connsiteX270" fmla="*/ 947302 w 1912672"/>
              <a:gd name="connsiteY270" fmla="*/ 3506770 h 3833160"/>
              <a:gd name="connsiteX271" fmla="*/ 946709 w 1912672"/>
              <a:gd name="connsiteY271" fmla="*/ 3505350 h 3833160"/>
              <a:gd name="connsiteX272" fmla="*/ 945381 w 1912672"/>
              <a:gd name="connsiteY272" fmla="*/ 3502390 h 3833160"/>
              <a:gd name="connsiteX273" fmla="*/ 946879 w 1912672"/>
              <a:gd name="connsiteY273" fmla="*/ 3500109 h 3833160"/>
              <a:gd name="connsiteX274" fmla="*/ 946796 w 1912672"/>
              <a:gd name="connsiteY274" fmla="*/ 3498240 h 3833160"/>
              <a:gd name="connsiteX275" fmla="*/ 947228 w 1912672"/>
              <a:gd name="connsiteY275" fmla="*/ 3495922 h 3833160"/>
              <a:gd name="connsiteX276" fmla="*/ 946202 w 1912672"/>
              <a:gd name="connsiteY276" fmla="*/ 3496821 h 3833160"/>
              <a:gd name="connsiteX277" fmla="*/ 946796 w 1912672"/>
              <a:gd name="connsiteY277" fmla="*/ 3498240 h 3833160"/>
              <a:gd name="connsiteX278" fmla="*/ 943120 w 1912672"/>
              <a:gd name="connsiteY278" fmla="*/ 3508495 h 3833160"/>
              <a:gd name="connsiteX279" fmla="*/ 920055 w 1912672"/>
              <a:gd name="connsiteY279" fmla="*/ 3504456 h 3833160"/>
              <a:gd name="connsiteX280" fmla="*/ 891050 w 1912672"/>
              <a:gd name="connsiteY280" fmla="*/ 3506594 h 3833160"/>
              <a:gd name="connsiteX281" fmla="*/ 860172 w 1912672"/>
              <a:gd name="connsiteY281" fmla="*/ 3511582 h 3833160"/>
              <a:gd name="connsiteX282" fmla="*/ 826163 w 1912672"/>
              <a:gd name="connsiteY282" fmla="*/ 3521016 h 3833160"/>
              <a:gd name="connsiteX283" fmla="*/ 790835 w 1912672"/>
              <a:gd name="connsiteY283" fmla="*/ 3533785 h 3833160"/>
              <a:gd name="connsiteX284" fmla="*/ 755037 w 1912672"/>
              <a:gd name="connsiteY284" fmla="*/ 3547939 h 3833160"/>
              <a:gd name="connsiteX285" fmla="*/ 720010 w 1912672"/>
              <a:gd name="connsiteY285" fmla="*/ 3564567 h 3833160"/>
              <a:gd name="connsiteX286" fmla="*/ 686563 w 1912672"/>
              <a:gd name="connsiteY286" fmla="*/ 3580781 h 3833160"/>
              <a:gd name="connsiteX287" fmla="*/ 655247 w 1912672"/>
              <a:gd name="connsiteY287" fmla="*/ 3597068 h 3833160"/>
              <a:gd name="connsiteX288" fmla="*/ 687635 w 1912672"/>
              <a:gd name="connsiteY288" fmla="*/ 3566747 h 3833160"/>
              <a:gd name="connsiteX289" fmla="*/ 719332 w 1912672"/>
              <a:gd name="connsiteY289" fmla="*/ 3540910 h 3833160"/>
              <a:gd name="connsiteX290" fmla="*/ 753129 w 1912672"/>
              <a:gd name="connsiteY290" fmla="*/ 3520510 h 3833160"/>
              <a:gd name="connsiteX291" fmla="*/ 789139 w 1912672"/>
              <a:gd name="connsiteY291" fmla="*/ 3502048 h 3833160"/>
              <a:gd name="connsiteX292" fmla="*/ 826517 w 1912672"/>
              <a:gd name="connsiteY292" fmla="*/ 3487482 h 3833160"/>
              <a:gd name="connsiteX293" fmla="*/ 868462 w 1912672"/>
              <a:gd name="connsiteY293" fmla="*/ 3476916 h 3833160"/>
              <a:gd name="connsiteX294" fmla="*/ 962011 w 1912672"/>
              <a:gd name="connsiteY294" fmla="*/ 3455565 h 3833160"/>
              <a:gd name="connsiteX295" fmla="*/ 973820 w 1912672"/>
              <a:gd name="connsiteY295" fmla="*/ 3382651 h 3833160"/>
              <a:gd name="connsiteX296" fmla="*/ 979476 w 1912672"/>
              <a:gd name="connsiteY296" fmla="*/ 3310035 h 3833160"/>
              <a:gd name="connsiteX297" fmla="*/ 978970 w 1912672"/>
              <a:gd name="connsiteY297" fmla="*/ 3236513 h 3833160"/>
              <a:gd name="connsiteX298" fmla="*/ 972281 w 1912672"/>
              <a:gd name="connsiteY298" fmla="*/ 3163562 h 3833160"/>
              <a:gd name="connsiteX299" fmla="*/ 909718 w 1912672"/>
              <a:gd name="connsiteY299" fmla="*/ 2935624 h 3833160"/>
              <a:gd name="connsiteX300" fmla="*/ 900871 w 1912672"/>
              <a:gd name="connsiteY300" fmla="*/ 2934162 h 3833160"/>
              <a:gd name="connsiteX301" fmla="*/ 870406 w 1912672"/>
              <a:gd name="connsiteY301" fmla="*/ 2984139 h 3833160"/>
              <a:gd name="connsiteX302" fmla="*/ 833789 w 1912672"/>
              <a:gd name="connsiteY302" fmla="*/ 3034414 h 3833160"/>
              <a:gd name="connsiteX303" fmla="*/ 791581 w 1912672"/>
              <a:gd name="connsiteY303" fmla="*/ 3086679 h 3833160"/>
              <a:gd name="connsiteX304" fmla="*/ 743642 w 1912672"/>
              <a:gd name="connsiteY304" fmla="*/ 3135720 h 3833160"/>
              <a:gd name="connsiteX305" fmla="*/ 692759 w 1912672"/>
              <a:gd name="connsiteY305" fmla="*/ 3186373 h 3833160"/>
              <a:gd name="connsiteX306" fmla="*/ 637219 w 1912672"/>
              <a:gd name="connsiteY306" fmla="*/ 3235043 h 3833160"/>
              <a:gd name="connsiteX307" fmla="*/ 578815 w 1912672"/>
              <a:gd name="connsiteY307" fmla="*/ 3282100 h 3833160"/>
              <a:gd name="connsiteX308" fmla="*/ 518156 w 1912672"/>
              <a:gd name="connsiteY308" fmla="*/ 3326282 h 3833160"/>
              <a:gd name="connsiteX309" fmla="*/ 455177 w 1912672"/>
              <a:gd name="connsiteY309" fmla="*/ 3368134 h 3833160"/>
              <a:gd name="connsiteX310" fmla="*/ 393663 w 1912672"/>
              <a:gd name="connsiteY310" fmla="*/ 3407974 h 3833160"/>
              <a:gd name="connsiteX311" fmla="*/ 330228 w 1912672"/>
              <a:gd name="connsiteY311" fmla="*/ 3443435 h 3833160"/>
              <a:gd name="connsiteX312" fmla="*/ 267517 w 1912672"/>
              <a:gd name="connsiteY312" fmla="*/ 3474139 h 3833160"/>
              <a:gd name="connsiteX313" fmla="*/ 206814 w 1912672"/>
              <a:gd name="connsiteY313" fmla="*/ 3502111 h 3833160"/>
              <a:gd name="connsiteX314" fmla="*/ 148203 w 1912672"/>
              <a:gd name="connsiteY314" fmla="*/ 3524128 h 3833160"/>
              <a:gd name="connsiteX315" fmla="*/ 92246 w 1912672"/>
              <a:gd name="connsiteY315" fmla="*/ 3541882 h 3833160"/>
              <a:gd name="connsiteX316" fmla="*/ 37645 w 1912672"/>
              <a:gd name="connsiteY316" fmla="*/ 3552139 h 3833160"/>
              <a:gd name="connsiteX317" fmla="*/ 48200 w 1912672"/>
              <a:gd name="connsiteY317" fmla="*/ 3547012 h 3833160"/>
              <a:gd name="connsiteX318" fmla="*/ 54777 w 1912672"/>
              <a:gd name="connsiteY318" fmla="*/ 3543191 h 3833160"/>
              <a:gd name="connsiteX319" fmla="*/ 59610 w 1912672"/>
              <a:gd name="connsiteY319" fmla="*/ 3541137 h 3833160"/>
              <a:gd name="connsiteX320" fmla="*/ 61660 w 1912672"/>
              <a:gd name="connsiteY320" fmla="*/ 3539340 h 3833160"/>
              <a:gd name="connsiteX321" fmla="*/ 61441 w 1912672"/>
              <a:gd name="connsiteY321" fmla="*/ 3537351 h 3833160"/>
              <a:gd name="connsiteX322" fmla="*/ 62467 w 1912672"/>
              <a:gd name="connsiteY322" fmla="*/ 3536452 h 3833160"/>
              <a:gd name="connsiteX323" fmla="*/ 61359 w 1912672"/>
              <a:gd name="connsiteY323" fmla="*/ 3535481 h 3833160"/>
              <a:gd name="connsiteX324" fmla="*/ 62897 w 1912672"/>
              <a:gd name="connsiteY324" fmla="*/ 3534134 h 3833160"/>
              <a:gd name="connsiteX325" fmla="*/ 67081 w 1912672"/>
              <a:gd name="connsiteY325" fmla="*/ 3532408 h 3833160"/>
              <a:gd name="connsiteX326" fmla="*/ 72939 w 1912672"/>
              <a:gd name="connsiteY326" fmla="*/ 3529456 h 3833160"/>
              <a:gd name="connsiteX327" fmla="*/ 81778 w 1912672"/>
              <a:gd name="connsiteY327" fmla="*/ 3524622 h 3833160"/>
              <a:gd name="connsiteX328" fmla="*/ 95320 w 1912672"/>
              <a:gd name="connsiteY328" fmla="*/ 3518818 h 3833160"/>
              <a:gd name="connsiteX329" fmla="*/ 114932 w 1912672"/>
              <a:gd name="connsiteY329" fmla="*/ 3510846 h 3833160"/>
              <a:gd name="connsiteX330" fmla="*/ 137312 w 1912672"/>
              <a:gd name="connsiteY330" fmla="*/ 3500207 h 3833160"/>
              <a:gd name="connsiteX331" fmla="*/ 167862 w 1912672"/>
              <a:gd name="connsiteY331" fmla="*/ 3487744 h 3833160"/>
              <a:gd name="connsiteX332" fmla="*/ 204549 w 1912672"/>
              <a:gd name="connsiteY332" fmla="*/ 3472571 h 3833160"/>
              <a:gd name="connsiteX333" fmla="*/ 258382 w 1912672"/>
              <a:gd name="connsiteY333" fmla="*/ 3445767 h 3833160"/>
              <a:gd name="connsiteX334" fmla="*/ 311693 w 1912672"/>
              <a:gd name="connsiteY334" fmla="*/ 3413115 h 3833160"/>
              <a:gd name="connsiteX335" fmla="*/ 364540 w 1912672"/>
              <a:gd name="connsiteY335" fmla="*/ 3377961 h 3833160"/>
              <a:gd name="connsiteX336" fmla="*/ 422506 w 1912672"/>
              <a:gd name="connsiteY336" fmla="*/ 3342200 h 3833160"/>
              <a:gd name="connsiteX337" fmla="*/ 434347 w 1912672"/>
              <a:gd name="connsiteY337" fmla="*/ 3334006 h 3833160"/>
              <a:gd name="connsiteX338" fmla="*/ 451900 w 1912672"/>
              <a:gd name="connsiteY338" fmla="*/ 3321534 h 3833160"/>
              <a:gd name="connsiteX339" fmla="*/ 469893 w 1912672"/>
              <a:gd name="connsiteY339" fmla="*/ 3307950 h 3833160"/>
              <a:gd name="connsiteX340" fmla="*/ 489284 w 1912672"/>
              <a:gd name="connsiteY340" fmla="*/ 3292897 h 3833160"/>
              <a:gd name="connsiteX341" fmla="*/ 508083 w 1912672"/>
              <a:gd name="connsiteY341" fmla="*/ 3276424 h 3833160"/>
              <a:gd name="connsiteX342" fmla="*/ 522649 w 1912672"/>
              <a:gd name="connsiteY342" fmla="*/ 3259537 h 3833160"/>
              <a:gd name="connsiteX343" fmla="*/ 534440 w 1912672"/>
              <a:gd name="connsiteY343" fmla="*/ 3244112 h 3833160"/>
              <a:gd name="connsiteX344" fmla="*/ 539574 w 1912672"/>
              <a:gd name="connsiteY344" fmla="*/ 3230640 h 3833160"/>
              <a:gd name="connsiteX345" fmla="*/ 509849 w 1912672"/>
              <a:gd name="connsiteY345" fmla="*/ 3208187 h 3833160"/>
              <a:gd name="connsiteX346" fmla="*/ 474526 w 1912672"/>
              <a:gd name="connsiteY346" fmla="*/ 3191609 h 3833160"/>
              <a:gd name="connsiteX347" fmla="*/ 435493 w 1912672"/>
              <a:gd name="connsiteY347" fmla="*/ 3180466 h 3833160"/>
              <a:gd name="connsiteX348" fmla="*/ 390471 w 1912672"/>
              <a:gd name="connsiteY348" fmla="*/ 3173359 h 3833160"/>
              <a:gd name="connsiteX349" fmla="*/ 344894 w 1912672"/>
              <a:gd name="connsiteY349" fmla="*/ 3170859 h 3833160"/>
              <a:gd name="connsiteX350" fmla="*/ 295258 w 1912672"/>
              <a:gd name="connsiteY350" fmla="*/ 3172887 h 3833160"/>
              <a:gd name="connsiteX351" fmla="*/ 245329 w 1912672"/>
              <a:gd name="connsiteY351" fmla="*/ 3177354 h 3833160"/>
              <a:gd name="connsiteX352" fmla="*/ 195694 w 1912672"/>
              <a:gd name="connsiteY352" fmla="*/ 3184474 h 3833160"/>
              <a:gd name="connsiteX353" fmla="*/ 144902 w 1912672"/>
              <a:gd name="connsiteY353" fmla="*/ 3193577 h 3833160"/>
              <a:gd name="connsiteX354" fmla="*/ 95992 w 1912672"/>
              <a:gd name="connsiteY354" fmla="*/ 3206125 h 3833160"/>
              <a:gd name="connsiteX355" fmla="*/ 49213 w 1912672"/>
              <a:gd name="connsiteY355" fmla="*/ 3218744 h 3833160"/>
              <a:gd name="connsiteX356" fmla="*/ 6365 w 1912672"/>
              <a:gd name="connsiteY356" fmla="*/ 3233010 h 3833160"/>
              <a:gd name="connsiteX357" fmla="*/ 0 w 1912672"/>
              <a:gd name="connsiteY357" fmla="*/ 3227433 h 3833160"/>
              <a:gd name="connsiteX358" fmla="*/ 3076 w 1912672"/>
              <a:gd name="connsiteY358" fmla="*/ 3224737 h 3833160"/>
              <a:gd name="connsiteX359" fmla="*/ 43018 w 1912672"/>
              <a:gd name="connsiteY359" fmla="*/ 3207924 h 3833160"/>
              <a:gd name="connsiteX360" fmla="*/ 85231 w 1912672"/>
              <a:gd name="connsiteY360" fmla="*/ 3191304 h 3833160"/>
              <a:gd name="connsiteX361" fmla="*/ 127386 w 1912672"/>
              <a:gd name="connsiteY361" fmla="*/ 3176431 h 3833160"/>
              <a:gd name="connsiteX362" fmla="*/ 168655 w 1912672"/>
              <a:gd name="connsiteY362" fmla="*/ 3162578 h 3833160"/>
              <a:gd name="connsiteX363" fmla="*/ 209793 w 1912672"/>
              <a:gd name="connsiteY363" fmla="*/ 3149808 h 3833160"/>
              <a:gd name="connsiteX364" fmla="*/ 250713 w 1912672"/>
              <a:gd name="connsiteY364" fmla="*/ 3140141 h 3833160"/>
              <a:gd name="connsiteX365" fmla="*/ 291298 w 1912672"/>
              <a:gd name="connsiteY365" fmla="*/ 3131978 h 3833160"/>
              <a:gd name="connsiteX366" fmla="*/ 333154 w 1912672"/>
              <a:gd name="connsiteY366" fmla="*/ 3128523 h 3833160"/>
              <a:gd name="connsiteX367" fmla="*/ 375359 w 1912672"/>
              <a:gd name="connsiteY367" fmla="*/ 3125974 h 3833160"/>
              <a:gd name="connsiteX368" fmla="*/ 416751 w 1912672"/>
              <a:gd name="connsiteY368" fmla="*/ 3130200 h 3833160"/>
              <a:gd name="connsiteX369" fmla="*/ 459928 w 1912672"/>
              <a:gd name="connsiteY369" fmla="*/ 3138683 h 3833160"/>
              <a:gd name="connsiteX370" fmla="*/ 504268 w 1912672"/>
              <a:gd name="connsiteY370" fmla="*/ 3151481 h 3833160"/>
              <a:gd name="connsiteX371" fmla="*/ 546509 w 1912672"/>
              <a:gd name="connsiteY371" fmla="*/ 3169029 h 3833160"/>
              <a:gd name="connsiteX372" fmla="*/ 591005 w 1912672"/>
              <a:gd name="connsiteY372" fmla="*/ 3194544 h 3833160"/>
              <a:gd name="connsiteX373" fmla="*/ 643386 w 1912672"/>
              <a:gd name="connsiteY373" fmla="*/ 3146702 h 3833160"/>
              <a:gd name="connsiteX374" fmla="*/ 689192 w 1912672"/>
              <a:gd name="connsiteY374" fmla="*/ 3097589 h 3833160"/>
              <a:gd name="connsiteX375" fmla="*/ 728837 w 1912672"/>
              <a:gd name="connsiteY375" fmla="*/ 3047570 h 3833160"/>
              <a:gd name="connsiteX376" fmla="*/ 763151 w 1912672"/>
              <a:gd name="connsiteY376" fmla="*/ 2997373 h 3833160"/>
              <a:gd name="connsiteX377" fmla="*/ 792509 w 1912672"/>
              <a:gd name="connsiteY377" fmla="*/ 2946426 h 3833160"/>
              <a:gd name="connsiteX378" fmla="*/ 818742 w 1912672"/>
              <a:gd name="connsiteY378" fmla="*/ 2896035 h 3833160"/>
              <a:gd name="connsiteX379" fmla="*/ 840539 w 1912672"/>
              <a:gd name="connsiteY379" fmla="*/ 2845651 h 3833160"/>
              <a:gd name="connsiteX380" fmla="*/ 868659 w 1912672"/>
              <a:gd name="connsiteY380" fmla="*/ 2777611 h 3833160"/>
              <a:gd name="connsiteX381" fmla="*/ 886079 w 1912672"/>
              <a:gd name="connsiteY381" fmla="*/ 2678806 h 3833160"/>
              <a:gd name="connsiteX382" fmla="*/ 894665 w 1912672"/>
              <a:gd name="connsiteY382" fmla="*/ 2574247 h 3833160"/>
              <a:gd name="connsiteX383" fmla="*/ 910157 w 1912672"/>
              <a:gd name="connsiteY383" fmla="*/ 2532162 h 3833160"/>
              <a:gd name="connsiteX384" fmla="*/ 923410 w 1912672"/>
              <a:gd name="connsiteY384" fmla="*/ 2485372 h 3833160"/>
              <a:gd name="connsiteX385" fmla="*/ 935916 w 1912672"/>
              <a:gd name="connsiteY385" fmla="*/ 2433353 h 3833160"/>
              <a:gd name="connsiteX386" fmla="*/ 947488 w 1912672"/>
              <a:gd name="connsiteY386" fmla="*/ 2377937 h 3833160"/>
              <a:gd name="connsiteX387" fmla="*/ 956821 w 1912672"/>
              <a:gd name="connsiteY387" fmla="*/ 2318077 h 3833160"/>
              <a:gd name="connsiteX388" fmla="*/ 963914 w 1912672"/>
              <a:gd name="connsiteY388" fmla="*/ 2257171 h 3833160"/>
              <a:gd name="connsiteX389" fmla="*/ 970820 w 1912672"/>
              <a:gd name="connsiteY389" fmla="*/ 2193390 h 3833160"/>
              <a:gd name="connsiteX390" fmla="*/ 975486 w 1912672"/>
              <a:gd name="connsiteY390" fmla="*/ 2128825 h 3833160"/>
              <a:gd name="connsiteX391" fmla="*/ 979406 w 1912672"/>
              <a:gd name="connsiteY391" fmla="*/ 2061646 h 3833160"/>
              <a:gd name="connsiteX392" fmla="*/ 979406 w 1912672"/>
              <a:gd name="connsiteY392" fmla="*/ 1995512 h 3833160"/>
              <a:gd name="connsiteX393" fmla="*/ 979406 w 1912672"/>
              <a:gd name="connsiteY393" fmla="*/ 1930162 h 3833160"/>
              <a:gd name="connsiteX394" fmla="*/ 975486 w 1912672"/>
              <a:gd name="connsiteY394" fmla="*/ 1864552 h 3833160"/>
              <a:gd name="connsiteX395" fmla="*/ 970073 w 1912672"/>
              <a:gd name="connsiteY395" fmla="*/ 1801555 h 3833160"/>
              <a:gd name="connsiteX396" fmla="*/ 963167 w 1912672"/>
              <a:gd name="connsiteY396" fmla="*/ 1740126 h 3833160"/>
              <a:gd name="connsiteX397" fmla="*/ 952901 w 1912672"/>
              <a:gd name="connsiteY397" fmla="*/ 1680789 h 3833160"/>
              <a:gd name="connsiteX398" fmla="*/ 938902 w 1912672"/>
              <a:gd name="connsiteY398" fmla="*/ 1625634 h 3833160"/>
              <a:gd name="connsiteX399" fmla="*/ 923410 w 1912672"/>
              <a:gd name="connsiteY399" fmla="*/ 1573354 h 3833160"/>
              <a:gd name="connsiteX400" fmla="*/ 904744 w 1912672"/>
              <a:gd name="connsiteY400" fmla="*/ 1526564 h 3833160"/>
              <a:gd name="connsiteX401" fmla="*/ 883839 w 1912672"/>
              <a:gd name="connsiteY401" fmla="*/ 1485263 h 3833160"/>
              <a:gd name="connsiteX402" fmla="*/ 859574 w 1912672"/>
              <a:gd name="connsiteY402" fmla="*/ 1448667 h 3833160"/>
              <a:gd name="connsiteX403" fmla="*/ 832510 w 1912672"/>
              <a:gd name="connsiteY403" fmla="*/ 1419129 h 3833160"/>
              <a:gd name="connsiteX404" fmla="*/ 801338 w 1912672"/>
              <a:gd name="connsiteY404" fmla="*/ 1396649 h 3833160"/>
              <a:gd name="connsiteX405" fmla="*/ 774834 w 1912672"/>
              <a:gd name="connsiteY405" fmla="*/ 1383318 h 3833160"/>
              <a:gd name="connsiteX406" fmla="*/ 745342 w 1912672"/>
              <a:gd name="connsiteY406" fmla="*/ 1377829 h 3833160"/>
              <a:gd name="connsiteX407" fmla="*/ 714918 w 1912672"/>
              <a:gd name="connsiteY407" fmla="*/ 1377829 h 3833160"/>
              <a:gd name="connsiteX408" fmla="*/ 683187 w 1912672"/>
              <a:gd name="connsiteY408" fmla="*/ 1381750 h 3833160"/>
              <a:gd name="connsiteX409" fmla="*/ 652016 w 1912672"/>
              <a:gd name="connsiteY409" fmla="*/ 1388023 h 3833160"/>
              <a:gd name="connsiteX410" fmla="*/ 620845 w 1912672"/>
              <a:gd name="connsiteY410" fmla="*/ 1396649 h 3833160"/>
              <a:gd name="connsiteX411" fmla="*/ 589860 w 1912672"/>
              <a:gd name="connsiteY411" fmla="*/ 1403446 h 3833160"/>
              <a:gd name="connsiteX412" fmla="*/ 559436 w 1912672"/>
              <a:gd name="connsiteY412" fmla="*/ 1410503 h 3833160"/>
              <a:gd name="connsiteX413" fmla="*/ 531438 w 1912672"/>
              <a:gd name="connsiteY413" fmla="*/ 1414424 h 3833160"/>
              <a:gd name="connsiteX414" fmla="*/ 467602 w 1912672"/>
              <a:gd name="connsiteY414" fmla="*/ 1417561 h 3833160"/>
              <a:gd name="connsiteX415" fmla="*/ 405447 w 1912672"/>
              <a:gd name="connsiteY415" fmla="*/ 1414424 h 3833160"/>
              <a:gd name="connsiteX416" fmla="*/ 347958 w 1912672"/>
              <a:gd name="connsiteY416" fmla="*/ 1407367 h 3833160"/>
              <a:gd name="connsiteX417" fmla="*/ 292708 w 1912672"/>
              <a:gd name="connsiteY417" fmla="*/ 1397433 h 3833160"/>
              <a:gd name="connsiteX418" fmla="*/ 238952 w 1912672"/>
              <a:gd name="connsiteY418" fmla="*/ 1384886 h 3833160"/>
              <a:gd name="connsiteX419" fmla="*/ 187622 w 1912672"/>
              <a:gd name="connsiteY419" fmla="*/ 1372339 h 3833160"/>
              <a:gd name="connsiteX420" fmla="*/ 139466 w 1912672"/>
              <a:gd name="connsiteY420" fmla="*/ 1358485 h 3833160"/>
              <a:gd name="connsiteX421" fmla="*/ 142639 w 1912672"/>
              <a:gd name="connsiteY421" fmla="*/ 1342801 h 3833160"/>
              <a:gd name="connsiteX422" fmla="*/ 208714 w 1912672"/>
              <a:gd name="connsiteY422" fmla="*/ 1352212 h 3833160"/>
              <a:gd name="connsiteX423" fmla="*/ 274043 w 1912672"/>
              <a:gd name="connsiteY423" fmla="*/ 1358485 h 3833160"/>
              <a:gd name="connsiteX424" fmla="*/ 337878 w 1912672"/>
              <a:gd name="connsiteY424" fmla="*/ 1360838 h 3833160"/>
              <a:gd name="connsiteX425" fmla="*/ 400034 w 1912672"/>
              <a:gd name="connsiteY425" fmla="*/ 1358485 h 3833160"/>
              <a:gd name="connsiteX426" fmla="*/ 460696 w 1912672"/>
              <a:gd name="connsiteY426" fmla="*/ 1349859 h 3833160"/>
              <a:gd name="connsiteX427" fmla="*/ 519865 w 1912672"/>
              <a:gd name="connsiteY427" fmla="*/ 1336528 h 3833160"/>
              <a:gd name="connsiteX428" fmla="*/ 576608 w 1912672"/>
              <a:gd name="connsiteY428" fmla="*/ 1318753 h 3833160"/>
              <a:gd name="connsiteX429" fmla="*/ 630177 w 1912672"/>
              <a:gd name="connsiteY429" fmla="*/ 1292874 h 3833160"/>
              <a:gd name="connsiteX430" fmla="*/ 699426 w 1912672"/>
              <a:gd name="connsiteY430" fmla="*/ 1258631 h 3833160"/>
              <a:gd name="connsiteX431" fmla="*/ 572688 w 1912672"/>
              <a:gd name="connsiteY431" fmla="*/ 1147276 h 3833160"/>
              <a:gd name="connsiteX432" fmla="*/ 459203 w 1912672"/>
              <a:gd name="connsiteY432" fmla="*/ 1022589 h 3833160"/>
              <a:gd name="connsiteX433" fmla="*/ 396861 w 1912672"/>
              <a:gd name="connsiteY433" fmla="*/ 1029647 h 3833160"/>
              <a:gd name="connsiteX434" fmla="*/ 336198 w 1912672"/>
              <a:gd name="connsiteY434" fmla="*/ 1029647 h 3833160"/>
              <a:gd name="connsiteX435" fmla="*/ 280949 w 1912672"/>
              <a:gd name="connsiteY435" fmla="*/ 1022589 h 3833160"/>
              <a:gd name="connsiteX436" fmla="*/ 228873 w 1912672"/>
              <a:gd name="connsiteY436" fmla="*/ 1007951 h 3833160"/>
              <a:gd name="connsiteX437" fmla="*/ 180716 w 1912672"/>
              <a:gd name="connsiteY437" fmla="*/ 986777 h 3833160"/>
              <a:gd name="connsiteX438" fmla="*/ 138719 w 1912672"/>
              <a:gd name="connsiteY438" fmla="*/ 960376 h 3833160"/>
              <a:gd name="connsiteX439" fmla="*/ 101389 w 1912672"/>
              <a:gd name="connsiteY439" fmla="*/ 927701 h 3833160"/>
              <a:gd name="connsiteX440" fmla="*/ 70218 w 1912672"/>
              <a:gd name="connsiteY440" fmla="*/ 889537 h 3833160"/>
              <a:gd name="connsiteX441" fmla="*/ 46139 w 1912672"/>
              <a:gd name="connsiteY441" fmla="*/ 848236 h 3833160"/>
              <a:gd name="connsiteX442" fmla="*/ 49312 w 1912672"/>
              <a:gd name="connsiteY442" fmla="*/ 841179 h 3833160"/>
              <a:gd name="connsiteX443" fmla="*/ 59392 w 1912672"/>
              <a:gd name="connsiteY443" fmla="*/ 848236 h 3833160"/>
              <a:gd name="connsiteX444" fmla="*/ 71897 w 1912672"/>
              <a:gd name="connsiteY444" fmla="*/ 875422 h 3833160"/>
              <a:gd name="connsiteX445" fmla="*/ 92056 w 1912672"/>
              <a:gd name="connsiteY445" fmla="*/ 898948 h 3833160"/>
              <a:gd name="connsiteX446" fmla="*/ 116881 w 1912672"/>
              <a:gd name="connsiteY446" fmla="*/ 922212 h 3833160"/>
              <a:gd name="connsiteX447" fmla="*/ 146559 w 1912672"/>
              <a:gd name="connsiteY447" fmla="*/ 940248 h 3833160"/>
              <a:gd name="connsiteX448" fmla="*/ 180716 w 1912672"/>
              <a:gd name="connsiteY448" fmla="*/ 955671 h 3833160"/>
              <a:gd name="connsiteX449" fmla="*/ 216554 w 1912672"/>
              <a:gd name="connsiteY449" fmla="*/ 967434 h 3833160"/>
              <a:gd name="connsiteX450" fmla="*/ 254631 w 1912672"/>
              <a:gd name="connsiteY450" fmla="*/ 974492 h 3833160"/>
              <a:gd name="connsiteX451" fmla="*/ 294201 w 1912672"/>
              <a:gd name="connsiteY451" fmla="*/ 976844 h 3833160"/>
              <a:gd name="connsiteX452" fmla="*/ 332279 w 1912672"/>
              <a:gd name="connsiteY452" fmla="*/ 976060 h 3833160"/>
              <a:gd name="connsiteX453" fmla="*/ 353371 w 1912672"/>
              <a:gd name="connsiteY453" fmla="*/ 972923 h 3833160"/>
              <a:gd name="connsiteX454" fmla="*/ 372036 w 1912672"/>
              <a:gd name="connsiteY454" fmla="*/ 972923 h 3833160"/>
              <a:gd name="connsiteX455" fmla="*/ 388275 w 1912672"/>
              <a:gd name="connsiteY455" fmla="*/ 969786 h 3833160"/>
              <a:gd name="connsiteX456" fmla="*/ 403954 w 1912672"/>
              <a:gd name="connsiteY456" fmla="*/ 965865 h 3833160"/>
              <a:gd name="connsiteX457" fmla="*/ 417206 w 1912672"/>
              <a:gd name="connsiteY457" fmla="*/ 957239 h 3833160"/>
              <a:gd name="connsiteX458" fmla="*/ 379875 w 1912672"/>
              <a:gd name="connsiteY458" fmla="*/ 886400 h 3833160"/>
              <a:gd name="connsiteX459" fmla="*/ 347958 w 1912672"/>
              <a:gd name="connsiteY459" fmla="*/ 817130 h 3833160"/>
              <a:gd name="connsiteX460" fmla="*/ 317533 w 1912672"/>
              <a:gd name="connsiteY460" fmla="*/ 744723 h 3833160"/>
              <a:gd name="connsiteX461" fmla="*/ 291215 w 1912672"/>
              <a:gd name="connsiteY461" fmla="*/ 669963 h 3833160"/>
              <a:gd name="connsiteX462" fmla="*/ 265457 w 1912672"/>
              <a:gd name="connsiteY462" fmla="*/ 588930 h 3833160"/>
              <a:gd name="connsiteX463" fmla="*/ 241379 w 1912672"/>
              <a:gd name="connsiteY463" fmla="*/ 501623 h 3833160"/>
              <a:gd name="connsiteX464" fmla="*/ 238952 w 1912672"/>
              <a:gd name="connsiteY464" fmla="*/ 485939 h 3833160"/>
              <a:gd name="connsiteX465" fmla="*/ 232793 w 1912672"/>
              <a:gd name="connsiteY465" fmla="*/ 464243 h 3833160"/>
              <a:gd name="connsiteX466" fmla="*/ 228873 w 1912672"/>
              <a:gd name="connsiteY466" fmla="*/ 440194 h 3833160"/>
              <a:gd name="connsiteX467" fmla="*/ 223460 w 1912672"/>
              <a:gd name="connsiteY467" fmla="*/ 415884 h 3833160"/>
              <a:gd name="connsiteX468" fmla="*/ 218794 w 1912672"/>
              <a:gd name="connsiteY468" fmla="*/ 389483 h 3833160"/>
              <a:gd name="connsiteX469" fmla="*/ 217300 w 1912672"/>
              <a:gd name="connsiteY469" fmla="*/ 365173 h 3833160"/>
              <a:gd name="connsiteX470" fmla="*/ 217300 w 1912672"/>
              <a:gd name="connsiteY470" fmla="*/ 342693 h 3833160"/>
              <a:gd name="connsiteX471" fmla="*/ 220287 w 1912672"/>
              <a:gd name="connsiteY471" fmla="*/ 322565 h 3833160"/>
              <a:gd name="connsiteX472" fmla="*/ 225886 w 1912672"/>
              <a:gd name="connsiteY472" fmla="*/ 308450 h 3833160"/>
              <a:gd name="connsiteX473" fmla="*/ 232793 w 1912672"/>
              <a:gd name="connsiteY473" fmla="*/ 311586 h 3833160"/>
              <a:gd name="connsiteX474" fmla="*/ 238952 w 1912672"/>
              <a:gd name="connsiteY474" fmla="*/ 391051 h 3833160"/>
              <a:gd name="connsiteX475" fmla="*/ 252951 w 1912672"/>
              <a:gd name="connsiteY475" fmla="*/ 470516 h 3833160"/>
              <a:gd name="connsiteX476" fmla="*/ 274043 w 1912672"/>
              <a:gd name="connsiteY476" fmla="*/ 548413 h 3833160"/>
              <a:gd name="connsiteX477" fmla="*/ 299614 w 1912672"/>
              <a:gd name="connsiteY477" fmla="*/ 620036 h 3833160"/>
              <a:gd name="connsiteX478" fmla="*/ 327612 w 1912672"/>
              <a:gd name="connsiteY478" fmla="*/ 686954 h 3833160"/>
              <a:gd name="connsiteX479" fmla="*/ 353371 w 1912672"/>
              <a:gd name="connsiteY479" fmla="*/ 730607 h 3833160"/>
              <a:gd name="connsiteX480" fmla="*/ 350197 w 1912672"/>
              <a:gd name="connsiteY480" fmla="*/ 732176 h 3833160"/>
              <a:gd name="connsiteX481" fmla="*/ 350197 w 1912672"/>
              <a:gd name="connsiteY481" fmla="*/ 733744 h 3833160"/>
              <a:gd name="connsiteX482" fmla="*/ 351877 w 1912672"/>
              <a:gd name="connsiteY482" fmla="*/ 735313 h 3833160"/>
              <a:gd name="connsiteX483" fmla="*/ 353371 w 1912672"/>
              <a:gd name="connsiteY483" fmla="*/ 736097 h 3833160"/>
              <a:gd name="connsiteX484" fmla="*/ 356544 w 1912672"/>
              <a:gd name="connsiteY484" fmla="*/ 737665 h 3833160"/>
              <a:gd name="connsiteX485" fmla="*/ 357290 w 1912672"/>
              <a:gd name="connsiteY485" fmla="*/ 740802 h 3833160"/>
              <a:gd name="connsiteX486" fmla="*/ 358784 w 1912672"/>
              <a:gd name="connsiteY486" fmla="*/ 742370 h 3833160"/>
              <a:gd name="connsiteX487" fmla="*/ 360277 w 1912672"/>
              <a:gd name="connsiteY487" fmla="*/ 744723 h 3833160"/>
              <a:gd name="connsiteX488" fmla="*/ 360277 w 1912672"/>
              <a:gd name="connsiteY488" fmla="*/ 743154 h 3833160"/>
              <a:gd name="connsiteX489" fmla="*/ 358784 w 1912672"/>
              <a:gd name="connsiteY489" fmla="*/ 742370 h 3833160"/>
              <a:gd name="connsiteX490" fmla="*/ 353371 w 1912672"/>
              <a:gd name="connsiteY490" fmla="*/ 730607 h 3833160"/>
              <a:gd name="connsiteX491" fmla="*/ 372036 w 1912672"/>
              <a:gd name="connsiteY491" fmla="*/ 716492 h 3833160"/>
              <a:gd name="connsiteX492" fmla="*/ 389955 w 1912672"/>
              <a:gd name="connsiteY492" fmla="*/ 692443 h 3833160"/>
              <a:gd name="connsiteX493" fmla="*/ 406940 w 1912672"/>
              <a:gd name="connsiteY493" fmla="*/ 664474 h 3833160"/>
              <a:gd name="connsiteX494" fmla="*/ 422619 w 1912672"/>
              <a:gd name="connsiteY494" fmla="*/ 630231 h 3833160"/>
              <a:gd name="connsiteX495" fmla="*/ 436618 w 1912672"/>
              <a:gd name="connsiteY495" fmla="*/ 592066 h 3833160"/>
              <a:gd name="connsiteX496" fmla="*/ 449870 w 1912672"/>
              <a:gd name="connsiteY496" fmla="*/ 552334 h 3833160"/>
              <a:gd name="connsiteX497" fmla="*/ 460696 w 1912672"/>
              <a:gd name="connsiteY497" fmla="*/ 511033 h 3833160"/>
              <a:gd name="connsiteX498" fmla="*/ 470776 w 1912672"/>
              <a:gd name="connsiteY498" fmla="*/ 471301 h 3833160"/>
              <a:gd name="connsiteX499" fmla="*/ 479362 w 1912672"/>
              <a:gd name="connsiteY499" fmla="*/ 433136 h 3833160"/>
              <a:gd name="connsiteX500" fmla="*/ 480855 w 1912672"/>
              <a:gd name="connsiteY500" fmla="*/ 484370 h 3833160"/>
              <a:gd name="connsiteX501" fmla="*/ 479362 w 1912672"/>
              <a:gd name="connsiteY501" fmla="*/ 531161 h 3833160"/>
              <a:gd name="connsiteX502" fmla="*/ 472269 w 1912672"/>
              <a:gd name="connsiteY502" fmla="*/ 574814 h 3833160"/>
              <a:gd name="connsiteX503" fmla="*/ 462189 w 1912672"/>
              <a:gd name="connsiteY503" fmla="*/ 618468 h 3833160"/>
              <a:gd name="connsiteX504" fmla="*/ 448190 w 1912672"/>
              <a:gd name="connsiteY504" fmla="*/ 659769 h 3833160"/>
              <a:gd name="connsiteX505" fmla="*/ 428032 w 1912672"/>
              <a:gd name="connsiteY505" fmla="*/ 701069 h 3833160"/>
              <a:gd name="connsiteX506" fmla="*/ 381369 w 1912672"/>
              <a:gd name="connsiteY506" fmla="*/ 791252 h 3833160"/>
              <a:gd name="connsiteX507" fmla="*/ 429525 w 1912672"/>
              <a:gd name="connsiteY507" fmla="*/ 863920 h 3833160"/>
              <a:gd name="connsiteX508" fmla="*/ 481601 w 1912672"/>
              <a:gd name="connsiteY508" fmla="*/ 931622 h 3833160"/>
              <a:gd name="connsiteX509" fmla="*/ 538531 w 1912672"/>
              <a:gd name="connsiteY509" fmla="*/ 995403 h 3833160"/>
              <a:gd name="connsiteX510" fmla="*/ 599193 w 1912672"/>
              <a:gd name="connsiteY510" fmla="*/ 1053957 h 3833160"/>
              <a:gd name="connsiteX511" fmla="*/ 816831 w 1912672"/>
              <a:gd name="connsiteY511" fmla="*/ 1205045 h 3833160"/>
              <a:gd name="connsiteX512" fmla="*/ 823924 w 1912672"/>
              <a:gd name="connsiteY512" fmla="*/ 1199555 h 3833160"/>
              <a:gd name="connsiteX513" fmla="*/ 806005 w 1912672"/>
              <a:gd name="connsiteY513" fmla="*/ 1132637 h 3833160"/>
              <a:gd name="connsiteX514" fmla="*/ 792006 w 1912672"/>
              <a:gd name="connsiteY514" fmla="*/ 1060753 h 3833160"/>
              <a:gd name="connsiteX515" fmla="*/ 780247 w 1912672"/>
              <a:gd name="connsiteY515" fmla="*/ 982856 h 3833160"/>
              <a:gd name="connsiteX516" fmla="*/ 774834 w 1912672"/>
              <a:gd name="connsiteY516" fmla="*/ 903391 h 3833160"/>
              <a:gd name="connsiteX517" fmla="*/ 770167 w 1912672"/>
              <a:gd name="connsiteY517" fmla="*/ 820267 h 3833160"/>
              <a:gd name="connsiteX518" fmla="*/ 770167 w 1912672"/>
              <a:gd name="connsiteY518" fmla="*/ 735313 h 3833160"/>
              <a:gd name="connsiteX519" fmla="*/ 773340 w 1912672"/>
              <a:gd name="connsiteY519" fmla="*/ 649574 h 3833160"/>
              <a:gd name="connsiteX520" fmla="*/ 780247 w 1912672"/>
              <a:gd name="connsiteY520" fmla="*/ 564620 h 3833160"/>
              <a:gd name="connsiteX521" fmla="*/ 790513 w 1912672"/>
              <a:gd name="connsiteY521" fmla="*/ 479927 h 3833160"/>
              <a:gd name="connsiteX522" fmla="*/ 801338 w 1912672"/>
              <a:gd name="connsiteY522" fmla="*/ 398109 h 3833160"/>
              <a:gd name="connsiteX523" fmla="*/ 816831 w 1912672"/>
              <a:gd name="connsiteY523" fmla="*/ 318644 h 3833160"/>
              <a:gd name="connsiteX524" fmla="*/ 835496 w 1912672"/>
              <a:gd name="connsiteY524" fmla="*/ 243884 h 3833160"/>
              <a:gd name="connsiteX525" fmla="*/ 854908 w 1912672"/>
              <a:gd name="connsiteY525" fmla="*/ 173046 h 3833160"/>
              <a:gd name="connsiteX526" fmla="*/ 877493 w 1912672"/>
              <a:gd name="connsiteY526" fmla="*/ 109003 h 3833160"/>
              <a:gd name="connsiteX527" fmla="*/ 901571 w 1912672"/>
              <a:gd name="connsiteY527" fmla="*/ 50711 h 3833160"/>
              <a:gd name="connsiteX528" fmla="*/ 930503 w 1912672"/>
              <a:gd name="connsiteY528" fmla="*/ 0 h 3833160"/>
              <a:gd name="connsiteX0" fmla="*/ 930503 w 1912672"/>
              <a:gd name="connsiteY0" fmla="*/ 0 h 3833160"/>
              <a:gd name="connsiteX1" fmla="*/ 927329 w 1912672"/>
              <a:gd name="connsiteY1" fmla="*/ 12547 h 3833160"/>
              <a:gd name="connsiteX2" fmla="*/ 925836 w 1912672"/>
              <a:gd name="connsiteY2" fmla="*/ 20912 h 3833160"/>
              <a:gd name="connsiteX3" fmla="*/ 924156 w 1912672"/>
              <a:gd name="connsiteY3" fmla="*/ 26401 h 3833160"/>
              <a:gd name="connsiteX4" fmla="*/ 924156 w 1912672"/>
              <a:gd name="connsiteY4" fmla="*/ 29538 h 3833160"/>
              <a:gd name="connsiteX5" fmla="*/ 925836 w 1912672"/>
              <a:gd name="connsiteY5" fmla="*/ 31106 h 3833160"/>
              <a:gd name="connsiteX6" fmla="*/ 925836 w 1912672"/>
              <a:gd name="connsiteY6" fmla="*/ 32675 h 3833160"/>
              <a:gd name="connsiteX7" fmla="*/ 927329 w 1912672"/>
              <a:gd name="connsiteY7" fmla="*/ 32675 h 3833160"/>
              <a:gd name="connsiteX8" fmla="*/ 927329 w 1912672"/>
              <a:gd name="connsiteY8" fmla="*/ 35027 h 3833160"/>
              <a:gd name="connsiteX9" fmla="*/ 925836 w 1912672"/>
              <a:gd name="connsiteY9" fmla="*/ 39733 h 3833160"/>
              <a:gd name="connsiteX10" fmla="*/ 924156 w 1912672"/>
              <a:gd name="connsiteY10" fmla="*/ 46790 h 3833160"/>
              <a:gd name="connsiteX11" fmla="*/ 921917 w 1912672"/>
              <a:gd name="connsiteY11" fmla="*/ 57769 h 3833160"/>
              <a:gd name="connsiteX12" fmla="*/ 917250 w 1912672"/>
              <a:gd name="connsiteY12" fmla="*/ 73192 h 3833160"/>
              <a:gd name="connsiteX13" fmla="*/ 910157 w 1912672"/>
              <a:gd name="connsiteY13" fmla="*/ 95149 h 3833160"/>
              <a:gd name="connsiteX14" fmla="*/ 903251 w 1912672"/>
              <a:gd name="connsiteY14" fmla="*/ 121550 h 3833160"/>
              <a:gd name="connsiteX15" fmla="*/ 892239 w 1912672"/>
              <a:gd name="connsiteY15" fmla="*/ 155793 h 3833160"/>
              <a:gd name="connsiteX16" fmla="*/ 879173 w 1912672"/>
              <a:gd name="connsiteY16" fmla="*/ 197094 h 3833160"/>
              <a:gd name="connsiteX17" fmla="*/ 863494 w 1912672"/>
              <a:gd name="connsiteY17" fmla="*/ 261659 h 3833160"/>
              <a:gd name="connsiteX18" fmla="*/ 852668 w 1912672"/>
              <a:gd name="connsiteY18" fmla="*/ 330930 h 3833160"/>
              <a:gd name="connsiteX19" fmla="*/ 844082 w 1912672"/>
              <a:gd name="connsiteY19" fmla="*/ 402030 h 3833160"/>
              <a:gd name="connsiteX20" fmla="*/ 832510 w 1912672"/>
              <a:gd name="connsiteY20" fmla="*/ 477574 h 3833160"/>
              <a:gd name="connsiteX21" fmla="*/ 830830 w 1912672"/>
              <a:gd name="connsiteY21" fmla="*/ 493781 h 3833160"/>
              <a:gd name="connsiteX22" fmla="*/ 828590 w 1912672"/>
              <a:gd name="connsiteY22" fmla="*/ 518091 h 3833160"/>
              <a:gd name="connsiteX23" fmla="*/ 826910 w 1912672"/>
              <a:gd name="connsiteY23" fmla="*/ 543708 h 3833160"/>
              <a:gd name="connsiteX24" fmla="*/ 825417 w 1912672"/>
              <a:gd name="connsiteY24" fmla="*/ 571677 h 3833160"/>
              <a:gd name="connsiteX25" fmla="*/ 825417 w 1912672"/>
              <a:gd name="connsiteY25" fmla="*/ 600431 h 3833160"/>
              <a:gd name="connsiteX26" fmla="*/ 828590 w 1912672"/>
              <a:gd name="connsiteY26" fmla="*/ 626310 h 3833160"/>
              <a:gd name="connsiteX27" fmla="*/ 832510 w 1912672"/>
              <a:gd name="connsiteY27" fmla="*/ 648790 h 3833160"/>
              <a:gd name="connsiteX28" fmla="*/ 839416 w 1912672"/>
              <a:gd name="connsiteY28" fmla="*/ 664474 h 3833160"/>
              <a:gd name="connsiteX29" fmla="*/ 876746 w 1912672"/>
              <a:gd name="connsiteY29" fmla="*/ 661337 h 3833160"/>
              <a:gd name="connsiteX30" fmla="*/ 913330 w 1912672"/>
              <a:gd name="connsiteY30" fmla="*/ 648790 h 3833160"/>
              <a:gd name="connsiteX31" fmla="*/ 948235 w 1912672"/>
              <a:gd name="connsiteY31" fmla="*/ 628662 h 3833160"/>
              <a:gd name="connsiteX32" fmla="*/ 984072 w 1912672"/>
              <a:gd name="connsiteY32" fmla="*/ 600431 h 3833160"/>
              <a:gd name="connsiteX33" fmla="*/ 1016736 w 1912672"/>
              <a:gd name="connsiteY33" fmla="*/ 567756 h 3833160"/>
              <a:gd name="connsiteX34" fmla="*/ 1048654 w 1912672"/>
              <a:gd name="connsiteY34" fmla="*/ 528024 h 3833160"/>
              <a:gd name="connsiteX35" fmla="*/ 1078892 w 1912672"/>
              <a:gd name="connsiteY35" fmla="*/ 485939 h 3833160"/>
              <a:gd name="connsiteX36" fmla="*/ 1106890 w 1912672"/>
              <a:gd name="connsiteY36" fmla="*/ 441763 h 3833160"/>
              <a:gd name="connsiteX37" fmla="*/ 1134141 w 1912672"/>
              <a:gd name="connsiteY37" fmla="*/ 394972 h 3833160"/>
              <a:gd name="connsiteX38" fmla="*/ 1157473 w 1912672"/>
              <a:gd name="connsiteY38" fmla="*/ 346614 h 3833160"/>
              <a:gd name="connsiteX39" fmla="*/ 1179311 w 1912672"/>
              <a:gd name="connsiteY39" fmla="*/ 299824 h 3833160"/>
              <a:gd name="connsiteX40" fmla="*/ 1197230 w 1912672"/>
              <a:gd name="connsiteY40" fmla="*/ 254602 h 3833160"/>
              <a:gd name="connsiteX41" fmla="*/ 1205816 w 1912672"/>
              <a:gd name="connsiteY41" fmla="*/ 254602 h 3833160"/>
              <a:gd name="connsiteX42" fmla="*/ 1205816 w 1912672"/>
              <a:gd name="connsiteY42" fmla="*/ 259307 h 3833160"/>
              <a:gd name="connsiteX43" fmla="*/ 1191817 w 1912672"/>
              <a:gd name="connsiteY43" fmla="*/ 304529 h 3833160"/>
              <a:gd name="connsiteX44" fmla="*/ 1176138 w 1912672"/>
              <a:gd name="connsiteY44" fmla="*/ 351319 h 3833160"/>
              <a:gd name="connsiteX45" fmla="*/ 1159153 w 1912672"/>
              <a:gd name="connsiteY45" fmla="*/ 396541 h 3833160"/>
              <a:gd name="connsiteX46" fmla="*/ 1141981 w 1912672"/>
              <a:gd name="connsiteY46" fmla="*/ 440194 h 3833160"/>
              <a:gd name="connsiteX47" fmla="*/ 1124062 w 1912672"/>
              <a:gd name="connsiteY47" fmla="*/ 482802 h 3833160"/>
              <a:gd name="connsiteX48" fmla="*/ 1103903 w 1912672"/>
              <a:gd name="connsiteY48" fmla="*/ 522535 h 3833160"/>
              <a:gd name="connsiteX49" fmla="*/ 1082812 w 1912672"/>
              <a:gd name="connsiteY49" fmla="*/ 560699 h 3833160"/>
              <a:gd name="connsiteX50" fmla="*/ 1057240 w 1912672"/>
              <a:gd name="connsiteY50" fmla="*/ 595726 h 3833160"/>
              <a:gd name="connsiteX51" fmla="*/ 1030735 w 1912672"/>
              <a:gd name="connsiteY51" fmla="*/ 630231 h 3833160"/>
              <a:gd name="connsiteX52" fmla="*/ 999564 w 1912672"/>
              <a:gd name="connsiteY52" fmla="*/ 658200 h 3833160"/>
              <a:gd name="connsiteX53" fmla="*/ 963914 w 1912672"/>
              <a:gd name="connsiteY53" fmla="*/ 683817 h 3833160"/>
              <a:gd name="connsiteX54" fmla="*/ 924156 w 1912672"/>
              <a:gd name="connsiteY54" fmla="*/ 706559 h 3833160"/>
              <a:gd name="connsiteX55" fmla="*/ 882159 w 1912672"/>
              <a:gd name="connsiteY55" fmla="*/ 723550 h 3833160"/>
              <a:gd name="connsiteX56" fmla="*/ 832510 w 1912672"/>
              <a:gd name="connsiteY56" fmla="*/ 735313 h 3833160"/>
              <a:gd name="connsiteX57" fmla="*/ 834003 w 1912672"/>
              <a:gd name="connsiteY57" fmla="*/ 817130 h 3833160"/>
              <a:gd name="connsiteX58" fmla="*/ 840909 w 1912672"/>
              <a:gd name="connsiteY58" fmla="*/ 895027 h 3833160"/>
              <a:gd name="connsiteX59" fmla="*/ 852668 w 1912672"/>
              <a:gd name="connsiteY59" fmla="*/ 969002 h 3833160"/>
              <a:gd name="connsiteX60" fmla="*/ 868160 w 1912672"/>
              <a:gd name="connsiteY60" fmla="*/ 1039057 h 3833160"/>
              <a:gd name="connsiteX61" fmla="*/ 887572 w 1912672"/>
              <a:gd name="connsiteY61" fmla="*/ 1105975 h 3833160"/>
              <a:gd name="connsiteX62" fmla="*/ 908664 w 1912672"/>
              <a:gd name="connsiteY62" fmla="*/ 1170017 h 3833160"/>
              <a:gd name="connsiteX63" fmla="*/ 932742 w 1912672"/>
              <a:gd name="connsiteY63" fmla="*/ 1230662 h 3833160"/>
              <a:gd name="connsiteX64" fmla="*/ 956821 w 1912672"/>
              <a:gd name="connsiteY64" fmla="*/ 1289738 h 3833160"/>
              <a:gd name="connsiteX65" fmla="*/ 963914 w 1912672"/>
              <a:gd name="connsiteY65" fmla="*/ 1303853 h 3833160"/>
              <a:gd name="connsiteX66" fmla="*/ 970073 w 1912672"/>
              <a:gd name="connsiteY66" fmla="*/ 1321105 h 3833160"/>
              <a:gd name="connsiteX67" fmla="*/ 978659 w 1912672"/>
              <a:gd name="connsiteY67" fmla="*/ 1339665 h 3833160"/>
              <a:gd name="connsiteX68" fmla="*/ 986499 w 1912672"/>
              <a:gd name="connsiteY68" fmla="*/ 1359269 h 3833160"/>
              <a:gd name="connsiteX69" fmla="*/ 996578 w 1912672"/>
              <a:gd name="connsiteY69" fmla="*/ 1377829 h 3833160"/>
              <a:gd name="connsiteX70" fmla="*/ 1008150 w 1912672"/>
              <a:gd name="connsiteY70" fmla="*/ 1393512 h 3833160"/>
              <a:gd name="connsiteX71" fmla="*/ 1022149 w 1912672"/>
              <a:gd name="connsiteY71" fmla="*/ 1407367 h 3833160"/>
              <a:gd name="connsiteX72" fmla="*/ 1037828 w 1912672"/>
              <a:gd name="connsiteY72" fmla="*/ 1417561 h 3833160"/>
              <a:gd name="connsiteX73" fmla="*/ 1056494 w 1912672"/>
              <a:gd name="connsiteY73" fmla="*/ 1421482 h 3833160"/>
              <a:gd name="connsiteX74" fmla="*/ 1075906 w 1912672"/>
              <a:gd name="connsiteY74" fmla="*/ 1420698 h 3833160"/>
              <a:gd name="connsiteX75" fmla="*/ 1110810 w 1912672"/>
              <a:gd name="connsiteY75" fmla="*/ 1408935 h 3833160"/>
              <a:gd name="connsiteX76" fmla="*/ 1141981 w 1912672"/>
              <a:gd name="connsiteY76" fmla="*/ 1389592 h 3833160"/>
              <a:gd name="connsiteX77" fmla="*/ 1172219 w 1912672"/>
              <a:gd name="connsiteY77" fmla="*/ 1365282 h 3833160"/>
              <a:gd name="connsiteX78" fmla="*/ 1197230 w 1912672"/>
              <a:gd name="connsiteY78" fmla="*/ 1336528 h 3833160"/>
              <a:gd name="connsiteX79" fmla="*/ 1221308 w 1912672"/>
              <a:gd name="connsiteY79" fmla="*/ 1305421 h 3833160"/>
              <a:gd name="connsiteX80" fmla="*/ 1243893 w 1912672"/>
              <a:gd name="connsiteY80" fmla="*/ 1272747 h 3833160"/>
              <a:gd name="connsiteX81" fmla="*/ 1264052 w 1912672"/>
              <a:gd name="connsiteY81" fmla="*/ 1241640 h 3833160"/>
              <a:gd name="connsiteX82" fmla="*/ 1281224 w 1912672"/>
              <a:gd name="connsiteY82" fmla="*/ 1211841 h 3833160"/>
              <a:gd name="connsiteX83" fmla="*/ 1319301 w 1912672"/>
              <a:gd name="connsiteY83" fmla="*/ 1144139 h 3833160"/>
              <a:gd name="connsiteX84" fmla="*/ 1355885 w 1912672"/>
              <a:gd name="connsiteY84" fmla="*/ 1067811 h 3833160"/>
              <a:gd name="connsiteX85" fmla="*/ 1392469 w 1912672"/>
              <a:gd name="connsiteY85" fmla="*/ 984425 h 3833160"/>
              <a:gd name="connsiteX86" fmla="*/ 1426627 w 1912672"/>
              <a:gd name="connsiteY86" fmla="*/ 893458 h 3833160"/>
              <a:gd name="connsiteX87" fmla="*/ 1457798 w 1912672"/>
              <a:gd name="connsiteY87" fmla="*/ 797525 h 3833160"/>
              <a:gd name="connsiteX88" fmla="*/ 1485796 w 1912672"/>
              <a:gd name="connsiteY88" fmla="*/ 695580 h 3833160"/>
              <a:gd name="connsiteX89" fmla="*/ 1511368 w 1912672"/>
              <a:gd name="connsiteY89" fmla="*/ 588930 h 3833160"/>
              <a:gd name="connsiteX90" fmla="*/ 1530033 w 1912672"/>
              <a:gd name="connsiteY90" fmla="*/ 478358 h 3833160"/>
              <a:gd name="connsiteX91" fmla="*/ 1544032 w 1912672"/>
              <a:gd name="connsiteY91" fmla="*/ 365173 h 3833160"/>
              <a:gd name="connsiteX92" fmla="*/ 1552618 w 1912672"/>
              <a:gd name="connsiteY92" fmla="*/ 249374 h 3833160"/>
              <a:gd name="connsiteX93" fmla="*/ 1559524 w 1912672"/>
              <a:gd name="connsiteY93" fmla="*/ 254602 h 3833160"/>
              <a:gd name="connsiteX94" fmla="*/ 1565124 w 1912672"/>
              <a:gd name="connsiteY94" fmla="*/ 267933 h 3833160"/>
              <a:gd name="connsiteX95" fmla="*/ 1569790 w 1912672"/>
              <a:gd name="connsiteY95" fmla="*/ 287538 h 3833160"/>
              <a:gd name="connsiteX96" fmla="*/ 1572030 w 1912672"/>
              <a:gd name="connsiteY96" fmla="*/ 313155 h 3833160"/>
              <a:gd name="connsiteX97" fmla="*/ 1573523 w 1912672"/>
              <a:gd name="connsiteY97" fmla="*/ 342693 h 3833160"/>
              <a:gd name="connsiteX98" fmla="*/ 1573523 w 1912672"/>
              <a:gd name="connsiteY98" fmla="*/ 376936 h 3833160"/>
              <a:gd name="connsiteX99" fmla="*/ 1573523 w 1912672"/>
              <a:gd name="connsiteY99" fmla="*/ 413532 h 3833160"/>
              <a:gd name="connsiteX100" fmla="*/ 1572030 w 1912672"/>
              <a:gd name="connsiteY100" fmla="*/ 453264 h 3833160"/>
              <a:gd name="connsiteX101" fmla="*/ 1569790 w 1912672"/>
              <a:gd name="connsiteY101" fmla="*/ 493781 h 3833160"/>
              <a:gd name="connsiteX102" fmla="*/ 1566617 w 1912672"/>
              <a:gd name="connsiteY102" fmla="*/ 535082 h 3833160"/>
              <a:gd name="connsiteX103" fmla="*/ 1561951 w 1912672"/>
              <a:gd name="connsiteY103" fmla="*/ 576383 h 3833160"/>
              <a:gd name="connsiteX104" fmla="*/ 1559524 w 1912672"/>
              <a:gd name="connsiteY104" fmla="*/ 616115 h 3833160"/>
              <a:gd name="connsiteX105" fmla="*/ 1554858 w 1912672"/>
              <a:gd name="connsiteY105" fmla="*/ 652711 h 3833160"/>
              <a:gd name="connsiteX106" fmla="*/ 1551125 w 1912672"/>
              <a:gd name="connsiteY106" fmla="*/ 686954 h 3833160"/>
              <a:gd name="connsiteX107" fmla="*/ 1546458 w 1912672"/>
              <a:gd name="connsiteY107" fmla="*/ 716492 h 3833160"/>
              <a:gd name="connsiteX108" fmla="*/ 1542539 w 1912672"/>
              <a:gd name="connsiteY108" fmla="*/ 740802 h 3833160"/>
              <a:gd name="connsiteX109" fmla="*/ 1539366 w 1912672"/>
              <a:gd name="connsiteY109" fmla="*/ 760145 h 3833160"/>
              <a:gd name="connsiteX110" fmla="*/ 1483370 w 1912672"/>
              <a:gd name="connsiteY110" fmla="*/ 981288 h 3833160"/>
              <a:gd name="connsiteX111" fmla="*/ 1528540 w 1912672"/>
              <a:gd name="connsiteY111" fmla="*/ 976844 h 3833160"/>
              <a:gd name="connsiteX112" fmla="*/ 1570537 w 1912672"/>
              <a:gd name="connsiteY112" fmla="*/ 965865 h 3833160"/>
              <a:gd name="connsiteX113" fmla="*/ 1610107 w 1912672"/>
              <a:gd name="connsiteY113" fmla="*/ 950182 h 3833160"/>
              <a:gd name="connsiteX114" fmla="*/ 1648185 w 1912672"/>
              <a:gd name="connsiteY114" fmla="*/ 930054 h 3833160"/>
              <a:gd name="connsiteX115" fmla="*/ 1682529 w 1912672"/>
              <a:gd name="connsiteY115" fmla="*/ 907312 h 3833160"/>
              <a:gd name="connsiteX116" fmla="*/ 1713513 w 1912672"/>
              <a:gd name="connsiteY116" fmla="*/ 882480 h 3833160"/>
              <a:gd name="connsiteX117" fmla="*/ 1743191 w 1912672"/>
              <a:gd name="connsiteY117" fmla="*/ 856863 h 3833160"/>
              <a:gd name="connsiteX118" fmla="*/ 1770442 w 1912672"/>
              <a:gd name="connsiteY118" fmla="*/ 832553 h 3833160"/>
              <a:gd name="connsiteX119" fmla="*/ 1772682 w 1912672"/>
              <a:gd name="connsiteY119" fmla="*/ 844315 h 3833160"/>
              <a:gd name="connsiteX120" fmla="*/ 1747857 w 1912672"/>
              <a:gd name="connsiteY120" fmla="*/ 882480 h 3833160"/>
              <a:gd name="connsiteX121" fmla="*/ 1717433 w 1912672"/>
              <a:gd name="connsiteY121" fmla="*/ 919075 h 3833160"/>
              <a:gd name="connsiteX122" fmla="*/ 1680849 w 1912672"/>
              <a:gd name="connsiteY122" fmla="*/ 951750 h 3833160"/>
              <a:gd name="connsiteX123" fmla="*/ 1639785 w 1912672"/>
              <a:gd name="connsiteY123" fmla="*/ 981288 h 3833160"/>
              <a:gd name="connsiteX124" fmla="*/ 1596108 w 1912672"/>
              <a:gd name="connsiteY124" fmla="*/ 1007951 h 3833160"/>
              <a:gd name="connsiteX125" fmla="*/ 1549445 w 1912672"/>
              <a:gd name="connsiteY125" fmla="*/ 1031215 h 3833160"/>
              <a:gd name="connsiteX126" fmla="*/ 1501288 w 1912672"/>
              <a:gd name="connsiteY126" fmla="*/ 1049251 h 3833160"/>
              <a:gd name="connsiteX127" fmla="*/ 1452199 w 1912672"/>
              <a:gd name="connsiteY127" fmla="*/ 1062321 h 3833160"/>
              <a:gd name="connsiteX128" fmla="*/ 1442119 w 1912672"/>
              <a:gd name="connsiteY128" fmla="*/ 1093689 h 3833160"/>
              <a:gd name="connsiteX129" fmla="*/ 1428120 w 1912672"/>
              <a:gd name="connsiteY129" fmla="*/ 1130285 h 3833160"/>
              <a:gd name="connsiteX130" fmla="*/ 1412628 w 1912672"/>
              <a:gd name="connsiteY130" fmla="*/ 1168449 h 3833160"/>
              <a:gd name="connsiteX131" fmla="*/ 1392469 w 1912672"/>
              <a:gd name="connsiteY131" fmla="*/ 1209750 h 3833160"/>
              <a:gd name="connsiteX132" fmla="*/ 1371378 w 1912672"/>
              <a:gd name="connsiteY132" fmla="*/ 1253142 h 3833160"/>
              <a:gd name="connsiteX133" fmla="*/ 1348793 w 1912672"/>
              <a:gd name="connsiteY133" fmla="*/ 1296011 h 3833160"/>
              <a:gd name="connsiteX134" fmla="*/ 1324714 w 1912672"/>
              <a:gd name="connsiteY134" fmla="*/ 1336528 h 3833160"/>
              <a:gd name="connsiteX135" fmla="*/ 1300636 w 1912672"/>
              <a:gd name="connsiteY135" fmla="*/ 1376260 h 3833160"/>
              <a:gd name="connsiteX136" fmla="*/ 1278051 w 1912672"/>
              <a:gd name="connsiteY136" fmla="*/ 1412856 h 3833160"/>
              <a:gd name="connsiteX137" fmla="*/ 1253973 w 1912672"/>
              <a:gd name="connsiteY137" fmla="*/ 1445531 h 3833160"/>
              <a:gd name="connsiteX138" fmla="*/ 1232881 w 1912672"/>
              <a:gd name="connsiteY138" fmla="*/ 1474546 h 3833160"/>
              <a:gd name="connsiteX139" fmla="*/ 1212722 w 1912672"/>
              <a:gd name="connsiteY139" fmla="*/ 1495458 h 3833160"/>
              <a:gd name="connsiteX140" fmla="*/ 1215895 w 1912672"/>
              <a:gd name="connsiteY140" fmla="*/ 1511142 h 3833160"/>
              <a:gd name="connsiteX141" fmla="*/ 1221308 w 1912672"/>
              <a:gd name="connsiteY141" fmla="*/ 1514278 h 3833160"/>
              <a:gd name="connsiteX142" fmla="*/ 1255466 w 1912672"/>
              <a:gd name="connsiteY142" fmla="*/ 1504084 h 3833160"/>
              <a:gd name="connsiteX143" fmla="*/ 1289810 w 1912672"/>
              <a:gd name="connsiteY143" fmla="*/ 1499379 h 3833160"/>
              <a:gd name="connsiteX144" fmla="*/ 1326208 w 1912672"/>
              <a:gd name="connsiteY144" fmla="*/ 1499379 h 3833160"/>
              <a:gd name="connsiteX145" fmla="*/ 1361298 w 1912672"/>
              <a:gd name="connsiteY145" fmla="*/ 1500947 h 3833160"/>
              <a:gd name="connsiteX146" fmla="*/ 1398629 w 1912672"/>
              <a:gd name="connsiteY146" fmla="*/ 1502515 h 3833160"/>
              <a:gd name="connsiteX147" fmla="*/ 1432040 w 1912672"/>
              <a:gd name="connsiteY147" fmla="*/ 1502515 h 3833160"/>
              <a:gd name="connsiteX148" fmla="*/ 1464704 w 1912672"/>
              <a:gd name="connsiteY148" fmla="*/ 1498594 h 3833160"/>
              <a:gd name="connsiteX149" fmla="*/ 1530033 w 1912672"/>
              <a:gd name="connsiteY149" fmla="*/ 1482911 h 3833160"/>
              <a:gd name="connsiteX150" fmla="*/ 1590695 w 1912672"/>
              <a:gd name="connsiteY150" fmla="*/ 1462783 h 3833160"/>
              <a:gd name="connsiteX151" fmla="*/ 1647438 w 1912672"/>
              <a:gd name="connsiteY151" fmla="*/ 1438734 h 3833160"/>
              <a:gd name="connsiteX152" fmla="*/ 1699514 w 1912672"/>
              <a:gd name="connsiteY152" fmla="*/ 1408935 h 3833160"/>
              <a:gd name="connsiteX153" fmla="*/ 1747857 w 1912672"/>
              <a:gd name="connsiteY153" fmla="*/ 1376260 h 3833160"/>
              <a:gd name="connsiteX154" fmla="*/ 1791348 w 1912672"/>
              <a:gd name="connsiteY154" fmla="*/ 1338096 h 3833160"/>
              <a:gd name="connsiteX155" fmla="*/ 1831105 w 1912672"/>
              <a:gd name="connsiteY155" fmla="*/ 1298364 h 3833160"/>
              <a:gd name="connsiteX156" fmla="*/ 1867502 w 1912672"/>
              <a:gd name="connsiteY156" fmla="*/ 1253142 h 3833160"/>
              <a:gd name="connsiteX157" fmla="*/ 1900166 w 1912672"/>
              <a:gd name="connsiteY157" fmla="*/ 1205045 h 3833160"/>
              <a:gd name="connsiteX158" fmla="*/ 1912672 w 1912672"/>
              <a:gd name="connsiteY158" fmla="*/ 1214978 h 3833160"/>
              <a:gd name="connsiteX159" fmla="*/ 1912672 w 1912672"/>
              <a:gd name="connsiteY159" fmla="*/ 1218114 h 3833160"/>
              <a:gd name="connsiteX160" fmla="*/ 1894754 w 1912672"/>
              <a:gd name="connsiteY160" fmla="*/ 1261768 h 3833160"/>
              <a:gd name="connsiteX161" fmla="*/ 1869182 w 1912672"/>
              <a:gd name="connsiteY161" fmla="*/ 1306990 h 3833160"/>
              <a:gd name="connsiteX162" fmla="*/ 1838011 w 1912672"/>
              <a:gd name="connsiteY162" fmla="*/ 1352212 h 3833160"/>
              <a:gd name="connsiteX163" fmla="*/ 1801427 w 1912672"/>
              <a:gd name="connsiteY163" fmla="*/ 1396649 h 3833160"/>
              <a:gd name="connsiteX164" fmla="*/ 1760176 w 1912672"/>
              <a:gd name="connsiteY164" fmla="*/ 1438734 h 3833160"/>
              <a:gd name="connsiteX165" fmla="*/ 1716686 w 1912672"/>
              <a:gd name="connsiteY165" fmla="*/ 1480035 h 3833160"/>
              <a:gd name="connsiteX166" fmla="*/ 1670770 w 1912672"/>
              <a:gd name="connsiteY166" fmla="*/ 1516631 h 3833160"/>
              <a:gd name="connsiteX167" fmla="*/ 1625786 w 1912672"/>
              <a:gd name="connsiteY167" fmla="*/ 1549306 h 3833160"/>
              <a:gd name="connsiteX168" fmla="*/ 1582109 w 1912672"/>
              <a:gd name="connsiteY168" fmla="*/ 1574923 h 3833160"/>
              <a:gd name="connsiteX169" fmla="*/ 1539366 w 1912672"/>
              <a:gd name="connsiteY169" fmla="*/ 1595834 h 3833160"/>
              <a:gd name="connsiteX170" fmla="*/ 1516781 w 1912672"/>
              <a:gd name="connsiteY170" fmla="*/ 1602892 h 3833160"/>
              <a:gd name="connsiteX171" fmla="*/ 1488783 w 1912672"/>
              <a:gd name="connsiteY171" fmla="*/ 1608382 h 3833160"/>
              <a:gd name="connsiteX172" fmla="*/ 1457798 w 1912672"/>
              <a:gd name="connsiteY172" fmla="*/ 1614655 h 3833160"/>
              <a:gd name="connsiteX173" fmla="*/ 1425134 w 1912672"/>
              <a:gd name="connsiteY173" fmla="*/ 1620144 h 3833160"/>
              <a:gd name="connsiteX174" fmla="*/ 1390790 w 1912672"/>
              <a:gd name="connsiteY174" fmla="*/ 1625634 h 3833160"/>
              <a:gd name="connsiteX175" fmla="*/ 1355885 w 1912672"/>
              <a:gd name="connsiteY175" fmla="*/ 1631123 h 3833160"/>
              <a:gd name="connsiteX176" fmla="*/ 1323221 w 1912672"/>
              <a:gd name="connsiteY176" fmla="*/ 1637135 h 3833160"/>
              <a:gd name="connsiteX177" fmla="*/ 1292050 w 1912672"/>
              <a:gd name="connsiteY177" fmla="*/ 1644193 h 3833160"/>
              <a:gd name="connsiteX178" fmla="*/ 1262559 w 1912672"/>
              <a:gd name="connsiteY178" fmla="*/ 1654388 h 3833160"/>
              <a:gd name="connsiteX179" fmla="*/ 1238481 w 1912672"/>
              <a:gd name="connsiteY179" fmla="*/ 1663798 h 3833160"/>
              <a:gd name="connsiteX180" fmla="*/ 1219815 w 1912672"/>
              <a:gd name="connsiteY180" fmla="*/ 1676868 h 3833160"/>
              <a:gd name="connsiteX181" fmla="*/ 1205816 w 1912672"/>
              <a:gd name="connsiteY181" fmla="*/ 1692552 h 3833160"/>
              <a:gd name="connsiteX182" fmla="*/ 1183231 w 1912672"/>
              <a:gd name="connsiteY182" fmla="*/ 1737774 h 3833160"/>
              <a:gd name="connsiteX183" fmla="*/ 1167552 w 1912672"/>
              <a:gd name="connsiteY183" fmla="*/ 1786916 h 3833160"/>
              <a:gd name="connsiteX184" fmla="*/ 1155233 w 1912672"/>
              <a:gd name="connsiteY184" fmla="*/ 1838150 h 3833160"/>
              <a:gd name="connsiteX185" fmla="*/ 1148140 w 1912672"/>
              <a:gd name="connsiteY185" fmla="*/ 1890430 h 3833160"/>
              <a:gd name="connsiteX186" fmla="*/ 1145154 w 1912672"/>
              <a:gd name="connsiteY186" fmla="*/ 1945585 h 3833160"/>
              <a:gd name="connsiteX187" fmla="*/ 1143474 w 1912672"/>
              <a:gd name="connsiteY187" fmla="*/ 2001001 h 3833160"/>
              <a:gd name="connsiteX188" fmla="*/ 1145154 w 1912672"/>
              <a:gd name="connsiteY188" fmla="*/ 2056418 h 3833160"/>
              <a:gd name="connsiteX189" fmla="*/ 1148140 w 1912672"/>
              <a:gd name="connsiteY189" fmla="*/ 2113141 h 3833160"/>
              <a:gd name="connsiteX190" fmla="*/ 1152060 w 1912672"/>
              <a:gd name="connsiteY190" fmla="*/ 2169341 h 3833160"/>
              <a:gd name="connsiteX191" fmla="*/ 1156726 w 1912672"/>
              <a:gd name="connsiteY191" fmla="*/ 2224496 h 3833160"/>
              <a:gd name="connsiteX192" fmla="*/ 1157473 w 1912672"/>
              <a:gd name="connsiteY192" fmla="*/ 2305530 h 3833160"/>
              <a:gd name="connsiteX193" fmla="*/ 1153553 w 1912672"/>
              <a:gd name="connsiteY193" fmla="*/ 2386563 h 3833160"/>
              <a:gd name="connsiteX194" fmla="*/ 1146647 w 1912672"/>
              <a:gd name="connsiteY194" fmla="*/ 2464460 h 3833160"/>
              <a:gd name="connsiteX195" fmla="*/ 1138061 w 1912672"/>
              <a:gd name="connsiteY195" fmla="*/ 2540788 h 3833160"/>
              <a:gd name="connsiteX196" fmla="*/ 1133570 w 1912672"/>
              <a:gd name="connsiteY196" fmla="*/ 2649282 h 3833160"/>
              <a:gd name="connsiteX197" fmla="*/ 1135587 w 1912672"/>
              <a:gd name="connsiteY197" fmla="*/ 2649282 h 3833160"/>
              <a:gd name="connsiteX198" fmla="*/ 1180266 w 1912672"/>
              <a:gd name="connsiteY198" fmla="*/ 2953171 h 3833160"/>
              <a:gd name="connsiteX199" fmla="*/ 1207679 w 1912672"/>
              <a:gd name="connsiteY199" fmla="*/ 2969405 h 3833160"/>
              <a:gd name="connsiteX200" fmla="*/ 1234848 w 1912672"/>
              <a:gd name="connsiteY200" fmla="*/ 2985127 h 3833160"/>
              <a:gd name="connsiteX201" fmla="*/ 1258166 w 1912672"/>
              <a:gd name="connsiteY201" fmla="*/ 3001068 h 3833160"/>
              <a:gd name="connsiteX202" fmla="*/ 1307538 w 1912672"/>
              <a:gd name="connsiteY202" fmla="*/ 3040740 h 3833160"/>
              <a:gd name="connsiteX203" fmla="*/ 1351565 w 1912672"/>
              <a:gd name="connsiteY203" fmla="*/ 3082914 h 3833160"/>
              <a:gd name="connsiteX204" fmla="*/ 1389568 w 1912672"/>
              <a:gd name="connsiteY204" fmla="*/ 3124303 h 3833160"/>
              <a:gd name="connsiteX205" fmla="*/ 1424031 w 1912672"/>
              <a:gd name="connsiteY205" fmla="*/ 3165885 h 3833160"/>
              <a:gd name="connsiteX206" fmla="*/ 1455679 w 1912672"/>
              <a:gd name="connsiteY206" fmla="*/ 3207993 h 3833160"/>
              <a:gd name="connsiteX207" fmla="*/ 1485527 w 1912672"/>
              <a:gd name="connsiteY207" fmla="*/ 3248526 h 3833160"/>
              <a:gd name="connsiteX208" fmla="*/ 1512168 w 1912672"/>
              <a:gd name="connsiteY208" fmla="*/ 3287746 h 3833160"/>
              <a:gd name="connsiteX209" fmla="*/ 1499563 w 1912672"/>
              <a:gd name="connsiteY209" fmla="*/ 3294670 h 3833160"/>
              <a:gd name="connsiteX210" fmla="*/ 1456733 w 1912672"/>
              <a:gd name="connsiteY210" fmla="*/ 3246355 h 3833160"/>
              <a:gd name="connsiteX211" fmla="*/ 1412405 w 1912672"/>
              <a:gd name="connsiteY211" fmla="*/ 3200323 h 3833160"/>
              <a:gd name="connsiteX212" fmla="*/ 1366622 w 1912672"/>
              <a:gd name="connsiteY212" fmla="*/ 3157506 h 3833160"/>
              <a:gd name="connsiteX213" fmla="*/ 1319006 w 1912672"/>
              <a:gd name="connsiteY213" fmla="*/ 3118477 h 3833160"/>
              <a:gd name="connsiteX214" fmla="*/ 1268398 w 1912672"/>
              <a:gd name="connsiteY214" fmla="*/ 3084012 h 3833160"/>
              <a:gd name="connsiteX215" fmla="*/ 1215820 w 1912672"/>
              <a:gd name="connsiteY215" fmla="*/ 3053212 h 3833160"/>
              <a:gd name="connsiteX216" fmla="*/ 1162136 w 1912672"/>
              <a:gd name="connsiteY216" fmla="*/ 3026534 h 3833160"/>
              <a:gd name="connsiteX217" fmla="*/ 1105505 w 1912672"/>
              <a:gd name="connsiteY217" fmla="*/ 3006561 h 3833160"/>
              <a:gd name="connsiteX218" fmla="*/ 1031784 w 1912672"/>
              <a:gd name="connsiteY218" fmla="*/ 2981193 h 3833160"/>
              <a:gd name="connsiteX219" fmla="*/ 1052936 w 1912672"/>
              <a:gd name="connsiteY219" fmla="*/ 3127318 h 3833160"/>
              <a:gd name="connsiteX220" fmla="*/ 1055550 w 1912672"/>
              <a:gd name="connsiteY220" fmla="*/ 3272471 h 3833160"/>
              <a:gd name="connsiteX221" fmla="*/ 1106379 w 1912672"/>
              <a:gd name="connsiteY221" fmla="*/ 3308927 h 3833160"/>
              <a:gd name="connsiteX222" fmla="*/ 1151347 w 1912672"/>
              <a:gd name="connsiteY222" fmla="*/ 3348334 h 3833160"/>
              <a:gd name="connsiteX223" fmla="*/ 1187691 w 1912672"/>
              <a:gd name="connsiteY223" fmla="*/ 3388268 h 3833160"/>
              <a:gd name="connsiteX224" fmla="*/ 1216725 w 1912672"/>
              <a:gd name="connsiteY224" fmla="*/ 3430484 h 3833160"/>
              <a:gd name="connsiteX225" fmla="*/ 1238582 w 1912672"/>
              <a:gd name="connsiteY225" fmla="*/ 3473897 h 3833160"/>
              <a:gd name="connsiteX226" fmla="*/ 1252456 w 1912672"/>
              <a:gd name="connsiteY226" fmla="*/ 3516304 h 3833160"/>
              <a:gd name="connsiteX227" fmla="*/ 1258768 w 1912672"/>
              <a:gd name="connsiteY227" fmla="*/ 3559273 h 3833160"/>
              <a:gd name="connsiteX228" fmla="*/ 1256926 w 1912672"/>
              <a:gd name="connsiteY228" fmla="*/ 3601386 h 3833160"/>
              <a:gd name="connsiteX229" fmla="*/ 1247774 w 1912672"/>
              <a:gd name="connsiteY229" fmla="*/ 3640689 h 3833160"/>
              <a:gd name="connsiteX230" fmla="*/ 1240808 w 1912672"/>
              <a:gd name="connsiteY230" fmla="*/ 3642671 h 3833160"/>
              <a:gd name="connsiteX231" fmla="*/ 1237950 w 1912672"/>
              <a:gd name="connsiteY231" fmla="*/ 3632080 h 3833160"/>
              <a:gd name="connsiteX232" fmla="*/ 1246452 w 1912672"/>
              <a:gd name="connsiteY232" fmla="*/ 3608381 h 3833160"/>
              <a:gd name="connsiteX233" fmla="*/ 1246889 w 1912672"/>
              <a:gd name="connsiteY233" fmla="*/ 3581808 h 3833160"/>
              <a:gd name="connsiteX234" fmla="*/ 1243694 w 1912672"/>
              <a:gd name="connsiteY234" fmla="*/ 3552354 h 3833160"/>
              <a:gd name="connsiteX235" fmla="*/ 1233485 w 1912672"/>
              <a:gd name="connsiteY235" fmla="*/ 3522742 h 3833160"/>
              <a:gd name="connsiteX236" fmla="*/ 1218246 w 1912672"/>
              <a:gd name="connsiteY236" fmla="*/ 3491717 h 3833160"/>
              <a:gd name="connsiteX237" fmla="*/ 1199371 w 1912672"/>
              <a:gd name="connsiteY237" fmla="*/ 3461697 h 3833160"/>
              <a:gd name="connsiteX238" fmla="*/ 1175758 w 1912672"/>
              <a:gd name="connsiteY238" fmla="*/ 3432919 h 3833160"/>
              <a:gd name="connsiteX239" fmla="*/ 1147962 w 1912672"/>
              <a:gd name="connsiteY239" fmla="*/ 3405866 h 3833160"/>
              <a:gd name="connsiteX240" fmla="*/ 1119222 w 1912672"/>
              <a:gd name="connsiteY240" fmla="*/ 3381579 h 3833160"/>
              <a:gd name="connsiteX241" fmla="*/ 1101535 w 1912672"/>
              <a:gd name="connsiteY241" fmla="*/ 3369675 h 3833160"/>
              <a:gd name="connsiteX242" fmla="*/ 1087698 w 1912672"/>
              <a:gd name="connsiteY242" fmla="*/ 3357550 h 3833160"/>
              <a:gd name="connsiteX243" fmla="*/ 1073608 w 1912672"/>
              <a:gd name="connsiteY243" fmla="*/ 3348798 h 3833160"/>
              <a:gd name="connsiteX244" fmla="*/ 1059423 w 1912672"/>
              <a:gd name="connsiteY244" fmla="*/ 3340859 h 3833160"/>
              <a:gd name="connsiteX245" fmla="*/ 1043960 w 1912672"/>
              <a:gd name="connsiteY245" fmla="*/ 3337192 h 3833160"/>
              <a:gd name="connsiteX246" fmla="*/ 1025322 w 1912672"/>
              <a:gd name="connsiteY246" fmla="*/ 3402025 h 3833160"/>
              <a:gd name="connsiteX247" fmla="*/ 1003697 w 1912672"/>
              <a:gd name="connsiteY247" fmla="*/ 3462443 h 3833160"/>
              <a:gd name="connsiteX248" fmla="*/ 978914 w 1912672"/>
              <a:gd name="connsiteY248" fmla="*/ 3523689 h 3833160"/>
              <a:gd name="connsiteX249" fmla="*/ 949550 w 1912672"/>
              <a:gd name="connsiteY249" fmla="*/ 3583615 h 3833160"/>
              <a:gd name="connsiteX250" fmla="*/ 915669 w 1912672"/>
              <a:gd name="connsiteY250" fmla="*/ 3646771 h 3833160"/>
              <a:gd name="connsiteX251" fmla="*/ 876441 w 1912672"/>
              <a:gd name="connsiteY251" fmla="*/ 3712430 h 3833160"/>
              <a:gd name="connsiteX252" fmla="*/ 867986 w 1912672"/>
              <a:gd name="connsiteY252" fmla="*/ 3722991 h 3833160"/>
              <a:gd name="connsiteX253" fmla="*/ 858368 w 1912672"/>
              <a:gd name="connsiteY253" fmla="*/ 3739422 h 3833160"/>
              <a:gd name="connsiteX254" fmla="*/ 845551 w 1912672"/>
              <a:gd name="connsiteY254" fmla="*/ 3755745 h 3833160"/>
              <a:gd name="connsiteX255" fmla="*/ 833671 w 1912672"/>
              <a:gd name="connsiteY255" fmla="*/ 3773189 h 3833160"/>
              <a:gd name="connsiteX256" fmla="*/ 819871 w 1912672"/>
              <a:gd name="connsiteY256" fmla="*/ 3791345 h 3833160"/>
              <a:gd name="connsiteX257" fmla="*/ 805085 w 1912672"/>
              <a:gd name="connsiteY257" fmla="*/ 3806242 h 3833160"/>
              <a:gd name="connsiteX258" fmla="*/ 790388 w 1912672"/>
              <a:gd name="connsiteY258" fmla="*/ 3819121 h 3833160"/>
              <a:gd name="connsiteX259" fmla="*/ 775016 w 1912672"/>
              <a:gd name="connsiteY259" fmla="*/ 3828711 h 3833160"/>
              <a:gd name="connsiteX260" fmla="*/ 761637 w 1912672"/>
              <a:gd name="connsiteY260" fmla="*/ 3833160 h 3833160"/>
              <a:gd name="connsiteX261" fmla="*/ 758567 w 1912672"/>
              <a:gd name="connsiteY261" fmla="*/ 3826878 h 3833160"/>
              <a:gd name="connsiteX262" fmla="*/ 805952 w 1912672"/>
              <a:gd name="connsiteY262" fmla="*/ 3777351 h 3833160"/>
              <a:gd name="connsiteX263" fmla="*/ 847525 w 1912672"/>
              <a:gd name="connsiteY263" fmla="*/ 3722733 h 3833160"/>
              <a:gd name="connsiteX264" fmla="*/ 882815 w 1912672"/>
              <a:gd name="connsiteY264" fmla="*/ 3664405 h 3833160"/>
              <a:gd name="connsiteX265" fmla="*/ 910683 w 1912672"/>
              <a:gd name="connsiteY265" fmla="*/ 3606761 h 3833160"/>
              <a:gd name="connsiteX266" fmla="*/ 933675 w 1912672"/>
              <a:gd name="connsiteY266" fmla="*/ 3550236 h 3833160"/>
              <a:gd name="connsiteX267" fmla="*/ 943120 w 1912672"/>
              <a:gd name="connsiteY267" fmla="*/ 3508495 h 3833160"/>
              <a:gd name="connsiteX268" fmla="*/ 946497 w 1912672"/>
              <a:gd name="connsiteY268" fmla="*/ 3509658 h 3833160"/>
              <a:gd name="connsiteX269" fmla="*/ 947522 w 1912672"/>
              <a:gd name="connsiteY269" fmla="*/ 3508759 h 3833160"/>
              <a:gd name="connsiteX270" fmla="*/ 947302 w 1912672"/>
              <a:gd name="connsiteY270" fmla="*/ 3506770 h 3833160"/>
              <a:gd name="connsiteX271" fmla="*/ 946709 w 1912672"/>
              <a:gd name="connsiteY271" fmla="*/ 3505350 h 3833160"/>
              <a:gd name="connsiteX272" fmla="*/ 945381 w 1912672"/>
              <a:gd name="connsiteY272" fmla="*/ 3502390 h 3833160"/>
              <a:gd name="connsiteX273" fmla="*/ 946879 w 1912672"/>
              <a:gd name="connsiteY273" fmla="*/ 3500109 h 3833160"/>
              <a:gd name="connsiteX274" fmla="*/ 946796 w 1912672"/>
              <a:gd name="connsiteY274" fmla="*/ 3498240 h 3833160"/>
              <a:gd name="connsiteX275" fmla="*/ 947228 w 1912672"/>
              <a:gd name="connsiteY275" fmla="*/ 3495922 h 3833160"/>
              <a:gd name="connsiteX276" fmla="*/ 946202 w 1912672"/>
              <a:gd name="connsiteY276" fmla="*/ 3496821 h 3833160"/>
              <a:gd name="connsiteX277" fmla="*/ 946796 w 1912672"/>
              <a:gd name="connsiteY277" fmla="*/ 3498240 h 3833160"/>
              <a:gd name="connsiteX278" fmla="*/ 943120 w 1912672"/>
              <a:gd name="connsiteY278" fmla="*/ 3508495 h 3833160"/>
              <a:gd name="connsiteX279" fmla="*/ 920055 w 1912672"/>
              <a:gd name="connsiteY279" fmla="*/ 3504456 h 3833160"/>
              <a:gd name="connsiteX280" fmla="*/ 891050 w 1912672"/>
              <a:gd name="connsiteY280" fmla="*/ 3506594 h 3833160"/>
              <a:gd name="connsiteX281" fmla="*/ 860172 w 1912672"/>
              <a:gd name="connsiteY281" fmla="*/ 3511582 h 3833160"/>
              <a:gd name="connsiteX282" fmla="*/ 826163 w 1912672"/>
              <a:gd name="connsiteY282" fmla="*/ 3521016 h 3833160"/>
              <a:gd name="connsiteX283" fmla="*/ 790835 w 1912672"/>
              <a:gd name="connsiteY283" fmla="*/ 3533785 h 3833160"/>
              <a:gd name="connsiteX284" fmla="*/ 755037 w 1912672"/>
              <a:gd name="connsiteY284" fmla="*/ 3547939 h 3833160"/>
              <a:gd name="connsiteX285" fmla="*/ 720010 w 1912672"/>
              <a:gd name="connsiteY285" fmla="*/ 3564567 h 3833160"/>
              <a:gd name="connsiteX286" fmla="*/ 686563 w 1912672"/>
              <a:gd name="connsiteY286" fmla="*/ 3580781 h 3833160"/>
              <a:gd name="connsiteX287" fmla="*/ 655247 w 1912672"/>
              <a:gd name="connsiteY287" fmla="*/ 3597068 h 3833160"/>
              <a:gd name="connsiteX288" fmla="*/ 687635 w 1912672"/>
              <a:gd name="connsiteY288" fmla="*/ 3566747 h 3833160"/>
              <a:gd name="connsiteX289" fmla="*/ 719332 w 1912672"/>
              <a:gd name="connsiteY289" fmla="*/ 3540910 h 3833160"/>
              <a:gd name="connsiteX290" fmla="*/ 753129 w 1912672"/>
              <a:gd name="connsiteY290" fmla="*/ 3520510 h 3833160"/>
              <a:gd name="connsiteX291" fmla="*/ 789139 w 1912672"/>
              <a:gd name="connsiteY291" fmla="*/ 3502048 h 3833160"/>
              <a:gd name="connsiteX292" fmla="*/ 826517 w 1912672"/>
              <a:gd name="connsiteY292" fmla="*/ 3487482 h 3833160"/>
              <a:gd name="connsiteX293" fmla="*/ 868462 w 1912672"/>
              <a:gd name="connsiteY293" fmla="*/ 3476916 h 3833160"/>
              <a:gd name="connsiteX294" fmla="*/ 962011 w 1912672"/>
              <a:gd name="connsiteY294" fmla="*/ 3455565 h 3833160"/>
              <a:gd name="connsiteX295" fmla="*/ 973820 w 1912672"/>
              <a:gd name="connsiteY295" fmla="*/ 3382651 h 3833160"/>
              <a:gd name="connsiteX296" fmla="*/ 979476 w 1912672"/>
              <a:gd name="connsiteY296" fmla="*/ 3310035 h 3833160"/>
              <a:gd name="connsiteX297" fmla="*/ 978970 w 1912672"/>
              <a:gd name="connsiteY297" fmla="*/ 3236513 h 3833160"/>
              <a:gd name="connsiteX298" fmla="*/ 972281 w 1912672"/>
              <a:gd name="connsiteY298" fmla="*/ 3163562 h 3833160"/>
              <a:gd name="connsiteX299" fmla="*/ 909718 w 1912672"/>
              <a:gd name="connsiteY299" fmla="*/ 2935624 h 3833160"/>
              <a:gd name="connsiteX300" fmla="*/ 900871 w 1912672"/>
              <a:gd name="connsiteY300" fmla="*/ 2934162 h 3833160"/>
              <a:gd name="connsiteX301" fmla="*/ 870406 w 1912672"/>
              <a:gd name="connsiteY301" fmla="*/ 2984139 h 3833160"/>
              <a:gd name="connsiteX302" fmla="*/ 833789 w 1912672"/>
              <a:gd name="connsiteY302" fmla="*/ 3034414 h 3833160"/>
              <a:gd name="connsiteX303" fmla="*/ 791581 w 1912672"/>
              <a:gd name="connsiteY303" fmla="*/ 3086679 h 3833160"/>
              <a:gd name="connsiteX304" fmla="*/ 743642 w 1912672"/>
              <a:gd name="connsiteY304" fmla="*/ 3135720 h 3833160"/>
              <a:gd name="connsiteX305" fmla="*/ 692759 w 1912672"/>
              <a:gd name="connsiteY305" fmla="*/ 3186373 h 3833160"/>
              <a:gd name="connsiteX306" fmla="*/ 637219 w 1912672"/>
              <a:gd name="connsiteY306" fmla="*/ 3235043 h 3833160"/>
              <a:gd name="connsiteX307" fmla="*/ 578815 w 1912672"/>
              <a:gd name="connsiteY307" fmla="*/ 3282100 h 3833160"/>
              <a:gd name="connsiteX308" fmla="*/ 518156 w 1912672"/>
              <a:gd name="connsiteY308" fmla="*/ 3326282 h 3833160"/>
              <a:gd name="connsiteX309" fmla="*/ 455177 w 1912672"/>
              <a:gd name="connsiteY309" fmla="*/ 3368134 h 3833160"/>
              <a:gd name="connsiteX310" fmla="*/ 393663 w 1912672"/>
              <a:gd name="connsiteY310" fmla="*/ 3407974 h 3833160"/>
              <a:gd name="connsiteX311" fmla="*/ 330228 w 1912672"/>
              <a:gd name="connsiteY311" fmla="*/ 3443435 h 3833160"/>
              <a:gd name="connsiteX312" fmla="*/ 267517 w 1912672"/>
              <a:gd name="connsiteY312" fmla="*/ 3474139 h 3833160"/>
              <a:gd name="connsiteX313" fmla="*/ 206814 w 1912672"/>
              <a:gd name="connsiteY313" fmla="*/ 3502111 h 3833160"/>
              <a:gd name="connsiteX314" fmla="*/ 148203 w 1912672"/>
              <a:gd name="connsiteY314" fmla="*/ 3524128 h 3833160"/>
              <a:gd name="connsiteX315" fmla="*/ 92246 w 1912672"/>
              <a:gd name="connsiteY315" fmla="*/ 3541882 h 3833160"/>
              <a:gd name="connsiteX316" fmla="*/ 37645 w 1912672"/>
              <a:gd name="connsiteY316" fmla="*/ 3552139 h 3833160"/>
              <a:gd name="connsiteX317" fmla="*/ 48200 w 1912672"/>
              <a:gd name="connsiteY317" fmla="*/ 3547012 h 3833160"/>
              <a:gd name="connsiteX318" fmla="*/ 54777 w 1912672"/>
              <a:gd name="connsiteY318" fmla="*/ 3543191 h 3833160"/>
              <a:gd name="connsiteX319" fmla="*/ 59610 w 1912672"/>
              <a:gd name="connsiteY319" fmla="*/ 3541137 h 3833160"/>
              <a:gd name="connsiteX320" fmla="*/ 61660 w 1912672"/>
              <a:gd name="connsiteY320" fmla="*/ 3539340 h 3833160"/>
              <a:gd name="connsiteX321" fmla="*/ 61441 w 1912672"/>
              <a:gd name="connsiteY321" fmla="*/ 3537351 h 3833160"/>
              <a:gd name="connsiteX322" fmla="*/ 62467 w 1912672"/>
              <a:gd name="connsiteY322" fmla="*/ 3536452 h 3833160"/>
              <a:gd name="connsiteX323" fmla="*/ 61359 w 1912672"/>
              <a:gd name="connsiteY323" fmla="*/ 3535481 h 3833160"/>
              <a:gd name="connsiteX324" fmla="*/ 62897 w 1912672"/>
              <a:gd name="connsiteY324" fmla="*/ 3534134 h 3833160"/>
              <a:gd name="connsiteX325" fmla="*/ 67081 w 1912672"/>
              <a:gd name="connsiteY325" fmla="*/ 3532408 h 3833160"/>
              <a:gd name="connsiteX326" fmla="*/ 72939 w 1912672"/>
              <a:gd name="connsiteY326" fmla="*/ 3529456 h 3833160"/>
              <a:gd name="connsiteX327" fmla="*/ 81778 w 1912672"/>
              <a:gd name="connsiteY327" fmla="*/ 3524622 h 3833160"/>
              <a:gd name="connsiteX328" fmla="*/ 95320 w 1912672"/>
              <a:gd name="connsiteY328" fmla="*/ 3518818 h 3833160"/>
              <a:gd name="connsiteX329" fmla="*/ 114932 w 1912672"/>
              <a:gd name="connsiteY329" fmla="*/ 3510846 h 3833160"/>
              <a:gd name="connsiteX330" fmla="*/ 137312 w 1912672"/>
              <a:gd name="connsiteY330" fmla="*/ 3500207 h 3833160"/>
              <a:gd name="connsiteX331" fmla="*/ 167862 w 1912672"/>
              <a:gd name="connsiteY331" fmla="*/ 3487744 h 3833160"/>
              <a:gd name="connsiteX332" fmla="*/ 204549 w 1912672"/>
              <a:gd name="connsiteY332" fmla="*/ 3472571 h 3833160"/>
              <a:gd name="connsiteX333" fmla="*/ 258382 w 1912672"/>
              <a:gd name="connsiteY333" fmla="*/ 3445767 h 3833160"/>
              <a:gd name="connsiteX334" fmla="*/ 311693 w 1912672"/>
              <a:gd name="connsiteY334" fmla="*/ 3413115 h 3833160"/>
              <a:gd name="connsiteX335" fmla="*/ 364540 w 1912672"/>
              <a:gd name="connsiteY335" fmla="*/ 3377961 h 3833160"/>
              <a:gd name="connsiteX336" fmla="*/ 422506 w 1912672"/>
              <a:gd name="connsiteY336" fmla="*/ 3342200 h 3833160"/>
              <a:gd name="connsiteX337" fmla="*/ 434347 w 1912672"/>
              <a:gd name="connsiteY337" fmla="*/ 3334006 h 3833160"/>
              <a:gd name="connsiteX338" fmla="*/ 451900 w 1912672"/>
              <a:gd name="connsiteY338" fmla="*/ 3321534 h 3833160"/>
              <a:gd name="connsiteX339" fmla="*/ 469893 w 1912672"/>
              <a:gd name="connsiteY339" fmla="*/ 3307950 h 3833160"/>
              <a:gd name="connsiteX340" fmla="*/ 489284 w 1912672"/>
              <a:gd name="connsiteY340" fmla="*/ 3292897 h 3833160"/>
              <a:gd name="connsiteX341" fmla="*/ 508083 w 1912672"/>
              <a:gd name="connsiteY341" fmla="*/ 3276424 h 3833160"/>
              <a:gd name="connsiteX342" fmla="*/ 522649 w 1912672"/>
              <a:gd name="connsiteY342" fmla="*/ 3259537 h 3833160"/>
              <a:gd name="connsiteX343" fmla="*/ 534440 w 1912672"/>
              <a:gd name="connsiteY343" fmla="*/ 3244112 h 3833160"/>
              <a:gd name="connsiteX344" fmla="*/ 539574 w 1912672"/>
              <a:gd name="connsiteY344" fmla="*/ 3230640 h 3833160"/>
              <a:gd name="connsiteX345" fmla="*/ 509849 w 1912672"/>
              <a:gd name="connsiteY345" fmla="*/ 3208187 h 3833160"/>
              <a:gd name="connsiteX346" fmla="*/ 474526 w 1912672"/>
              <a:gd name="connsiteY346" fmla="*/ 3191609 h 3833160"/>
              <a:gd name="connsiteX347" fmla="*/ 435493 w 1912672"/>
              <a:gd name="connsiteY347" fmla="*/ 3180466 h 3833160"/>
              <a:gd name="connsiteX348" fmla="*/ 390471 w 1912672"/>
              <a:gd name="connsiteY348" fmla="*/ 3173359 h 3833160"/>
              <a:gd name="connsiteX349" fmla="*/ 344894 w 1912672"/>
              <a:gd name="connsiteY349" fmla="*/ 3170859 h 3833160"/>
              <a:gd name="connsiteX350" fmla="*/ 295258 w 1912672"/>
              <a:gd name="connsiteY350" fmla="*/ 3172887 h 3833160"/>
              <a:gd name="connsiteX351" fmla="*/ 245329 w 1912672"/>
              <a:gd name="connsiteY351" fmla="*/ 3177354 h 3833160"/>
              <a:gd name="connsiteX352" fmla="*/ 195694 w 1912672"/>
              <a:gd name="connsiteY352" fmla="*/ 3184474 h 3833160"/>
              <a:gd name="connsiteX353" fmla="*/ 144902 w 1912672"/>
              <a:gd name="connsiteY353" fmla="*/ 3193577 h 3833160"/>
              <a:gd name="connsiteX354" fmla="*/ 95992 w 1912672"/>
              <a:gd name="connsiteY354" fmla="*/ 3206125 h 3833160"/>
              <a:gd name="connsiteX355" fmla="*/ 49213 w 1912672"/>
              <a:gd name="connsiteY355" fmla="*/ 3218744 h 3833160"/>
              <a:gd name="connsiteX356" fmla="*/ 6365 w 1912672"/>
              <a:gd name="connsiteY356" fmla="*/ 3233010 h 3833160"/>
              <a:gd name="connsiteX357" fmla="*/ 0 w 1912672"/>
              <a:gd name="connsiteY357" fmla="*/ 3227433 h 3833160"/>
              <a:gd name="connsiteX358" fmla="*/ 3076 w 1912672"/>
              <a:gd name="connsiteY358" fmla="*/ 3224737 h 3833160"/>
              <a:gd name="connsiteX359" fmla="*/ 43018 w 1912672"/>
              <a:gd name="connsiteY359" fmla="*/ 3207924 h 3833160"/>
              <a:gd name="connsiteX360" fmla="*/ 85231 w 1912672"/>
              <a:gd name="connsiteY360" fmla="*/ 3191304 h 3833160"/>
              <a:gd name="connsiteX361" fmla="*/ 127386 w 1912672"/>
              <a:gd name="connsiteY361" fmla="*/ 3176431 h 3833160"/>
              <a:gd name="connsiteX362" fmla="*/ 168655 w 1912672"/>
              <a:gd name="connsiteY362" fmla="*/ 3162578 h 3833160"/>
              <a:gd name="connsiteX363" fmla="*/ 209793 w 1912672"/>
              <a:gd name="connsiteY363" fmla="*/ 3149808 h 3833160"/>
              <a:gd name="connsiteX364" fmla="*/ 250713 w 1912672"/>
              <a:gd name="connsiteY364" fmla="*/ 3140141 h 3833160"/>
              <a:gd name="connsiteX365" fmla="*/ 291298 w 1912672"/>
              <a:gd name="connsiteY365" fmla="*/ 3131978 h 3833160"/>
              <a:gd name="connsiteX366" fmla="*/ 333154 w 1912672"/>
              <a:gd name="connsiteY366" fmla="*/ 3128523 h 3833160"/>
              <a:gd name="connsiteX367" fmla="*/ 375359 w 1912672"/>
              <a:gd name="connsiteY367" fmla="*/ 3125974 h 3833160"/>
              <a:gd name="connsiteX368" fmla="*/ 416751 w 1912672"/>
              <a:gd name="connsiteY368" fmla="*/ 3130200 h 3833160"/>
              <a:gd name="connsiteX369" fmla="*/ 459928 w 1912672"/>
              <a:gd name="connsiteY369" fmla="*/ 3138683 h 3833160"/>
              <a:gd name="connsiteX370" fmla="*/ 504268 w 1912672"/>
              <a:gd name="connsiteY370" fmla="*/ 3151481 h 3833160"/>
              <a:gd name="connsiteX371" fmla="*/ 546509 w 1912672"/>
              <a:gd name="connsiteY371" fmla="*/ 3169029 h 3833160"/>
              <a:gd name="connsiteX372" fmla="*/ 591005 w 1912672"/>
              <a:gd name="connsiteY372" fmla="*/ 3194544 h 3833160"/>
              <a:gd name="connsiteX373" fmla="*/ 643386 w 1912672"/>
              <a:gd name="connsiteY373" fmla="*/ 3146702 h 3833160"/>
              <a:gd name="connsiteX374" fmla="*/ 689192 w 1912672"/>
              <a:gd name="connsiteY374" fmla="*/ 3097589 h 3833160"/>
              <a:gd name="connsiteX375" fmla="*/ 728837 w 1912672"/>
              <a:gd name="connsiteY375" fmla="*/ 3047570 h 3833160"/>
              <a:gd name="connsiteX376" fmla="*/ 763151 w 1912672"/>
              <a:gd name="connsiteY376" fmla="*/ 2997373 h 3833160"/>
              <a:gd name="connsiteX377" fmla="*/ 792509 w 1912672"/>
              <a:gd name="connsiteY377" fmla="*/ 2946426 h 3833160"/>
              <a:gd name="connsiteX378" fmla="*/ 818742 w 1912672"/>
              <a:gd name="connsiteY378" fmla="*/ 2896035 h 3833160"/>
              <a:gd name="connsiteX379" fmla="*/ 840539 w 1912672"/>
              <a:gd name="connsiteY379" fmla="*/ 2845651 h 3833160"/>
              <a:gd name="connsiteX380" fmla="*/ 868659 w 1912672"/>
              <a:gd name="connsiteY380" fmla="*/ 2777611 h 3833160"/>
              <a:gd name="connsiteX381" fmla="*/ 886079 w 1912672"/>
              <a:gd name="connsiteY381" fmla="*/ 2678806 h 3833160"/>
              <a:gd name="connsiteX382" fmla="*/ 894665 w 1912672"/>
              <a:gd name="connsiteY382" fmla="*/ 2574247 h 3833160"/>
              <a:gd name="connsiteX383" fmla="*/ 910157 w 1912672"/>
              <a:gd name="connsiteY383" fmla="*/ 2532162 h 3833160"/>
              <a:gd name="connsiteX384" fmla="*/ 923410 w 1912672"/>
              <a:gd name="connsiteY384" fmla="*/ 2485372 h 3833160"/>
              <a:gd name="connsiteX385" fmla="*/ 935916 w 1912672"/>
              <a:gd name="connsiteY385" fmla="*/ 2433353 h 3833160"/>
              <a:gd name="connsiteX386" fmla="*/ 947488 w 1912672"/>
              <a:gd name="connsiteY386" fmla="*/ 2377937 h 3833160"/>
              <a:gd name="connsiteX387" fmla="*/ 956821 w 1912672"/>
              <a:gd name="connsiteY387" fmla="*/ 2318077 h 3833160"/>
              <a:gd name="connsiteX388" fmla="*/ 963914 w 1912672"/>
              <a:gd name="connsiteY388" fmla="*/ 2257171 h 3833160"/>
              <a:gd name="connsiteX389" fmla="*/ 970820 w 1912672"/>
              <a:gd name="connsiteY389" fmla="*/ 2193390 h 3833160"/>
              <a:gd name="connsiteX390" fmla="*/ 975486 w 1912672"/>
              <a:gd name="connsiteY390" fmla="*/ 2128825 h 3833160"/>
              <a:gd name="connsiteX391" fmla="*/ 979406 w 1912672"/>
              <a:gd name="connsiteY391" fmla="*/ 2061646 h 3833160"/>
              <a:gd name="connsiteX392" fmla="*/ 979406 w 1912672"/>
              <a:gd name="connsiteY392" fmla="*/ 1995512 h 3833160"/>
              <a:gd name="connsiteX393" fmla="*/ 979406 w 1912672"/>
              <a:gd name="connsiteY393" fmla="*/ 1930162 h 3833160"/>
              <a:gd name="connsiteX394" fmla="*/ 975486 w 1912672"/>
              <a:gd name="connsiteY394" fmla="*/ 1864552 h 3833160"/>
              <a:gd name="connsiteX395" fmla="*/ 970073 w 1912672"/>
              <a:gd name="connsiteY395" fmla="*/ 1801555 h 3833160"/>
              <a:gd name="connsiteX396" fmla="*/ 963167 w 1912672"/>
              <a:gd name="connsiteY396" fmla="*/ 1740126 h 3833160"/>
              <a:gd name="connsiteX397" fmla="*/ 952901 w 1912672"/>
              <a:gd name="connsiteY397" fmla="*/ 1680789 h 3833160"/>
              <a:gd name="connsiteX398" fmla="*/ 938902 w 1912672"/>
              <a:gd name="connsiteY398" fmla="*/ 1625634 h 3833160"/>
              <a:gd name="connsiteX399" fmla="*/ 923410 w 1912672"/>
              <a:gd name="connsiteY399" fmla="*/ 1573354 h 3833160"/>
              <a:gd name="connsiteX400" fmla="*/ 904744 w 1912672"/>
              <a:gd name="connsiteY400" fmla="*/ 1526564 h 3833160"/>
              <a:gd name="connsiteX401" fmla="*/ 883839 w 1912672"/>
              <a:gd name="connsiteY401" fmla="*/ 1485263 h 3833160"/>
              <a:gd name="connsiteX402" fmla="*/ 859574 w 1912672"/>
              <a:gd name="connsiteY402" fmla="*/ 1448667 h 3833160"/>
              <a:gd name="connsiteX403" fmla="*/ 832510 w 1912672"/>
              <a:gd name="connsiteY403" fmla="*/ 1419129 h 3833160"/>
              <a:gd name="connsiteX404" fmla="*/ 801338 w 1912672"/>
              <a:gd name="connsiteY404" fmla="*/ 1396649 h 3833160"/>
              <a:gd name="connsiteX405" fmla="*/ 774834 w 1912672"/>
              <a:gd name="connsiteY405" fmla="*/ 1383318 h 3833160"/>
              <a:gd name="connsiteX406" fmla="*/ 745342 w 1912672"/>
              <a:gd name="connsiteY406" fmla="*/ 1377829 h 3833160"/>
              <a:gd name="connsiteX407" fmla="*/ 714918 w 1912672"/>
              <a:gd name="connsiteY407" fmla="*/ 1377829 h 3833160"/>
              <a:gd name="connsiteX408" fmla="*/ 683187 w 1912672"/>
              <a:gd name="connsiteY408" fmla="*/ 1381750 h 3833160"/>
              <a:gd name="connsiteX409" fmla="*/ 652016 w 1912672"/>
              <a:gd name="connsiteY409" fmla="*/ 1388023 h 3833160"/>
              <a:gd name="connsiteX410" fmla="*/ 620845 w 1912672"/>
              <a:gd name="connsiteY410" fmla="*/ 1396649 h 3833160"/>
              <a:gd name="connsiteX411" fmla="*/ 589860 w 1912672"/>
              <a:gd name="connsiteY411" fmla="*/ 1403446 h 3833160"/>
              <a:gd name="connsiteX412" fmla="*/ 559436 w 1912672"/>
              <a:gd name="connsiteY412" fmla="*/ 1410503 h 3833160"/>
              <a:gd name="connsiteX413" fmla="*/ 531438 w 1912672"/>
              <a:gd name="connsiteY413" fmla="*/ 1414424 h 3833160"/>
              <a:gd name="connsiteX414" fmla="*/ 467602 w 1912672"/>
              <a:gd name="connsiteY414" fmla="*/ 1417561 h 3833160"/>
              <a:gd name="connsiteX415" fmla="*/ 405447 w 1912672"/>
              <a:gd name="connsiteY415" fmla="*/ 1414424 h 3833160"/>
              <a:gd name="connsiteX416" fmla="*/ 347958 w 1912672"/>
              <a:gd name="connsiteY416" fmla="*/ 1407367 h 3833160"/>
              <a:gd name="connsiteX417" fmla="*/ 292708 w 1912672"/>
              <a:gd name="connsiteY417" fmla="*/ 1397433 h 3833160"/>
              <a:gd name="connsiteX418" fmla="*/ 238952 w 1912672"/>
              <a:gd name="connsiteY418" fmla="*/ 1384886 h 3833160"/>
              <a:gd name="connsiteX419" fmla="*/ 187622 w 1912672"/>
              <a:gd name="connsiteY419" fmla="*/ 1372339 h 3833160"/>
              <a:gd name="connsiteX420" fmla="*/ 139466 w 1912672"/>
              <a:gd name="connsiteY420" fmla="*/ 1358485 h 3833160"/>
              <a:gd name="connsiteX421" fmla="*/ 142639 w 1912672"/>
              <a:gd name="connsiteY421" fmla="*/ 1342801 h 3833160"/>
              <a:gd name="connsiteX422" fmla="*/ 208714 w 1912672"/>
              <a:gd name="connsiteY422" fmla="*/ 1352212 h 3833160"/>
              <a:gd name="connsiteX423" fmla="*/ 274043 w 1912672"/>
              <a:gd name="connsiteY423" fmla="*/ 1358485 h 3833160"/>
              <a:gd name="connsiteX424" fmla="*/ 337878 w 1912672"/>
              <a:gd name="connsiteY424" fmla="*/ 1360838 h 3833160"/>
              <a:gd name="connsiteX425" fmla="*/ 400034 w 1912672"/>
              <a:gd name="connsiteY425" fmla="*/ 1358485 h 3833160"/>
              <a:gd name="connsiteX426" fmla="*/ 460696 w 1912672"/>
              <a:gd name="connsiteY426" fmla="*/ 1349859 h 3833160"/>
              <a:gd name="connsiteX427" fmla="*/ 519865 w 1912672"/>
              <a:gd name="connsiteY427" fmla="*/ 1336528 h 3833160"/>
              <a:gd name="connsiteX428" fmla="*/ 576608 w 1912672"/>
              <a:gd name="connsiteY428" fmla="*/ 1318753 h 3833160"/>
              <a:gd name="connsiteX429" fmla="*/ 630177 w 1912672"/>
              <a:gd name="connsiteY429" fmla="*/ 1292874 h 3833160"/>
              <a:gd name="connsiteX430" fmla="*/ 699426 w 1912672"/>
              <a:gd name="connsiteY430" fmla="*/ 1258631 h 3833160"/>
              <a:gd name="connsiteX431" fmla="*/ 572688 w 1912672"/>
              <a:gd name="connsiteY431" fmla="*/ 1147276 h 3833160"/>
              <a:gd name="connsiteX432" fmla="*/ 459203 w 1912672"/>
              <a:gd name="connsiteY432" fmla="*/ 1022589 h 3833160"/>
              <a:gd name="connsiteX433" fmla="*/ 396861 w 1912672"/>
              <a:gd name="connsiteY433" fmla="*/ 1029647 h 3833160"/>
              <a:gd name="connsiteX434" fmla="*/ 336198 w 1912672"/>
              <a:gd name="connsiteY434" fmla="*/ 1029647 h 3833160"/>
              <a:gd name="connsiteX435" fmla="*/ 280949 w 1912672"/>
              <a:gd name="connsiteY435" fmla="*/ 1022589 h 3833160"/>
              <a:gd name="connsiteX436" fmla="*/ 228873 w 1912672"/>
              <a:gd name="connsiteY436" fmla="*/ 1007951 h 3833160"/>
              <a:gd name="connsiteX437" fmla="*/ 180716 w 1912672"/>
              <a:gd name="connsiteY437" fmla="*/ 986777 h 3833160"/>
              <a:gd name="connsiteX438" fmla="*/ 138719 w 1912672"/>
              <a:gd name="connsiteY438" fmla="*/ 960376 h 3833160"/>
              <a:gd name="connsiteX439" fmla="*/ 101389 w 1912672"/>
              <a:gd name="connsiteY439" fmla="*/ 927701 h 3833160"/>
              <a:gd name="connsiteX440" fmla="*/ 70218 w 1912672"/>
              <a:gd name="connsiteY440" fmla="*/ 889537 h 3833160"/>
              <a:gd name="connsiteX441" fmla="*/ 46139 w 1912672"/>
              <a:gd name="connsiteY441" fmla="*/ 848236 h 3833160"/>
              <a:gd name="connsiteX442" fmla="*/ 49312 w 1912672"/>
              <a:gd name="connsiteY442" fmla="*/ 841179 h 3833160"/>
              <a:gd name="connsiteX443" fmla="*/ 59392 w 1912672"/>
              <a:gd name="connsiteY443" fmla="*/ 848236 h 3833160"/>
              <a:gd name="connsiteX444" fmla="*/ 71897 w 1912672"/>
              <a:gd name="connsiteY444" fmla="*/ 875422 h 3833160"/>
              <a:gd name="connsiteX445" fmla="*/ 92056 w 1912672"/>
              <a:gd name="connsiteY445" fmla="*/ 898948 h 3833160"/>
              <a:gd name="connsiteX446" fmla="*/ 116881 w 1912672"/>
              <a:gd name="connsiteY446" fmla="*/ 922212 h 3833160"/>
              <a:gd name="connsiteX447" fmla="*/ 146559 w 1912672"/>
              <a:gd name="connsiteY447" fmla="*/ 940248 h 3833160"/>
              <a:gd name="connsiteX448" fmla="*/ 180716 w 1912672"/>
              <a:gd name="connsiteY448" fmla="*/ 955671 h 3833160"/>
              <a:gd name="connsiteX449" fmla="*/ 216554 w 1912672"/>
              <a:gd name="connsiteY449" fmla="*/ 967434 h 3833160"/>
              <a:gd name="connsiteX450" fmla="*/ 254631 w 1912672"/>
              <a:gd name="connsiteY450" fmla="*/ 974492 h 3833160"/>
              <a:gd name="connsiteX451" fmla="*/ 294201 w 1912672"/>
              <a:gd name="connsiteY451" fmla="*/ 976844 h 3833160"/>
              <a:gd name="connsiteX452" fmla="*/ 332279 w 1912672"/>
              <a:gd name="connsiteY452" fmla="*/ 976060 h 3833160"/>
              <a:gd name="connsiteX453" fmla="*/ 353371 w 1912672"/>
              <a:gd name="connsiteY453" fmla="*/ 972923 h 3833160"/>
              <a:gd name="connsiteX454" fmla="*/ 372036 w 1912672"/>
              <a:gd name="connsiteY454" fmla="*/ 972923 h 3833160"/>
              <a:gd name="connsiteX455" fmla="*/ 388275 w 1912672"/>
              <a:gd name="connsiteY455" fmla="*/ 969786 h 3833160"/>
              <a:gd name="connsiteX456" fmla="*/ 403954 w 1912672"/>
              <a:gd name="connsiteY456" fmla="*/ 965865 h 3833160"/>
              <a:gd name="connsiteX457" fmla="*/ 417206 w 1912672"/>
              <a:gd name="connsiteY457" fmla="*/ 957239 h 3833160"/>
              <a:gd name="connsiteX458" fmla="*/ 379875 w 1912672"/>
              <a:gd name="connsiteY458" fmla="*/ 886400 h 3833160"/>
              <a:gd name="connsiteX459" fmla="*/ 347958 w 1912672"/>
              <a:gd name="connsiteY459" fmla="*/ 817130 h 3833160"/>
              <a:gd name="connsiteX460" fmla="*/ 317533 w 1912672"/>
              <a:gd name="connsiteY460" fmla="*/ 744723 h 3833160"/>
              <a:gd name="connsiteX461" fmla="*/ 291215 w 1912672"/>
              <a:gd name="connsiteY461" fmla="*/ 669963 h 3833160"/>
              <a:gd name="connsiteX462" fmla="*/ 265457 w 1912672"/>
              <a:gd name="connsiteY462" fmla="*/ 588930 h 3833160"/>
              <a:gd name="connsiteX463" fmla="*/ 241379 w 1912672"/>
              <a:gd name="connsiteY463" fmla="*/ 501623 h 3833160"/>
              <a:gd name="connsiteX464" fmla="*/ 238952 w 1912672"/>
              <a:gd name="connsiteY464" fmla="*/ 485939 h 3833160"/>
              <a:gd name="connsiteX465" fmla="*/ 232793 w 1912672"/>
              <a:gd name="connsiteY465" fmla="*/ 464243 h 3833160"/>
              <a:gd name="connsiteX466" fmla="*/ 228873 w 1912672"/>
              <a:gd name="connsiteY466" fmla="*/ 440194 h 3833160"/>
              <a:gd name="connsiteX467" fmla="*/ 223460 w 1912672"/>
              <a:gd name="connsiteY467" fmla="*/ 415884 h 3833160"/>
              <a:gd name="connsiteX468" fmla="*/ 218794 w 1912672"/>
              <a:gd name="connsiteY468" fmla="*/ 389483 h 3833160"/>
              <a:gd name="connsiteX469" fmla="*/ 217300 w 1912672"/>
              <a:gd name="connsiteY469" fmla="*/ 365173 h 3833160"/>
              <a:gd name="connsiteX470" fmla="*/ 217300 w 1912672"/>
              <a:gd name="connsiteY470" fmla="*/ 342693 h 3833160"/>
              <a:gd name="connsiteX471" fmla="*/ 220287 w 1912672"/>
              <a:gd name="connsiteY471" fmla="*/ 322565 h 3833160"/>
              <a:gd name="connsiteX472" fmla="*/ 225886 w 1912672"/>
              <a:gd name="connsiteY472" fmla="*/ 308450 h 3833160"/>
              <a:gd name="connsiteX473" fmla="*/ 232793 w 1912672"/>
              <a:gd name="connsiteY473" fmla="*/ 311586 h 3833160"/>
              <a:gd name="connsiteX474" fmla="*/ 238952 w 1912672"/>
              <a:gd name="connsiteY474" fmla="*/ 391051 h 3833160"/>
              <a:gd name="connsiteX475" fmla="*/ 252951 w 1912672"/>
              <a:gd name="connsiteY475" fmla="*/ 470516 h 3833160"/>
              <a:gd name="connsiteX476" fmla="*/ 274043 w 1912672"/>
              <a:gd name="connsiteY476" fmla="*/ 548413 h 3833160"/>
              <a:gd name="connsiteX477" fmla="*/ 299614 w 1912672"/>
              <a:gd name="connsiteY477" fmla="*/ 620036 h 3833160"/>
              <a:gd name="connsiteX478" fmla="*/ 327612 w 1912672"/>
              <a:gd name="connsiteY478" fmla="*/ 686954 h 3833160"/>
              <a:gd name="connsiteX479" fmla="*/ 353371 w 1912672"/>
              <a:gd name="connsiteY479" fmla="*/ 730607 h 3833160"/>
              <a:gd name="connsiteX480" fmla="*/ 350197 w 1912672"/>
              <a:gd name="connsiteY480" fmla="*/ 732176 h 3833160"/>
              <a:gd name="connsiteX481" fmla="*/ 350197 w 1912672"/>
              <a:gd name="connsiteY481" fmla="*/ 733744 h 3833160"/>
              <a:gd name="connsiteX482" fmla="*/ 351877 w 1912672"/>
              <a:gd name="connsiteY482" fmla="*/ 735313 h 3833160"/>
              <a:gd name="connsiteX483" fmla="*/ 353371 w 1912672"/>
              <a:gd name="connsiteY483" fmla="*/ 736097 h 3833160"/>
              <a:gd name="connsiteX484" fmla="*/ 356544 w 1912672"/>
              <a:gd name="connsiteY484" fmla="*/ 737665 h 3833160"/>
              <a:gd name="connsiteX485" fmla="*/ 357290 w 1912672"/>
              <a:gd name="connsiteY485" fmla="*/ 740802 h 3833160"/>
              <a:gd name="connsiteX486" fmla="*/ 358784 w 1912672"/>
              <a:gd name="connsiteY486" fmla="*/ 742370 h 3833160"/>
              <a:gd name="connsiteX487" fmla="*/ 360277 w 1912672"/>
              <a:gd name="connsiteY487" fmla="*/ 744723 h 3833160"/>
              <a:gd name="connsiteX488" fmla="*/ 360277 w 1912672"/>
              <a:gd name="connsiteY488" fmla="*/ 743154 h 3833160"/>
              <a:gd name="connsiteX489" fmla="*/ 358784 w 1912672"/>
              <a:gd name="connsiteY489" fmla="*/ 742370 h 3833160"/>
              <a:gd name="connsiteX490" fmla="*/ 353371 w 1912672"/>
              <a:gd name="connsiteY490" fmla="*/ 730607 h 3833160"/>
              <a:gd name="connsiteX491" fmla="*/ 372036 w 1912672"/>
              <a:gd name="connsiteY491" fmla="*/ 716492 h 3833160"/>
              <a:gd name="connsiteX492" fmla="*/ 389955 w 1912672"/>
              <a:gd name="connsiteY492" fmla="*/ 692443 h 3833160"/>
              <a:gd name="connsiteX493" fmla="*/ 406940 w 1912672"/>
              <a:gd name="connsiteY493" fmla="*/ 664474 h 3833160"/>
              <a:gd name="connsiteX494" fmla="*/ 422619 w 1912672"/>
              <a:gd name="connsiteY494" fmla="*/ 630231 h 3833160"/>
              <a:gd name="connsiteX495" fmla="*/ 436618 w 1912672"/>
              <a:gd name="connsiteY495" fmla="*/ 592066 h 3833160"/>
              <a:gd name="connsiteX496" fmla="*/ 449870 w 1912672"/>
              <a:gd name="connsiteY496" fmla="*/ 552334 h 3833160"/>
              <a:gd name="connsiteX497" fmla="*/ 460696 w 1912672"/>
              <a:gd name="connsiteY497" fmla="*/ 511033 h 3833160"/>
              <a:gd name="connsiteX498" fmla="*/ 470776 w 1912672"/>
              <a:gd name="connsiteY498" fmla="*/ 471301 h 3833160"/>
              <a:gd name="connsiteX499" fmla="*/ 479362 w 1912672"/>
              <a:gd name="connsiteY499" fmla="*/ 433136 h 3833160"/>
              <a:gd name="connsiteX500" fmla="*/ 480855 w 1912672"/>
              <a:gd name="connsiteY500" fmla="*/ 484370 h 3833160"/>
              <a:gd name="connsiteX501" fmla="*/ 479362 w 1912672"/>
              <a:gd name="connsiteY501" fmla="*/ 531161 h 3833160"/>
              <a:gd name="connsiteX502" fmla="*/ 472269 w 1912672"/>
              <a:gd name="connsiteY502" fmla="*/ 574814 h 3833160"/>
              <a:gd name="connsiteX503" fmla="*/ 462189 w 1912672"/>
              <a:gd name="connsiteY503" fmla="*/ 618468 h 3833160"/>
              <a:gd name="connsiteX504" fmla="*/ 448190 w 1912672"/>
              <a:gd name="connsiteY504" fmla="*/ 659769 h 3833160"/>
              <a:gd name="connsiteX505" fmla="*/ 428032 w 1912672"/>
              <a:gd name="connsiteY505" fmla="*/ 701069 h 3833160"/>
              <a:gd name="connsiteX506" fmla="*/ 381369 w 1912672"/>
              <a:gd name="connsiteY506" fmla="*/ 791252 h 3833160"/>
              <a:gd name="connsiteX507" fmla="*/ 429525 w 1912672"/>
              <a:gd name="connsiteY507" fmla="*/ 863920 h 3833160"/>
              <a:gd name="connsiteX508" fmla="*/ 481601 w 1912672"/>
              <a:gd name="connsiteY508" fmla="*/ 931622 h 3833160"/>
              <a:gd name="connsiteX509" fmla="*/ 538531 w 1912672"/>
              <a:gd name="connsiteY509" fmla="*/ 995403 h 3833160"/>
              <a:gd name="connsiteX510" fmla="*/ 599193 w 1912672"/>
              <a:gd name="connsiteY510" fmla="*/ 1053957 h 3833160"/>
              <a:gd name="connsiteX511" fmla="*/ 816831 w 1912672"/>
              <a:gd name="connsiteY511" fmla="*/ 1205045 h 3833160"/>
              <a:gd name="connsiteX512" fmla="*/ 823924 w 1912672"/>
              <a:gd name="connsiteY512" fmla="*/ 1199555 h 3833160"/>
              <a:gd name="connsiteX513" fmla="*/ 806005 w 1912672"/>
              <a:gd name="connsiteY513" fmla="*/ 1132637 h 3833160"/>
              <a:gd name="connsiteX514" fmla="*/ 792006 w 1912672"/>
              <a:gd name="connsiteY514" fmla="*/ 1060753 h 3833160"/>
              <a:gd name="connsiteX515" fmla="*/ 780247 w 1912672"/>
              <a:gd name="connsiteY515" fmla="*/ 982856 h 3833160"/>
              <a:gd name="connsiteX516" fmla="*/ 774834 w 1912672"/>
              <a:gd name="connsiteY516" fmla="*/ 903391 h 3833160"/>
              <a:gd name="connsiteX517" fmla="*/ 770167 w 1912672"/>
              <a:gd name="connsiteY517" fmla="*/ 820267 h 3833160"/>
              <a:gd name="connsiteX518" fmla="*/ 770167 w 1912672"/>
              <a:gd name="connsiteY518" fmla="*/ 735313 h 3833160"/>
              <a:gd name="connsiteX519" fmla="*/ 773340 w 1912672"/>
              <a:gd name="connsiteY519" fmla="*/ 649574 h 3833160"/>
              <a:gd name="connsiteX520" fmla="*/ 780247 w 1912672"/>
              <a:gd name="connsiteY520" fmla="*/ 564620 h 3833160"/>
              <a:gd name="connsiteX521" fmla="*/ 790513 w 1912672"/>
              <a:gd name="connsiteY521" fmla="*/ 479927 h 3833160"/>
              <a:gd name="connsiteX522" fmla="*/ 801338 w 1912672"/>
              <a:gd name="connsiteY522" fmla="*/ 398109 h 3833160"/>
              <a:gd name="connsiteX523" fmla="*/ 816831 w 1912672"/>
              <a:gd name="connsiteY523" fmla="*/ 318644 h 3833160"/>
              <a:gd name="connsiteX524" fmla="*/ 835496 w 1912672"/>
              <a:gd name="connsiteY524" fmla="*/ 243884 h 3833160"/>
              <a:gd name="connsiteX525" fmla="*/ 854908 w 1912672"/>
              <a:gd name="connsiteY525" fmla="*/ 173046 h 3833160"/>
              <a:gd name="connsiteX526" fmla="*/ 877493 w 1912672"/>
              <a:gd name="connsiteY526" fmla="*/ 109003 h 3833160"/>
              <a:gd name="connsiteX527" fmla="*/ 901571 w 1912672"/>
              <a:gd name="connsiteY527" fmla="*/ 50711 h 3833160"/>
              <a:gd name="connsiteX528" fmla="*/ 930503 w 1912672"/>
              <a:gd name="connsiteY528" fmla="*/ 0 h 3833160"/>
              <a:gd name="connsiteX0" fmla="*/ 930503 w 1912672"/>
              <a:gd name="connsiteY0" fmla="*/ 0 h 3833160"/>
              <a:gd name="connsiteX1" fmla="*/ 927329 w 1912672"/>
              <a:gd name="connsiteY1" fmla="*/ 12547 h 3833160"/>
              <a:gd name="connsiteX2" fmla="*/ 925836 w 1912672"/>
              <a:gd name="connsiteY2" fmla="*/ 20912 h 3833160"/>
              <a:gd name="connsiteX3" fmla="*/ 924156 w 1912672"/>
              <a:gd name="connsiteY3" fmla="*/ 26401 h 3833160"/>
              <a:gd name="connsiteX4" fmla="*/ 924156 w 1912672"/>
              <a:gd name="connsiteY4" fmla="*/ 29538 h 3833160"/>
              <a:gd name="connsiteX5" fmla="*/ 925836 w 1912672"/>
              <a:gd name="connsiteY5" fmla="*/ 31106 h 3833160"/>
              <a:gd name="connsiteX6" fmla="*/ 925836 w 1912672"/>
              <a:gd name="connsiteY6" fmla="*/ 32675 h 3833160"/>
              <a:gd name="connsiteX7" fmla="*/ 927329 w 1912672"/>
              <a:gd name="connsiteY7" fmla="*/ 32675 h 3833160"/>
              <a:gd name="connsiteX8" fmla="*/ 927329 w 1912672"/>
              <a:gd name="connsiteY8" fmla="*/ 35027 h 3833160"/>
              <a:gd name="connsiteX9" fmla="*/ 925836 w 1912672"/>
              <a:gd name="connsiteY9" fmla="*/ 39733 h 3833160"/>
              <a:gd name="connsiteX10" fmla="*/ 924156 w 1912672"/>
              <a:gd name="connsiteY10" fmla="*/ 46790 h 3833160"/>
              <a:gd name="connsiteX11" fmla="*/ 921917 w 1912672"/>
              <a:gd name="connsiteY11" fmla="*/ 57769 h 3833160"/>
              <a:gd name="connsiteX12" fmla="*/ 917250 w 1912672"/>
              <a:gd name="connsiteY12" fmla="*/ 73192 h 3833160"/>
              <a:gd name="connsiteX13" fmla="*/ 910157 w 1912672"/>
              <a:gd name="connsiteY13" fmla="*/ 95149 h 3833160"/>
              <a:gd name="connsiteX14" fmla="*/ 903251 w 1912672"/>
              <a:gd name="connsiteY14" fmla="*/ 121550 h 3833160"/>
              <a:gd name="connsiteX15" fmla="*/ 892239 w 1912672"/>
              <a:gd name="connsiteY15" fmla="*/ 155793 h 3833160"/>
              <a:gd name="connsiteX16" fmla="*/ 879173 w 1912672"/>
              <a:gd name="connsiteY16" fmla="*/ 197094 h 3833160"/>
              <a:gd name="connsiteX17" fmla="*/ 863494 w 1912672"/>
              <a:gd name="connsiteY17" fmla="*/ 261659 h 3833160"/>
              <a:gd name="connsiteX18" fmla="*/ 852668 w 1912672"/>
              <a:gd name="connsiteY18" fmla="*/ 330930 h 3833160"/>
              <a:gd name="connsiteX19" fmla="*/ 844082 w 1912672"/>
              <a:gd name="connsiteY19" fmla="*/ 402030 h 3833160"/>
              <a:gd name="connsiteX20" fmla="*/ 832510 w 1912672"/>
              <a:gd name="connsiteY20" fmla="*/ 477574 h 3833160"/>
              <a:gd name="connsiteX21" fmla="*/ 830830 w 1912672"/>
              <a:gd name="connsiteY21" fmla="*/ 493781 h 3833160"/>
              <a:gd name="connsiteX22" fmla="*/ 828590 w 1912672"/>
              <a:gd name="connsiteY22" fmla="*/ 518091 h 3833160"/>
              <a:gd name="connsiteX23" fmla="*/ 826910 w 1912672"/>
              <a:gd name="connsiteY23" fmla="*/ 543708 h 3833160"/>
              <a:gd name="connsiteX24" fmla="*/ 825417 w 1912672"/>
              <a:gd name="connsiteY24" fmla="*/ 571677 h 3833160"/>
              <a:gd name="connsiteX25" fmla="*/ 825417 w 1912672"/>
              <a:gd name="connsiteY25" fmla="*/ 600431 h 3833160"/>
              <a:gd name="connsiteX26" fmla="*/ 828590 w 1912672"/>
              <a:gd name="connsiteY26" fmla="*/ 626310 h 3833160"/>
              <a:gd name="connsiteX27" fmla="*/ 832510 w 1912672"/>
              <a:gd name="connsiteY27" fmla="*/ 648790 h 3833160"/>
              <a:gd name="connsiteX28" fmla="*/ 839416 w 1912672"/>
              <a:gd name="connsiteY28" fmla="*/ 664474 h 3833160"/>
              <a:gd name="connsiteX29" fmla="*/ 876746 w 1912672"/>
              <a:gd name="connsiteY29" fmla="*/ 661337 h 3833160"/>
              <a:gd name="connsiteX30" fmla="*/ 913330 w 1912672"/>
              <a:gd name="connsiteY30" fmla="*/ 648790 h 3833160"/>
              <a:gd name="connsiteX31" fmla="*/ 948235 w 1912672"/>
              <a:gd name="connsiteY31" fmla="*/ 628662 h 3833160"/>
              <a:gd name="connsiteX32" fmla="*/ 984072 w 1912672"/>
              <a:gd name="connsiteY32" fmla="*/ 600431 h 3833160"/>
              <a:gd name="connsiteX33" fmla="*/ 1016736 w 1912672"/>
              <a:gd name="connsiteY33" fmla="*/ 567756 h 3833160"/>
              <a:gd name="connsiteX34" fmla="*/ 1048654 w 1912672"/>
              <a:gd name="connsiteY34" fmla="*/ 528024 h 3833160"/>
              <a:gd name="connsiteX35" fmla="*/ 1078892 w 1912672"/>
              <a:gd name="connsiteY35" fmla="*/ 485939 h 3833160"/>
              <a:gd name="connsiteX36" fmla="*/ 1106890 w 1912672"/>
              <a:gd name="connsiteY36" fmla="*/ 441763 h 3833160"/>
              <a:gd name="connsiteX37" fmla="*/ 1134141 w 1912672"/>
              <a:gd name="connsiteY37" fmla="*/ 394972 h 3833160"/>
              <a:gd name="connsiteX38" fmla="*/ 1157473 w 1912672"/>
              <a:gd name="connsiteY38" fmla="*/ 346614 h 3833160"/>
              <a:gd name="connsiteX39" fmla="*/ 1179311 w 1912672"/>
              <a:gd name="connsiteY39" fmla="*/ 299824 h 3833160"/>
              <a:gd name="connsiteX40" fmla="*/ 1197230 w 1912672"/>
              <a:gd name="connsiteY40" fmla="*/ 254602 h 3833160"/>
              <a:gd name="connsiteX41" fmla="*/ 1205816 w 1912672"/>
              <a:gd name="connsiteY41" fmla="*/ 254602 h 3833160"/>
              <a:gd name="connsiteX42" fmla="*/ 1205816 w 1912672"/>
              <a:gd name="connsiteY42" fmla="*/ 259307 h 3833160"/>
              <a:gd name="connsiteX43" fmla="*/ 1191817 w 1912672"/>
              <a:gd name="connsiteY43" fmla="*/ 304529 h 3833160"/>
              <a:gd name="connsiteX44" fmla="*/ 1176138 w 1912672"/>
              <a:gd name="connsiteY44" fmla="*/ 351319 h 3833160"/>
              <a:gd name="connsiteX45" fmla="*/ 1159153 w 1912672"/>
              <a:gd name="connsiteY45" fmla="*/ 396541 h 3833160"/>
              <a:gd name="connsiteX46" fmla="*/ 1141981 w 1912672"/>
              <a:gd name="connsiteY46" fmla="*/ 440194 h 3833160"/>
              <a:gd name="connsiteX47" fmla="*/ 1124062 w 1912672"/>
              <a:gd name="connsiteY47" fmla="*/ 482802 h 3833160"/>
              <a:gd name="connsiteX48" fmla="*/ 1103903 w 1912672"/>
              <a:gd name="connsiteY48" fmla="*/ 522535 h 3833160"/>
              <a:gd name="connsiteX49" fmla="*/ 1082812 w 1912672"/>
              <a:gd name="connsiteY49" fmla="*/ 560699 h 3833160"/>
              <a:gd name="connsiteX50" fmla="*/ 1057240 w 1912672"/>
              <a:gd name="connsiteY50" fmla="*/ 595726 h 3833160"/>
              <a:gd name="connsiteX51" fmla="*/ 1030735 w 1912672"/>
              <a:gd name="connsiteY51" fmla="*/ 630231 h 3833160"/>
              <a:gd name="connsiteX52" fmla="*/ 999564 w 1912672"/>
              <a:gd name="connsiteY52" fmla="*/ 658200 h 3833160"/>
              <a:gd name="connsiteX53" fmla="*/ 963914 w 1912672"/>
              <a:gd name="connsiteY53" fmla="*/ 683817 h 3833160"/>
              <a:gd name="connsiteX54" fmla="*/ 924156 w 1912672"/>
              <a:gd name="connsiteY54" fmla="*/ 706559 h 3833160"/>
              <a:gd name="connsiteX55" fmla="*/ 882159 w 1912672"/>
              <a:gd name="connsiteY55" fmla="*/ 723550 h 3833160"/>
              <a:gd name="connsiteX56" fmla="*/ 832510 w 1912672"/>
              <a:gd name="connsiteY56" fmla="*/ 735313 h 3833160"/>
              <a:gd name="connsiteX57" fmla="*/ 834003 w 1912672"/>
              <a:gd name="connsiteY57" fmla="*/ 817130 h 3833160"/>
              <a:gd name="connsiteX58" fmla="*/ 840909 w 1912672"/>
              <a:gd name="connsiteY58" fmla="*/ 895027 h 3833160"/>
              <a:gd name="connsiteX59" fmla="*/ 852668 w 1912672"/>
              <a:gd name="connsiteY59" fmla="*/ 969002 h 3833160"/>
              <a:gd name="connsiteX60" fmla="*/ 868160 w 1912672"/>
              <a:gd name="connsiteY60" fmla="*/ 1039057 h 3833160"/>
              <a:gd name="connsiteX61" fmla="*/ 887572 w 1912672"/>
              <a:gd name="connsiteY61" fmla="*/ 1105975 h 3833160"/>
              <a:gd name="connsiteX62" fmla="*/ 908664 w 1912672"/>
              <a:gd name="connsiteY62" fmla="*/ 1170017 h 3833160"/>
              <a:gd name="connsiteX63" fmla="*/ 932742 w 1912672"/>
              <a:gd name="connsiteY63" fmla="*/ 1230662 h 3833160"/>
              <a:gd name="connsiteX64" fmla="*/ 956821 w 1912672"/>
              <a:gd name="connsiteY64" fmla="*/ 1289738 h 3833160"/>
              <a:gd name="connsiteX65" fmla="*/ 963914 w 1912672"/>
              <a:gd name="connsiteY65" fmla="*/ 1303853 h 3833160"/>
              <a:gd name="connsiteX66" fmla="*/ 970073 w 1912672"/>
              <a:gd name="connsiteY66" fmla="*/ 1321105 h 3833160"/>
              <a:gd name="connsiteX67" fmla="*/ 978659 w 1912672"/>
              <a:gd name="connsiteY67" fmla="*/ 1339665 h 3833160"/>
              <a:gd name="connsiteX68" fmla="*/ 986499 w 1912672"/>
              <a:gd name="connsiteY68" fmla="*/ 1359269 h 3833160"/>
              <a:gd name="connsiteX69" fmla="*/ 996578 w 1912672"/>
              <a:gd name="connsiteY69" fmla="*/ 1377829 h 3833160"/>
              <a:gd name="connsiteX70" fmla="*/ 1008150 w 1912672"/>
              <a:gd name="connsiteY70" fmla="*/ 1393512 h 3833160"/>
              <a:gd name="connsiteX71" fmla="*/ 1022149 w 1912672"/>
              <a:gd name="connsiteY71" fmla="*/ 1407367 h 3833160"/>
              <a:gd name="connsiteX72" fmla="*/ 1037828 w 1912672"/>
              <a:gd name="connsiteY72" fmla="*/ 1417561 h 3833160"/>
              <a:gd name="connsiteX73" fmla="*/ 1056494 w 1912672"/>
              <a:gd name="connsiteY73" fmla="*/ 1421482 h 3833160"/>
              <a:gd name="connsiteX74" fmla="*/ 1075906 w 1912672"/>
              <a:gd name="connsiteY74" fmla="*/ 1420698 h 3833160"/>
              <a:gd name="connsiteX75" fmla="*/ 1110810 w 1912672"/>
              <a:gd name="connsiteY75" fmla="*/ 1408935 h 3833160"/>
              <a:gd name="connsiteX76" fmla="*/ 1141981 w 1912672"/>
              <a:gd name="connsiteY76" fmla="*/ 1389592 h 3833160"/>
              <a:gd name="connsiteX77" fmla="*/ 1172219 w 1912672"/>
              <a:gd name="connsiteY77" fmla="*/ 1365282 h 3833160"/>
              <a:gd name="connsiteX78" fmla="*/ 1197230 w 1912672"/>
              <a:gd name="connsiteY78" fmla="*/ 1336528 h 3833160"/>
              <a:gd name="connsiteX79" fmla="*/ 1221308 w 1912672"/>
              <a:gd name="connsiteY79" fmla="*/ 1305421 h 3833160"/>
              <a:gd name="connsiteX80" fmla="*/ 1243893 w 1912672"/>
              <a:gd name="connsiteY80" fmla="*/ 1272747 h 3833160"/>
              <a:gd name="connsiteX81" fmla="*/ 1264052 w 1912672"/>
              <a:gd name="connsiteY81" fmla="*/ 1241640 h 3833160"/>
              <a:gd name="connsiteX82" fmla="*/ 1281224 w 1912672"/>
              <a:gd name="connsiteY82" fmla="*/ 1211841 h 3833160"/>
              <a:gd name="connsiteX83" fmla="*/ 1319301 w 1912672"/>
              <a:gd name="connsiteY83" fmla="*/ 1144139 h 3833160"/>
              <a:gd name="connsiteX84" fmla="*/ 1355885 w 1912672"/>
              <a:gd name="connsiteY84" fmla="*/ 1067811 h 3833160"/>
              <a:gd name="connsiteX85" fmla="*/ 1392469 w 1912672"/>
              <a:gd name="connsiteY85" fmla="*/ 984425 h 3833160"/>
              <a:gd name="connsiteX86" fmla="*/ 1426627 w 1912672"/>
              <a:gd name="connsiteY86" fmla="*/ 893458 h 3833160"/>
              <a:gd name="connsiteX87" fmla="*/ 1457798 w 1912672"/>
              <a:gd name="connsiteY87" fmla="*/ 797525 h 3833160"/>
              <a:gd name="connsiteX88" fmla="*/ 1485796 w 1912672"/>
              <a:gd name="connsiteY88" fmla="*/ 695580 h 3833160"/>
              <a:gd name="connsiteX89" fmla="*/ 1511368 w 1912672"/>
              <a:gd name="connsiteY89" fmla="*/ 588930 h 3833160"/>
              <a:gd name="connsiteX90" fmla="*/ 1530033 w 1912672"/>
              <a:gd name="connsiteY90" fmla="*/ 478358 h 3833160"/>
              <a:gd name="connsiteX91" fmla="*/ 1544032 w 1912672"/>
              <a:gd name="connsiteY91" fmla="*/ 365173 h 3833160"/>
              <a:gd name="connsiteX92" fmla="*/ 1552618 w 1912672"/>
              <a:gd name="connsiteY92" fmla="*/ 249374 h 3833160"/>
              <a:gd name="connsiteX93" fmla="*/ 1559524 w 1912672"/>
              <a:gd name="connsiteY93" fmla="*/ 254602 h 3833160"/>
              <a:gd name="connsiteX94" fmla="*/ 1565124 w 1912672"/>
              <a:gd name="connsiteY94" fmla="*/ 267933 h 3833160"/>
              <a:gd name="connsiteX95" fmla="*/ 1569790 w 1912672"/>
              <a:gd name="connsiteY95" fmla="*/ 287538 h 3833160"/>
              <a:gd name="connsiteX96" fmla="*/ 1572030 w 1912672"/>
              <a:gd name="connsiteY96" fmla="*/ 313155 h 3833160"/>
              <a:gd name="connsiteX97" fmla="*/ 1573523 w 1912672"/>
              <a:gd name="connsiteY97" fmla="*/ 342693 h 3833160"/>
              <a:gd name="connsiteX98" fmla="*/ 1573523 w 1912672"/>
              <a:gd name="connsiteY98" fmla="*/ 376936 h 3833160"/>
              <a:gd name="connsiteX99" fmla="*/ 1573523 w 1912672"/>
              <a:gd name="connsiteY99" fmla="*/ 413532 h 3833160"/>
              <a:gd name="connsiteX100" fmla="*/ 1572030 w 1912672"/>
              <a:gd name="connsiteY100" fmla="*/ 453264 h 3833160"/>
              <a:gd name="connsiteX101" fmla="*/ 1569790 w 1912672"/>
              <a:gd name="connsiteY101" fmla="*/ 493781 h 3833160"/>
              <a:gd name="connsiteX102" fmla="*/ 1566617 w 1912672"/>
              <a:gd name="connsiteY102" fmla="*/ 535082 h 3833160"/>
              <a:gd name="connsiteX103" fmla="*/ 1561951 w 1912672"/>
              <a:gd name="connsiteY103" fmla="*/ 576383 h 3833160"/>
              <a:gd name="connsiteX104" fmla="*/ 1559524 w 1912672"/>
              <a:gd name="connsiteY104" fmla="*/ 616115 h 3833160"/>
              <a:gd name="connsiteX105" fmla="*/ 1554858 w 1912672"/>
              <a:gd name="connsiteY105" fmla="*/ 652711 h 3833160"/>
              <a:gd name="connsiteX106" fmla="*/ 1551125 w 1912672"/>
              <a:gd name="connsiteY106" fmla="*/ 686954 h 3833160"/>
              <a:gd name="connsiteX107" fmla="*/ 1546458 w 1912672"/>
              <a:gd name="connsiteY107" fmla="*/ 716492 h 3833160"/>
              <a:gd name="connsiteX108" fmla="*/ 1542539 w 1912672"/>
              <a:gd name="connsiteY108" fmla="*/ 740802 h 3833160"/>
              <a:gd name="connsiteX109" fmla="*/ 1539366 w 1912672"/>
              <a:gd name="connsiteY109" fmla="*/ 760145 h 3833160"/>
              <a:gd name="connsiteX110" fmla="*/ 1483370 w 1912672"/>
              <a:gd name="connsiteY110" fmla="*/ 981288 h 3833160"/>
              <a:gd name="connsiteX111" fmla="*/ 1528540 w 1912672"/>
              <a:gd name="connsiteY111" fmla="*/ 976844 h 3833160"/>
              <a:gd name="connsiteX112" fmla="*/ 1570537 w 1912672"/>
              <a:gd name="connsiteY112" fmla="*/ 965865 h 3833160"/>
              <a:gd name="connsiteX113" fmla="*/ 1610107 w 1912672"/>
              <a:gd name="connsiteY113" fmla="*/ 950182 h 3833160"/>
              <a:gd name="connsiteX114" fmla="*/ 1648185 w 1912672"/>
              <a:gd name="connsiteY114" fmla="*/ 930054 h 3833160"/>
              <a:gd name="connsiteX115" fmla="*/ 1682529 w 1912672"/>
              <a:gd name="connsiteY115" fmla="*/ 907312 h 3833160"/>
              <a:gd name="connsiteX116" fmla="*/ 1713513 w 1912672"/>
              <a:gd name="connsiteY116" fmla="*/ 882480 h 3833160"/>
              <a:gd name="connsiteX117" fmla="*/ 1743191 w 1912672"/>
              <a:gd name="connsiteY117" fmla="*/ 856863 h 3833160"/>
              <a:gd name="connsiteX118" fmla="*/ 1770442 w 1912672"/>
              <a:gd name="connsiteY118" fmla="*/ 832553 h 3833160"/>
              <a:gd name="connsiteX119" fmla="*/ 1772682 w 1912672"/>
              <a:gd name="connsiteY119" fmla="*/ 844315 h 3833160"/>
              <a:gd name="connsiteX120" fmla="*/ 1747857 w 1912672"/>
              <a:gd name="connsiteY120" fmla="*/ 882480 h 3833160"/>
              <a:gd name="connsiteX121" fmla="*/ 1717433 w 1912672"/>
              <a:gd name="connsiteY121" fmla="*/ 919075 h 3833160"/>
              <a:gd name="connsiteX122" fmla="*/ 1680849 w 1912672"/>
              <a:gd name="connsiteY122" fmla="*/ 951750 h 3833160"/>
              <a:gd name="connsiteX123" fmla="*/ 1639785 w 1912672"/>
              <a:gd name="connsiteY123" fmla="*/ 981288 h 3833160"/>
              <a:gd name="connsiteX124" fmla="*/ 1596108 w 1912672"/>
              <a:gd name="connsiteY124" fmla="*/ 1007951 h 3833160"/>
              <a:gd name="connsiteX125" fmla="*/ 1549445 w 1912672"/>
              <a:gd name="connsiteY125" fmla="*/ 1031215 h 3833160"/>
              <a:gd name="connsiteX126" fmla="*/ 1501288 w 1912672"/>
              <a:gd name="connsiteY126" fmla="*/ 1049251 h 3833160"/>
              <a:gd name="connsiteX127" fmla="*/ 1452199 w 1912672"/>
              <a:gd name="connsiteY127" fmla="*/ 1062321 h 3833160"/>
              <a:gd name="connsiteX128" fmla="*/ 1442119 w 1912672"/>
              <a:gd name="connsiteY128" fmla="*/ 1093689 h 3833160"/>
              <a:gd name="connsiteX129" fmla="*/ 1428120 w 1912672"/>
              <a:gd name="connsiteY129" fmla="*/ 1130285 h 3833160"/>
              <a:gd name="connsiteX130" fmla="*/ 1412628 w 1912672"/>
              <a:gd name="connsiteY130" fmla="*/ 1168449 h 3833160"/>
              <a:gd name="connsiteX131" fmla="*/ 1392469 w 1912672"/>
              <a:gd name="connsiteY131" fmla="*/ 1209750 h 3833160"/>
              <a:gd name="connsiteX132" fmla="*/ 1371378 w 1912672"/>
              <a:gd name="connsiteY132" fmla="*/ 1253142 h 3833160"/>
              <a:gd name="connsiteX133" fmla="*/ 1348793 w 1912672"/>
              <a:gd name="connsiteY133" fmla="*/ 1296011 h 3833160"/>
              <a:gd name="connsiteX134" fmla="*/ 1324714 w 1912672"/>
              <a:gd name="connsiteY134" fmla="*/ 1336528 h 3833160"/>
              <a:gd name="connsiteX135" fmla="*/ 1300636 w 1912672"/>
              <a:gd name="connsiteY135" fmla="*/ 1376260 h 3833160"/>
              <a:gd name="connsiteX136" fmla="*/ 1278051 w 1912672"/>
              <a:gd name="connsiteY136" fmla="*/ 1412856 h 3833160"/>
              <a:gd name="connsiteX137" fmla="*/ 1253973 w 1912672"/>
              <a:gd name="connsiteY137" fmla="*/ 1445531 h 3833160"/>
              <a:gd name="connsiteX138" fmla="*/ 1232881 w 1912672"/>
              <a:gd name="connsiteY138" fmla="*/ 1474546 h 3833160"/>
              <a:gd name="connsiteX139" fmla="*/ 1212722 w 1912672"/>
              <a:gd name="connsiteY139" fmla="*/ 1495458 h 3833160"/>
              <a:gd name="connsiteX140" fmla="*/ 1215895 w 1912672"/>
              <a:gd name="connsiteY140" fmla="*/ 1511142 h 3833160"/>
              <a:gd name="connsiteX141" fmla="*/ 1221308 w 1912672"/>
              <a:gd name="connsiteY141" fmla="*/ 1514278 h 3833160"/>
              <a:gd name="connsiteX142" fmla="*/ 1255466 w 1912672"/>
              <a:gd name="connsiteY142" fmla="*/ 1504084 h 3833160"/>
              <a:gd name="connsiteX143" fmla="*/ 1289810 w 1912672"/>
              <a:gd name="connsiteY143" fmla="*/ 1499379 h 3833160"/>
              <a:gd name="connsiteX144" fmla="*/ 1326208 w 1912672"/>
              <a:gd name="connsiteY144" fmla="*/ 1499379 h 3833160"/>
              <a:gd name="connsiteX145" fmla="*/ 1361298 w 1912672"/>
              <a:gd name="connsiteY145" fmla="*/ 1500947 h 3833160"/>
              <a:gd name="connsiteX146" fmla="*/ 1398629 w 1912672"/>
              <a:gd name="connsiteY146" fmla="*/ 1502515 h 3833160"/>
              <a:gd name="connsiteX147" fmla="*/ 1432040 w 1912672"/>
              <a:gd name="connsiteY147" fmla="*/ 1502515 h 3833160"/>
              <a:gd name="connsiteX148" fmla="*/ 1464704 w 1912672"/>
              <a:gd name="connsiteY148" fmla="*/ 1498594 h 3833160"/>
              <a:gd name="connsiteX149" fmla="*/ 1530033 w 1912672"/>
              <a:gd name="connsiteY149" fmla="*/ 1482911 h 3833160"/>
              <a:gd name="connsiteX150" fmla="*/ 1590695 w 1912672"/>
              <a:gd name="connsiteY150" fmla="*/ 1462783 h 3833160"/>
              <a:gd name="connsiteX151" fmla="*/ 1647438 w 1912672"/>
              <a:gd name="connsiteY151" fmla="*/ 1438734 h 3833160"/>
              <a:gd name="connsiteX152" fmla="*/ 1699514 w 1912672"/>
              <a:gd name="connsiteY152" fmla="*/ 1408935 h 3833160"/>
              <a:gd name="connsiteX153" fmla="*/ 1747857 w 1912672"/>
              <a:gd name="connsiteY153" fmla="*/ 1376260 h 3833160"/>
              <a:gd name="connsiteX154" fmla="*/ 1791348 w 1912672"/>
              <a:gd name="connsiteY154" fmla="*/ 1338096 h 3833160"/>
              <a:gd name="connsiteX155" fmla="*/ 1831105 w 1912672"/>
              <a:gd name="connsiteY155" fmla="*/ 1298364 h 3833160"/>
              <a:gd name="connsiteX156" fmla="*/ 1867502 w 1912672"/>
              <a:gd name="connsiteY156" fmla="*/ 1253142 h 3833160"/>
              <a:gd name="connsiteX157" fmla="*/ 1900166 w 1912672"/>
              <a:gd name="connsiteY157" fmla="*/ 1205045 h 3833160"/>
              <a:gd name="connsiteX158" fmla="*/ 1912672 w 1912672"/>
              <a:gd name="connsiteY158" fmla="*/ 1214978 h 3833160"/>
              <a:gd name="connsiteX159" fmla="*/ 1912672 w 1912672"/>
              <a:gd name="connsiteY159" fmla="*/ 1218114 h 3833160"/>
              <a:gd name="connsiteX160" fmla="*/ 1894754 w 1912672"/>
              <a:gd name="connsiteY160" fmla="*/ 1261768 h 3833160"/>
              <a:gd name="connsiteX161" fmla="*/ 1869182 w 1912672"/>
              <a:gd name="connsiteY161" fmla="*/ 1306990 h 3833160"/>
              <a:gd name="connsiteX162" fmla="*/ 1838011 w 1912672"/>
              <a:gd name="connsiteY162" fmla="*/ 1352212 h 3833160"/>
              <a:gd name="connsiteX163" fmla="*/ 1801427 w 1912672"/>
              <a:gd name="connsiteY163" fmla="*/ 1396649 h 3833160"/>
              <a:gd name="connsiteX164" fmla="*/ 1760176 w 1912672"/>
              <a:gd name="connsiteY164" fmla="*/ 1438734 h 3833160"/>
              <a:gd name="connsiteX165" fmla="*/ 1716686 w 1912672"/>
              <a:gd name="connsiteY165" fmla="*/ 1480035 h 3833160"/>
              <a:gd name="connsiteX166" fmla="*/ 1670770 w 1912672"/>
              <a:gd name="connsiteY166" fmla="*/ 1516631 h 3833160"/>
              <a:gd name="connsiteX167" fmla="*/ 1625786 w 1912672"/>
              <a:gd name="connsiteY167" fmla="*/ 1549306 h 3833160"/>
              <a:gd name="connsiteX168" fmla="*/ 1582109 w 1912672"/>
              <a:gd name="connsiteY168" fmla="*/ 1574923 h 3833160"/>
              <a:gd name="connsiteX169" fmla="*/ 1539366 w 1912672"/>
              <a:gd name="connsiteY169" fmla="*/ 1595834 h 3833160"/>
              <a:gd name="connsiteX170" fmla="*/ 1516781 w 1912672"/>
              <a:gd name="connsiteY170" fmla="*/ 1602892 h 3833160"/>
              <a:gd name="connsiteX171" fmla="*/ 1488783 w 1912672"/>
              <a:gd name="connsiteY171" fmla="*/ 1608382 h 3833160"/>
              <a:gd name="connsiteX172" fmla="*/ 1457798 w 1912672"/>
              <a:gd name="connsiteY172" fmla="*/ 1614655 h 3833160"/>
              <a:gd name="connsiteX173" fmla="*/ 1425134 w 1912672"/>
              <a:gd name="connsiteY173" fmla="*/ 1620144 h 3833160"/>
              <a:gd name="connsiteX174" fmla="*/ 1390790 w 1912672"/>
              <a:gd name="connsiteY174" fmla="*/ 1625634 h 3833160"/>
              <a:gd name="connsiteX175" fmla="*/ 1355885 w 1912672"/>
              <a:gd name="connsiteY175" fmla="*/ 1631123 h 3833160"/>
              <a:gd name="connsiteX176" fmla="*/ 1323221 w 1912672"/>
              <a:gd name="connsiteY176" fmla="*/ 1637135 h 3833160"/>
              <a:gd name="connsiteX177" fmla="*/ 1292050 w 1912672"/>
              <a:gd name="connsiteY177" fmla="*/ 1644193 h 3833160"/>
              <a:gd name="connsiteX178" fmla="*/ 1262559 w 1912672"/>
              <a:gd name="connsiteY178" fmla="*/ 1654388 h 3833160"/>
              <a:gd name="connsiteX179" fmla="*/ 1238481 w 1912672"/>
              <a:gd name="connsiteY179" fmla="*/ 1663798 h 3833160"/>
              <a:gd name="connsiteX180" fmla="*/ 1219815 w 1912672"/>
              <a:gd name="connsiteY180" fmla="*/ 1676868 h 3833160"/>
              <a:gd name="connsiteX181" fmla="*/ 1205816 w 1912672"/>
              <a:gd name="connsiteY181" fmla="*/ 1692552 h 3833160"/>
              <a:gd name="connsiteX182" fmla="*/ 1183231 w 1912672"/>
              <a:gd name="connsiteY182" fmla="*/ 1737774 h 3833160"/>
              <a:gd name="connsiteX183" fmla="*/ 1167552 w 1912672"/>
              <a:gd name="connsiteY183" fmla="*/ 1786916 h 3833160"/>
              <a:gd name="connsiteX184" fmla="*/ 1155233 w 1912672"/>
              <a:gd name="connsiteY184" fmla="*/ 1838150 h 3833160"/>
              <a:gd name="connsiteX185" fmla="*/ 1148140 w 1912672"/>
              <a:gd name="connsiteY185" fmla="*/ 1890430 h 3833160"/>
              <a:gd name="connsiteX186" fmla="*/ 1145154 w 1912672"/>
              <a:gd name="connsiteY186" fmla="*/ 1945585 h 3833160"/>
              <a:gd name="connsiteX187" fmla="*/ 1143474 w 1912672"/>
              <a:gd name="connsiteY187" fmla="*/ 2001001 h 3833160"/>
              <a:gd name="connsiteX188" fmla="*/ 1145154 w 1912672"/>
              <a:gd name="connsiteY188" fmla="*/ 2056418 h 3833160"/>
              <a:gd name="connsiteX189" fmla="*/ 1148140 w 1912672"/>
              <a:gd name="connsiteY189" fmla="*/ 2113141 h 3833160"/>
              <a:gd name="connsiteX190" fmla="*/ 1152060 w 1912672"/>
              <a:gd name="connsiteY190" fmla="*/ 2169341 h 3833160"/>
              <a:gd name="connsiteX191" fmla="*/ 1156726 w 1912672"/>
              <a:gd name="connsiteY191" fmla="*/ 2224496 h 3833160"/>
              <a:gd name="connsiteX192" fmla="*/ 1157473 w 1912672"/>
              <a:gd name="connsiteY192" fmla="*/ 2305530 h 3833160"/>
              <a:gd name="connsiteX193" fmla="*/ 1153553 w 1912672"/>
              <a:gd name="connsiteY193" fmla="*/ 2386563 h 3833160"/>
              <a:gd name="connsiteX194" fmla="*/ 1146647 w 1912672"/>
              <a:gd name="connsiteY194" fmla="*/ 2464460 h 3833160"/>
              <a:gd name="connsiteX195" fmla="*/ 1138061 w 1912672"/>
              <a:gd name="connsiteY195" fmla="*/ 2540788 h 3833160"/>
              <a:gd name="connsiteX196" fmla="*/ 1133570 w 1912672"/>
              <a:gd name="connsiteY196" fmla="*/ 2649282 h 3833160"/>
              <a:gd name="connsiteX197" fmla="*/ 1135587 w 1912672"/>
              <a:gd name="connsiteY197" fmla="*/ 2649282 h 3833160"/>
              <a:gd name="connsiteX198" fmla="*/ 1180266 w 1912672"/>
              <a:gd name="connsiteY198" fmla="*/ 2953171 h 3833160"/>
              <a:gd name="connsiteX199" fmla="*/ 1207679 w 1912672"/>
              <a:gd name="connsiteY199" fmla="*/ 2969405 h 3833160"/>
              <a:gd name="connsiteX200" fmla="*/ 1234848 w 1912672"/>
              <a:gd name="connsiteY200" fmla="*/ 2985127 h 3833160"/>
              <a:gd name="connsiteX201" fmla="*/ 1258166 w 1912672"/>
              <a:gd name="connsiteY201" fmla="*/ 3001068 h 3833160"/>
              <a:gd name="connsiteX202" fmla="*/ 1307538 w 1912672"/>
              <a:gd name="connsiteY202" fmla="*/ 3040740 h 3833160"/>
              <a:gd name="connsiteX203" fmla="*/ 1351565 w 1912672"/>
              <a:gd name="connsiteY203" fmla="*/ 3082914 h 3833160"/>
              <a:gd name="connsiteX204" fmla="*/ 1389568 w 1912672"/>
              <a:gd name="connsiteY204" fmla="*/ 3124303 h 3833160"/>
              <a:gd name="connsiteX205" fmla="*/ 1424031 w 1912672"/>
              <a:gd name="connsiteY205" fmla="*/ 3165885 h 3833160"/>
              <a:gd name="connsiteX206" fmla="*/ 1455679 w 1912672"/>
              <a:gd name="connsiteY206" fmla="*/ 3207993 h 3833160"/>
              <a:gd name="connsiteX207" fmla="*/ 1485527 w 1912672"/>
              <a:gd name="connsiteY207" fmla="*/ 3248526 h 3833160"/>
              <a:gd name="connsiteX208" fmla="*/ 1512168 w 1912672"/>
              <a:gd name="connsiteY208" fmla="*/ 3287746 h 3833160"/>
              <a:gd name="connsiteX209" fmla="*/ 1499563 w 1912672"/>
              <a:gd name="connsiteY209" fmla="*/ 3294670 h 3833160"/>
              <a:gd name="connsiteX210" fmla="*/ 1456733 w 1912672"/>
              <a:gd name="connsiteY210" fmla="*/ 3246355 h 3833160"/>
              <a:gd name="connsiteX211" fmla="*/ 1412405 w 1912672"/>
              <a:gd name="connsiteY211" fmla="*/ 3200323 h 3833160"/>
              <a:gd name="connsiteX212" fmla="*/ 1366622 w 1912672"/>
              <a:gd name="connsiteY212" fmla="*/ 3157506 h 3833160"/>
              <a:gd name="connsiteX213" fmla="*/ 1319006 w 1912672"/>
              <a:gd name="connsiteY213" fmla="*/ 3118477 h 3833160"/>
              <a:gd name="connsiteX214" fmla="*/ 1268398 w 1912672"/>
              <a:gd name="connsiteY214" fmla="*/ 3084012 h 3833160"/>
              <a:gd name="connsiteX215" fmla="*/ 1215820 w 1912672"/>
              <a:gd name="connsiteY215" fmla="*/ 3053212 h 3833160"/>
              <a:gd name="connsiteX216" fmla="*/ 1162136 w 1912672"/>
              <a:gd name="connsiteY216" fmla="*/ 3026534 h 3833160"/>
              <a:gd name="connsiteX217" fmla="*/ 1105505 w 1912672"/>
              <a:gd name="connsiteY217" fmla="*/ 3006561 h 3833160"/>
              <a:gd name="connsiteX218" fmla="*/ 1061472 w 1912672"/>
              <a:gd name="connsiteY218" fmla="*/ 2963380 h 3833160"/>
              <a:gd name="connsiteX219" fmla="*/ 1052936 w 1912672"/>
              <a:gd name="connsiteY219" fmla="*/ 3127318 h 3833160"/>
              <a:gd name="connsiteX220" fmla="*/ 1055550 w 1912672"/>
              <a:gd name="connsiteY220" fmla="*/ 3272471 h 3833160"/>
              <a:gd name="connsiteX221" fmla="*/ 1106379 w 1912672"/>
              <a:gd name="connsiteY221" fmla="*/ 3308927 h 3833160"/>
              <a:gd name="connsiteX222" fmla="*/ 1151347 w 1912672"/>
              <a:gd name="connsiteY222" fmla="*/ 3348334 h 3833160"/>
              <a:gd name="connsiteX223" fmla="*/ 1187691 w 1912672"/>
              <a:gd name="connsiteY223" fmla="*/ 3388268 h 3833160"/>
              <a:gd name="connsiteX224" fmla="*/ 1216725 w 1912672"/>
              <a:gd name="connsiteY224" fmla="*/ 3430484 h 3833160"/>
              <a:gd name="connsiteX225" fmla="*/ 1238582 w 1912672"/>
              <a:gd name="connsiteY225" fmla="*/ 3473897 h 3833160"/>
              <a:gd name="connsiteX226" fmla="*/ 1252456 w 1912672"/>
              <a:gd name="connsiteY226" fmla="*/ 3516304 h 3833160"/>
              <a:gd name="connsiteX227" fmla="*/ 1258768 w 1912672"/>
              <a:gd name="connsiteY227" fmla="*/ 3559273 h 3833160"/>
              <a:gd name="connsiteX228" fmla="*/ 1256926 w 1912672"/>
              <a:gd name="connsiteY228" fmla="*/ 3601386 h 3833160"/>
              <a:gd name="connsiteX229" fmla="*/ 1247774 w 1912672"/>
              <a:gd name="connsiteY229" fmla="*/ 3640689 h 3833160"/>
              <a:gd name="connsiteX230" fmla="*/ 1240808 w 1912672"/>
              <a:gd name="connsiteY230" fmla="*/ 3642671 h 3833160"/>
              <a:gd name="connsiteX231" fmla="*/ 1237950 w 1912672"/>
              <a:gd name="connsiteY231" fmla="*/ 3632080 h 3833160"/>
              <a:gd name="connsiteX232" fmla="*/ 1246452 w 1912672"/>
              <a:gd name="connsiteY232" fmla="*/ 3608381 h 3833160"/>
              <a:gd name="connsiteX233" fmla="*/ 1246889 w 1912672"/>
              <a:gd name="connsiteY233" fmla="*/ 3581808 h 3833160"/>
              <a:gd name="connsiteX234" fmla="*/ 1243694 w 1912672"/>
              <a:gd name="connsiteY234" fmla="*/ 3552354 h 3833160"/>
              <a:gd name="connsiteX235" fmla="*/ 1233485 w 1912672"/>
              <a:gd name="connsiteY235" fmla="*/ 3522742 h 3833160"/>
              <a:gd name="connsiteX236" fmla="*/ 1218246 w 1912672"/>
              <a:gd name="connsiteY236" fmla="*/ 3491717 h 3833160"/>
              <a:gd name="connsiteX237" fmla="*/ 1199371 w 1912672"/>
              <a:gd name="connsiteY237" fmla="*/ 3461697 h 3833160"/>
              <a:gd name="connsiteX238" fmla="*/ 1175758 w 1912672"/>
              <a:gd name="connsiteY238" fmla="*/ 3432919 h 3833160"/>
              <a:gd name="connsiteX239" fmla="*/ 1147962 w 1912672"/>
              <a:gd name="connsiteY239" fmla="*/ 3405866 h 3833160"/>
              <a:gd name="connsiteX240" fmla="*/ 1119222 w 1912672"/>
              <a:gd name="connsiteY240" fmla="*/ 3381579 h 3833160"/>
              <a:gd name="connsiteX241" fmla="*/ 1101535 w 1912672"/>
              <a:gd name="connsiteY241" fmla="*/ 3369675 h 3833160"/>
              <a:gd name="connsiteX242" fmla="*/ 1087698 w 1912672"/>
              <a:gd name="connsiteY242" fmla="*/ 3357550 h 3833160"/>
              <a:gd name="connsiteX243" fmla="*/ 1073608 w 1912672"/>
              <a:gd name="connsiteY243" fmla="*/ 3348798 h 3833160"/>
              <a:gd name="connsiteX244" fmla="*/ 1059423 w 1912672"/>
              <a:gd name="connsiteY244" fmla="*/ 3340859 h 3833160"/>
              <a:gd name="connsiteX245" fmla="*/ 1043960 w 1912672"/>
              <a:gd name="connsiteY245" fmla="*/ 3337192 h 3833160"/>
              <a:gd name="connsiteX246" fmla="*/ 1025322 w 1912672"/>
              <a:gd name="connsiteY246" fmla="*/ 3402025 h 3833160"/>
              <a:gd name="connsiteX247" fmla="*/ 1003697 w 1912672"/>
              <a:gd name="connsiteY247" fmla="*/ 3462443 h 3833160"/>
              <a:gd name="connsiteX248" fmla="*/ 978914 w 1912672"/>
              <a:gd name="connsiteY248" fmla="*/ 3523689 h 3833160"/>
              <a:gd name="connsiteX249" fmla="*/ 949550 w 1912672"/>
              <a:gd name="connsiteY249" fmla="*/ 3583615 h 3833160"/>
              <a:gd name="connsiteX250" fmla="*/ 915669 w 1912672"/>
              <a:gd name="connsiteY250" fmla="*/ 3646771 h 3833160"/>
              <a:gd name="connsiteX251" fmla="*/ 876441 w 1912672"/>
              <a:gd name="connsiteY251" fmla="*/ 3712430 h 3833160"/>
              <a:gd name="connsiteX252" fmla="*/ 867986 w 1912672"/>
              <a:gd name="connsiteY252" fmla="*/ 3722991 h 3833160"/>
              <a:gd name="connsiteX253" fmla="*/ 858368 w 1912672"/>
              <a:gd name="connsiteY253" fmla="*/ 3739422 h 3833160"/>
              <a:gd name="connsiteX254" fmla="*/ 845551 w 1912672"/>
              <a:gd name="connsiteY254" fmla="*/ 3755745 h 3833160"/>
              <a:gd name="connsiteX255" fmla="*/ 833671 w 1912672"/>
              <a:gd name="connsiteY255" fmla="*/ 3773189 h 3833160"/>
              <a:gd name="connsiteX256" fmla="*/ 819871 w 1912672"/>
              <a:gd name="connsiteY256" fmla="*/ 3791345 h 3833160"/>
              <a:gd name="connsiteX257" fmla="*/ 805085 w 1912672"/>
              <a:gd name="connsiteY257" fmla="*/ 3806242 h 3833160"/>
              <a:gd name="connsiteX258" fmla="*/ 790388 w 1912672"/>
              <a:gd name="connsiteY258" fmla="*/ 3819121 h 3833160"/>
              <a:gd name="connsiteX259" fmla="*/ 775016 w 1912672"/>
              <a:gd name="connsiteY259" fmla="*/ 3828711 h 3833160"/>
              <a:gd name="connsiteX260" fmla="*/ 761637 w 1912672"/>
              <a:gd name="connsiteY260" fmla="*/ 3833160 h 3833160"/>
              <a:gd name="connsiteX261" fmla="*/ 758567 w 1912672"/>
              <a:gd name="connsiteY261" fmla="*/ 3826878 h 3833160"/>
              <a:gd name="connsiteX262" fmla="*/ 805952 w 1912672"/>
              <a:gd name="connsiteY262" fmla="*/ 3777351 h 3833160"/>
              <a:gd name="connsiteX263" fmla="*/ 847525 w 1912672"/>
              <a:gd name="connsiteY263" fmla="*/ 3722733 h 3833160"/>
              <a:gd name="connsiteX264" fmla="*/ 882815 w 1912672"/>
              <a:gd name="connsiteY264" fmla="*/ 3664405 h 3833160"/>
              <a:gd name="connsiteX265" fmla="*/ 910683 w 1912672"/>
              <a:gd name="connsiteY265" fmla="*/ 3606761 h 3833160"/>
              <a:gd name="connsiteX266" fmla="*/ 933675 w 1912672"/>
              <a:gd name="connsiteY266" fmla="*/ 3550236 h 3833160"/>
              <a:gd name="connsiteX267" fmla="*/ 943120 w 1912672"/>
              <a:gd name="connsiteY267" fmla="*/ 3508495 h 3833160"/>
              <a:gd name="connsiteX268" fmla="*/ 946497 w 1912672"/>
              <a:gd name="connsiteY268" fmla="*/ 3509658 h 3833160"/>
              <a:gd name="connsiteX269" fmla="*/ 947522 w 1912672"/>
              <a:gd name="connsiteY269" fmla="*/ 3508759 h 3833160"/>
              <a:gd name="connsiteX270" fmla="*/ 947302 w 1912672"/>
              <a:gd name="connsiteY270" fmla="*/ 3506770 h 3833160"/>
              <a:gd name="connsiteX271" fmla="*/ 946709 w 1912672"/>
              <a:gd name="connsiteY271" fmla="*/ 3505350 h 3833160"/>
              <a:gd name="connsiteX272" fmla="*/ 945381 w 1912672"/>
              <a:gd name="connsiteY272" fmla="*/ 3502390 h 3833160"/>
              <a:gd name="connsiteX273" fmla="*/ 946879 w 1912672"/>
              <a:gd name="connsiteY273" fmla="*/ 3500109 h 3833160"/>
              <a:gd name="connsiteX274" fmla="*/ 946796 w 1912672"/>
              <a:gd name="connsiteY274" fmla="*/ 3498240 h 3833160"/>
              <a:gd name="connsiteX275" fmla="*/ 947228 w 1912672"/>
              <a:gd name="connsiteY275" fmla="*/ 3495922 h 3833160"/>
              <a:gd name="connsiteX276" fmla="*/ 946202 w 1912672"/>
              <a:gd name="connsiteY276" fmla="*/ 3496821 h 3833160"/>
              <a:gd name="connsiteX277" fmla="*/ 946796 w 1912672"/>
              <a:gd name="connsiteY277" fmla="*/ 3498240 h 3833160"/>
              <a:gd name="connsiteX278" fmla="*/ 943120 w 1912672"/>
              <a:gd name="connsiteY278" fmla="*/ 3508495 h 3833160"/>
              <a:gd name="connsiteX279" fmla="*/ 920055 w 1912672"/>
              <a:gd name="connsiteY279" fmla="*/ 3504456 h 3833160"/>
              <a:gd name="connsiteX280" fmla="*/ 891050 w 1912672"/>
              <a:gd name="connsiteY280" fmla="*/ 3506594 h 3833160"/>
              <a:gd name="connsiteX281" fmla="*/ 860172 w 1912672"/>
              <a:gd name="connsiteY281" fmla="*/ 3511582 h 3833160"/>
              <a:gd name="connsiteX282" fmla="*/ 826163 w 1912672"/>
              <a:gd name="connsiteY282" fmla="*/ 3521016 h 3833160"/>
              <a:gd name="connsiteX283" fmla="*/ 790835 w 1912672"/>
              <a:gd name="connsiteY283" fmla="*/ 3533785 h 3833160"/>
              <a:gd name="connsiteX284" fmla="*/ 755037 w 1912672"/>
              <a:gd name="connsiteY284" fmla="*/ 3547939 h 3833160"/>
              <a:gd name="connsiteX285" fmla="*/ 720010 w 1912672"/>
              <a:gd name="connsiteY285" fmla="*/ 3564567 h 3833160"/>
              <a:gd name="connsiteX286" fmla="*/ 686563 w 1912672"/>
              <a:gd name="connsiteY286" fmla="*/ 3580781 h 3833160"/>
              <a:gd name="connsiteX287" fmla="*/ 655247 w 1912672"/>
              <a:gd name="connsiteY287" fmla="*/ 3597068 h 3833160"/>
              <a:gd name="connsiteX288" fmla="*/ 687635 w 1912672"/>
              <a:gd name="connsiteY288" fmla="*/ 3566747 h 3833160"/>
              <a:gd name="connsiteX289" fmla="*/ 719332 w 1912672"/>
              <a:gd name="connsiteY289" fmla="*/ 3540910 h 3833160"/>
              <a:gd name="connsiteX290" fmla="*/ 753129 w 1912672"/>
              <a:gd name="connsiteY290" fmla="*/ 3520510 h 3833160"/>
              <a:gd name="connsiteX291" fmla="*/ 789139 w 1912672"/>
              <a:gd name="connsiteY291" fmla="*/ 3502048 h 3833160"/>
              <a:gd name="connsiteX292" fmla="*/ 826517 w 1912672"/>
              <a:gd name="connsiteY292" fmla="*/ 3487482 h 3833160"/>
              <a:gd name="connsiteX293" fmla="*/ 868462 w 1912672"/>
              <a:gd name="connsiteY293" fmla="*/ 3476916 h 3833160"/>
              <a:gd name="connsiteX294" fmla="*/ 962011 w 1912672"/>
              <a:gd name="connsiteY294" fmla="*/ 3455565 h 3833160"/>
              <a:gd name="connsiteX295" fmla="*/ 973820 w 1912672"/>
              <a:gd name="connsiteY295" fmla="*/ 3382651 h 3833160"/>
              <a:gd name="connsiteX296" fmla="*/ 979476 w 1912672"/>
              <a:gd name="connsiteY296" fmla="*/ 3310035 h 3833160"/>
              <a:gd name="connsiteX297" fmla="*/ 978970 w 1912672"/>
              <a:gd name="connsiteY297" fmla="*/ 3236513 h 3833160"/>
              <a:gd name="connsiteX298" fmla="*/ 972281 w 1912672"/>
              <a:gd name="connsiteY298" fmla="*/ 3163562 h 3833160"/>
              <a:gd name="connsiteX299" fmla="*/ 909718 w 1912672"/>
              <a:gd name="connsiteY299" fmla="*/ 2935624 h 3833160"/>
              <a:gd name="connsiteX300" fmla="*/ 900871 w 1912672"/>
              <a:gd name="connsiteY300" fmla="*/ 2934162 h 3833160"/>
              <a:gd name="connsiteX301" fmla="*/ 870406 w 1912672"/>
              <a:gd name="connsiteY301" fmla="*/ 2984139 h 3833160"/>
              <a:gd name="connsiteX302" fmla="*/ 833789 w 1912672"/>
              <a:gd name="connsiteY302" fmla="*/ 3034414 h 3833160"/>
              <a:gd name="connsiteX303" fmla="*/ 791581 w 1912672"/>
              <a:gd name="connsiteY303" fmla="*/ 3086679 h 3833160"/>
              <a:gd name="connsiteX304" fmla="*/ 743642 w 1912672"/>
              <a:gd name="connsiteY304" fmla="*/ 3135720 h 3833160"/>
              <a:gd name="connsiteX305" fmla="*/ 692759 w 1912672"/>
              <a:gd name="connsiteY305" fmla="*/ 3186373 h 3833160"/>
              <a:gd name="connsiteX306" fmla="*/ 637219 w 1912672"/>
              <a:gd name="connsiteY306" fmla="*/ 3235043 h 3833160"/>
              <a:gd name="connsiteX307" fmla="*/ 578815 w 1912672"/>
              <a:gd name="connsiteY307" fmla="*/ 3282100 h 3833160"/>
              <a:gd name="connsiteX308" fmla="*/ 518156 w 1912672"/>
              <a:gd name="connsiteY308" fmla="*/ 3326282 h 3833160"/>
              <a:gd name="connsiteX309" fmla="*/ 455177 w 1912672"/>
              <a:gd name="connsiteY309" fmla="*/ 3368134 h 3833160"/>
              <a:gd name="connsiteX310" fmla="*/ 393663 w 1912672"/>
              <a:gd name="connsiteY310" fmla="*/ 3407974 h 3833160"/>
              <a:gd name="connsiteX311" fmla="*/ 330228 w 1912672"/>
              <a:gd name="connsiteY311" fmla="*/ 3443435 h 3833160"/>
              <a:gd name="connsiteX312" fmla="*/ 267517 w 1912672"/>
              <a:gd name="connsiteY312" fmla="*/ 3474139 h 3833160"/>
              <a:gd name="connsiteX313" fmla="*/ 206814 w 1912672"/>
              <a:gd name="connsiteY313" fmla="*/ 3502111 h 3833160"/>
              <a:gd name="connsiteX314" fmla="*/ 148203 w 1912672"/>
              <a:gd name="connsiteY314" fmla="*/ 3524128 h 3833160"/>
              <a:gd name="connsiteX315" fmla="*/ 92246 w 1912672"/>
              <a:gd name="connsiteY315" fmla="*/ 3541882 h 3833160"/>
              <a:gd name="connsiteX316" fmla="*/ 37645 w 1912672"/>
              <a:gd name="connsiteY316" fmla="*/ 3552139 h 3833160"/>
              <a:gd name="connsiteX317" fmla="*/ 48200 w 1912672"/>
              <a:gd name="connsiteY317" fmla="*/ 3547012 h 3833160"/>
              <a:gd name="connsiteX318" fmla="*/ 54777 w 1912672"/>
              <a:gd name="connsiteY318" fmla="*/ 3543191 h 3833160"/>
              <a:gd name="connsiteX319" fmla="*/ 59610 w 1912672"/>
              <a:gd name="connsiteY319" fmla="*/ 3541137 h 3833160"/>
              <a:gd name="connsiteX320" fmla="*/ 61660 w 1912672"/>
              <a:gd name="connsiteY320" fmla="*/ 3539340 h 3833160"/>
              <a:gd name="connsiteX321" fmla="*/ 61441 w 1912672"/>
              <a:gd name="connsiteY321" fmla="*/ 3537351 h 3833160"/>
              <a:gd name="connsiteX322" fmla="*/ 62467 w 1912672"/>
              <a:gd name="connsiteY322" fmla="*/ 3536452 h 3833160"/>
              <a:gd name="connsiteX323" fmla="*/ 61359 w 1912672"/>
              <a:gd name="connsiteY323" fmla="*/ 3535481 h 3833160"/>
              <a:gd name="connsiteX324" fmla="*/ 62897 w 1912672"/>
              <a:gd name="connsiteY324" fmla="*/ 3534134 h 3833160"/>
              <a:gd name="connsiteX325" fmla="*/ 67081 w 1912672"/>
              <a:gd name="connsiteY325" fmla="*/ 3532408 h 3833160"/>
              <a:gd name="connsiteX326" fmla="*/ 72939 w 1912672"/>
              <a:gd name="connsiteY326" fmla="*/ 3529456 h 3833160"/>
              <a:gd name="connsiteX327" fmla="*/ 81778 w 1912672"/>
              <a:gd name="connsiteY327" fmla="*/ 3524622 h 3833160"/>
              <a:gd name="connsiteX328" fmla="*/ 95320 w 1912672"/>
              <a:gd name="connsiteY328" fmla="*/ 3518818 h 3833160"/>
              <a:gd name="connsiteX329" fmla="*/ 114932 w 1912672"/>
              <a:gd name="connsiteY329" fmla="*/ 3510846 h 3833160"/>
              <a:gd name="connsiteX330" fmla="*/ 137312 w 1912672"/>
              <a:gd name="connsiteY330" fmla="*/ 3500207 h 3833160"/>
              <a:gd name="connsiteX331" fmla="*/ 167862 w 1912672"/>
              <a:gd name="connsiteY331" fmla="*/ 3487744 h 3833160"/>
              <a:gd name="connsiteX332" fmla="*/ 204549 w 1912672"/>
              <a:gd name="connsiteY332" fmla="*/ 3472571 h 3833160"/>
              <a:gd name="connsiteX333" fmla="*/ 258382 w 1912672"/>
              <a:gd name="connsiteY333" fmla="*/ 3445767 h 3833160"/>
              <a:gd name="connsiteX334" fmla="*/ 311693 w 1912672"/>
              <a:gd name="connsiteY334" fmla="*/ 3413115 h 3833160"/>
              <a:gd name="connsiteX335" fmla="*/ 364540 w 1912672"/>
              <a:gd name="connsiteY335" fmla="*/ 3377961 h 3833160"/>
              <a:gd name="connsiteX336" fmla="*/ 422506 w 1912672"/>
              <a:gd name="connsiteY336" fmla="*/ 3342200 h 3833160"/>
              <a:gd name="connsiteX337" fmla="*/ 434347 w 1912672"/>
              <a:gd name="connsiteY337" fmla="*/ 3334006 h 3833160"/>
              <a:gd name="connsiteX338" fmla="*/ 451900 w 1912672"/>
              <a:gd name="connsiteY338" fmla="*/ 3321534 h 3833160"/>
              <a:gd name="connsiteX339" fmla="*/ 469893 w 1912672"/>
              <a:gd name="connsiteY339" fmla="*/ 3307950 h 3833160"/>
              <a:gd name="connsiteX340" fmla="*/ 489284 w 1912672"/>
              <a:gd name="connsiteY340" fmla="*/ 3292897 h 3833160"/>
              <a:gd name="connsiteX341" fmla="*/ 508083 w 1912672"/>
              <a:gd name="connsiteY341" fmla="*/ 3276424 h 3833160"/>
              <a:gd name="connsiteX342" fmla="*/ 522649 w 1912672"/>
              <a:gd name="connsiteY342" fmla="*/ 3259537 h 3833160"/>
              <a:gd name="connsiteX343" fmla="*/ 534440 w 1912672"/>
              <a:gd name="connsiteY343" fmla="*/ 3244112 h 3833160"/>
              <a:gd name="connsiteX344" fmla="*/ 539574 w 1912672"/>
              <a:gd name="connsiteY344" fmla="*/ 3230640 h 3833160"/>
              <a:gd name="connsiteX345" fmla="*/ 509849 w 1912672"/>
              <a:gd name="connsiteY345" fmla="*/ 3208187 h 3833160"/>
              <a:gd name="connsiteX346" fmla="*/ 474526 w 1912672"/>
              <a:gd name="connsiteY346" fmla="*/ 3191609 h 3833160"/>
              <a:gd name="connsiteX347" fmla="*/ 435493 w 1912672"/>
              <a:gd name="connsiteY347" fmla="*/ 3180466 h 3833160"/>
              <a:gd name="connsiteX348" fmla="*/ 390471 w 1912672"/>
              <a:gd name="connsiteY348" fmla="*/ 3173359 h 3833160"/>
              <a:gd name="connsiteX349" fmla="*/ 344894 w 1912672"/>
              <a:gd name="connsiteY349" fmla="*/ 3170859 h 3833160"/>
              <a:gd name="connsiteX350" fmla="*/ 295258 w 1912672"/>
              <a:gd name="connsiteY350" fmla="*/ 3172887 h 3833160"/>
              <a:gd name="connsiteX351" fmla="*/ 245329 w 1912672"/>
              <a:gd name="connsiteY351" fmla="*/ 3177354 h 3833160"/>
              <a:gd name="connsiteX352" fmla="*/ 195694 w 1912672"/>
              <a:gd name="connsiteY352" fmla="*/ 3184474 h 3833160"/>
              <a:gd name="connsiteX353" fmla="*/ 144902 w 1912672"/>
              <a:gd name="connsiteY353" fmla="*/ 3193577 h 3833160"/>
              <a:gd name="connsiteX354" fmla="*/ 95992 w 1912672"/>
              <a:gd name="connsiteY354" fmla="*/ 3206125 h 3833160"/>
              <a:gd name="connsiteX355" fmla="*/ 49213 w 1912672"/>
              <a:gd name="connsiteY355" fmla="*/ 3218744 h 3833160"/>
              <a:gd name="connsiteX356" fmla="*/ 6365 w 1912672"/>
              <a:gd name="connsiteY356" fmla="*/ 3233010 h 3833160"/>
              <a:gd name="connsiteX357" fmla="*/ 0 w 1912672"/>
              <a:gd name="connsiteY357" fmla="*/ 3227433 h 3833160"/>
              <a:gd name="connsiteX358" fmla="*/ 3076 w 1912672"/>
              <a:gd name="connsiteY358" fmla="*/ 3224737 h 3833160"/>
              <a:gd name="connsiteX359" fmla="*/ 43018 w 1912672"/>
              <a:gd name="connsiteY359" fmla="*/ 3207924 h 3833160"/>
              <a:gd name="connsiteX360" fmla="*/ 85231 w 1912672"/>
              <a:gd name="connsiteY360" fmla="*/ 3191304 h 3833160"/>
              <a:gd name="connsiteX361" fmla="*/ 127386 w 1912672"/>
              <a:gd name="connsiteY361" fmla="*/ 3176431 h 3833160"/>
              <a:gd name="connsiteX362" fmla="*/ 168655 w 1912672"/>
              <a:gd name="connsiteY362" fmla="*/ 3162578 h 3833160"/>
              <a:gd name="connsiteX363" fmla="*/ 209793 w 1912672"/>
              <a:gd name="connsiteY363" fmla="*/ 3149808 h 3833160"/>
              <a:gd name="connsiteX364" fmla="*/ 250713 w 1912672"/>
              <a:gd name="connsiteY364" fmla="*/ 3140141 h 3833160"/>
              <a:gd name="connsiteX365" fmla="*/ 291298 w 1912672"/>
              <a:gd name="connsiteY365" fmla="*/ 3131978 h 3833160"/>
              <a:gd name="connsiteX366" fmla="*/ 333154 w 1912672"/>
              <a:gd name="connsiteY366" fmla="*/ 3128523 h 3833160"/>
              <a:gd name="connsiteX367" fmla="*/ 375359 w 1912672"/>
              <a:gd name="connsiteY367" fmla="*/ 3125974 h 3833160"/>
              <a:gd name="connsiteX368" fmla="*/ 416751 w 1912672"/>
              <a:gd name="connsiteY368" fmla="*/ 3130200 h 3833160"/>
              <a:gd name="connsiteX369" fmla="*/ 459928 w 1912672"/>
              <a:gd name="connsiteY369" fmla="*/ 3138683 h 3833160"/>
              <a:gd name="connsiteX370" fmla="*/ 504268 w 1912672"/>
              <a:gd name="connsiteY370" fmla="*/ 3151481 h 3833160"/>
              <a:gd name="connsiteX371" fmla="*/ 546509 w 1912672"/>
              <a:gd name="connsiteY371" fmla="*/ 3169029 h 3833160"/>
              <a:gd name="connsiteX372" fmla="*/ 591005 w 1912672"/>
              <a:gd name="connsiteY372" fmla="*/ 3194544 h 3833160"/>
              <a:gd name="connsiteX373" fmla="*/ 643386 w 1912672"/>
              <a:gd name="connsiteY373" fmla="*/ 3146702 h 3833160"/>
              <a:gd name="connsiteX374" fmla="*/ 689192 w 1912672"/>
              <a:gd name="connsiteY374" fmla="*/ 3097589 h 3833160"/>
              <a:gd name="connsiteX375" fmla="*/ 728837 w 1912672"/>
              <a:gd name="connsiteY375" fmla="*/ 3047570 h 3833160"/>
              <a:gd name="connsiteX376" fmla="*/ 763151 w 1912672"/>
              <a:gd name="connsiteY376" fmla="*/ 2997373 h 3833160"/>
              <a:gd name="connsiteX377" fmla="*/ 792509 w 1912672"/>
              <a:gd name="connsiteY377" fmla="*/ 2946426 h 3833160"/>
              <a:gd name="connsiteX378" fmla="*/ 818742 w 1912672"/>
              <a:gd name="connsiteY378" fmla="*/ 2896035 h 3833160"/>
              <a:gd name="connsiteX379" fmla="*/ 840539 w 1912672"/>
              <a:gd name="connsiteY379" fmla="*/ 2845651 h 3833160"/>
              <a:gd name="connsiteX380" fmla="*/ 868659 w 1912672"/>
              <a:gd name="connsiteY380" fmla="*/ 2777611 h 3833160"/>
              <a:gd name="connsiteX381" fmla="*/ 886079 w 1912672"/>
              <a:gd name="connsiteY381" fmla="*/ 2678806 h 3833160"/>
              <a:gd name="connsiteX382" fmla="*/ 894665 w 1912672"/>
              <a:gd name="connsiteY382" fmla="*/ 2574247 h 3833160"/>
              <a:gd name="connsiteX383" fmla="*/ 910157 w 1912672"/>
              <a:gd name="connsiteY383" fmla="*/ 2532162 h 3833160"/>
              <a:gd name="connsiteX384" fmla="*/ 923410 w 1912672"/>
              <a:gd name="connsiteY384" fmla="*/ 2485372 h 3833160"/>
              <a:gd name="connsiteX385" fmla="*/ 935916 w 1912672"/>
              <a:gd name="connsiteY385" fmla="*/ 2433353 h 3833160"/>
              <a:gd name="connsiteX386" fmla="*/ 947488 w 1912672"/>
              <a:gd name="connsiteY386" fmla="*/ 2377937 h 3833160"/>
              <a:gd name="connsiteX387" fmla="*/ 956821 w 1912672"/>
              <a:gd name="connsiteY387" fmla="*/ 2318077 h 3833160"/>
              <a:gd name="connsiteX388" fmla="*/ 963914 w 1912672"/>
              <a:gd name="connsiteY388" fmla="*/ 2257171 h 3833160"/>
              <a:gd name="connsiteX389" fmla="*/ 970820 w 1912672"/>
              <a:gd name="connsiteY389" fmla="*/ 2193390 h 3833160"/>
              <a:gd name="connsiteX390" fmla="*/ 975486 w 1912672"/>
              <a:gd name="connsiteY390" fmla="*/ 2128825 h 3833160"/>
              <a:gd name="connsiteX391" fmla="*/ 979406 w 1912672"/>
              <a:gd name="connsiteY391" fmla="*/ 2061646 h 3833160"/>
              <a:gd name="connsiteX392" fmla="*/ 979406 w 1912672"/>
              <a:gd name="connsiteY392" fmla="*/ 1995512 h 3833160"/>
              <a:gd name="connsiteX393" fmla="*/ 979406 w 1912672"/>
              <a:gd name="connsiteY393" fmla="*/ 1930162 h 3833160"/>
              <a:gd name="connsiteX394" fmla="*/ 975486 w 1912672"/>
              <a:gd name="connsiteY394" fmla="*/ 1864552 h 3833160"/>
              <a:gd name="connsiteX395" fmla="*/ 970073 w 1912672"/>
              <a:gd name="connsiteY395" fmla="*/ 1801555 h 3833160"/>
              <a:gd name="connsiteX396" fmla="*/ 963167 w 1912672"/>
              <a:gd name="connsiteY396" fmla="*/ 1740126 h 3833160"/>
              <a:gd name="connsiteX397" fmla="*/ 952901 w 1912672"/>
              <a:gd name="connsiteY397" fmla="*/ 1680789 h 3833160"/>
              <a:gd name="connsiteX398" fmla="*/ 938902 w 1912672"/>
              <a:gd name="connsiteY398" fmla="*/ 1625634 h 3833160"/>
              <a:gd name="connsiteX399" fmla="*/ 923410 w 1912672"/>
              <a:gd name="connsiteY399" fmla="*/ 1573354 h 3833160"/>
              <a:gd name="connsiteX400" fmla="*/ 904744 w 1912672"/>
              <a:gd name="connsiteY400" fmla="*/ 1526564 h 3833160"/>
              <a:gd name="connsiteX401" fmla="*/ 883839 w 1912672"/>
              <a:gd name="connsiteY401" fmla="*/ 1485263 h 3833160"/>
              <a:gd name="connsiteX402" fmla="*/ 859574 w 1912672"/>
              <a:gd name="connsiteY402" fmla="*/ 1448667 h 3833160"/>
              <a:gd name="connsiteX403" fmla="*/ 832510 w 1912672"/>
              <a:gd name="connsiteY403" fmla="*/ 1419129 h 3833160"/>
              <a:gd name="connsiteX404" fmla="*/ 801338 w 1912672"/>
              <a:gd name="connsiteY404" fmla="*/ 1396649 h 3833160"/>
              <a:gd name="connsiteX405" fmla="*/ 774834 w 1912672"/>
              <a:gd name="connsiteY405" fmla="*/ 1383318 h 3833160"/>
              <a:gd name="connsiteX406" fmla="*/ 745342 w 1912672"/>
              <a:gd name="connsiteY406" fmla="*/ 1377829 h 3833160"/>
              <a:gd name="connsiteX407" fmla="*/ 714918 w 1912672"/>
              <a:gd name="connsiteY407" fmla="*/ 1377829 h 3833160"/>
              <a:gd name="connsiteX408" fmla="*/ 683187 w 1912672"/>
              <a:gd name="connsiteY408" fmla="*/ 1381750 h 3833160"/>
              <a:gd name="connsiteX409" fmla="*/ 652016 w 1912672"/>
              <a:gd name="connsiteY409" fmla="*/ 1388023 h 3833160"/>
              <a:gd name="connsiteX410" fmla="*/ 620845 w 1912672"/>
              <a:gd name="connsiteY410" fmla="*/ 1396649 h 3833160"/>
              <a:gd name="connsiteX411" fmla="*/ 589860 w 1912672"/>
              <a:gd name="connsiteY411" fmla="*/ 1403446 h 3833160"/>
              <a:gd name="connsiteX412" fmla="*/ 559436 w 1912672"/>
              <a:gd name="connsiteY412" fmla="*/ 1410503 h 3833160"/>
              <a:gd name="connsiteX413" fmla="*/ 531438 w 1912672"/>
              <a:gd name="connsiteY413" fmla="*/ 1414424 h 3833160"/>
              <a:gd name="connsiteX414" fmla="*/ 467602 w 1912672"/>
              <a:gd name="connsiteY414" fmla="*/ 1417561 h 3833160"/>
              <a:gd name="connsiteX415" fmla="*/ 405447 w 1912672"/>
              <a:gd name="connsiteY415" fmla="*/ 1414424 h 3833160"/>
              <a:gd name="connsiteX416" fmla="*/ 347958 w 1912672"/>
              <a:gd name="connsiteY416" fmla="*/ 1407367 h 3833160"/>
              <a:gd name="connsiteX417" fmla="*/ 292708 w 1912672"/>
              <a:gd name="connsiteY417" fmla="*/ 1397433 h 3833160"/>
              <a:gd name="connsiteX418" fmla="*/ 238952 w 1912672"/>
              <a:gd name="connsiteY418" fmla="*/ 1384886 h 3833160"/>
              <a:gd name="connsiteX419" fmla="*/ 187622 w 1912672"/>
              <a:gd name="connsiteY419" fmla="*/ 1372339 h 3833160"/>
              <a:gd name="connsiteX420" fmla="*/ 139466 w 1912672"/>
              <a:gd name="connsiteY420" fmla="*/ 1358485 h 3833160"/>
              <a:gd name="connsiteX421" fmla="*/ 142639 w 1912672"/>
              <a:gd name="connsiteY421" fmla="*/ 1342801 h 3833160"/>
              <a:gd name="connsiteX422" fmla="*/ 208714 w 1912672"/>
              <a:gd name="connsiteY422" fmla="*/ 1352212 h 3833160"/>
              <a:gd name="connsiteX423" fmla="*/ 274043 w 1912672"/>
              <a:gd name="connsiteY423" fmla="*/ 1358485 h 3833160"/>
              <a:gd name="connsiteX424" fmla="*/ 337878 w 1912672"/>
              <a:gd name="connsiteY424" fmla="*/ 1360838 h 3833160"/>
              <a:gd name="connsiteX425" fmla="*/ 400034 w 1912672"/>
              <a:gd name="connsiteY425" fmla="*/ 1358485 h 3833160"/>
              <a:gd name="connsiteX426" fmla="*/ 460696 w 1912672"/>
              <a:gd name="connsiteY426" fmla="*/ 1349859 h 3833160"/>
              <a:gd name="connsiteX427" fmla="*/ 519865 w 1912672"/>
              <a:gd name="connsiteY427" fmla="*/ 1336528 h 3833160"/>
              <a:gd name="connsiteX428" fmla="*/ 576608 w 1912672"/>
              <a:gd name="connsiteY428" fmla="*/ 1318753 h 3833160"/>
              <a:gd name="connsiteX429" fmla="*/ 630177 w 1912672"/>
              <a:gd name="connsiteY429" fmla="*/ 1292874 h 3833160"/>
              <a:gd name="connsiteX430" fmla="*/ 699426 w 1912672"/>
              <a:gd name="connsiteY430" fmla="*/ 1258631 h 3833160"/>
              <a:gd name="connsiteX431" fmla="*/ 572688 w 1912672"/>
              <a:gd name="connsiteY431" fmla="*/ 1147276 h 3833160"/>
              <a:gd name="connsiteX432" fmla="*/ 459203 w 1912672"/>
              <a:gd name="connsiteY432" fmla="*/ 1022589 h 3833160"/>
              <a:gd name="connsiteX433" fmla="*/ 396861 w 1912672"/>
              <a:gd name="connsiteY433" fmla="*/ 1029647 h 3833160"/>
              <a:gd name="connsiteX434" fmla="*/ 336198 w 1912672"/>
              <a:gd name="connsiteY434" fmla="*/ 1029647 h 3833160"/>
              <a:gd name="connsiteX435" fmla="*/ 280949 w 1912672"/>
              <a:gd name="connsiteY435" fmla="*/ 1022589 h 3833160"/>
              <a:gd name="connsiteX436" fmla="*/ 228873 w 1912672"/>
              <a:gd name="connsiteY436" fmla="*/ 1007951 h 3833160"/>
              <a:gd name="connsiteX437" fmla="*/ 180716 w 1912672"/>
              <a:gd name="connsiteY437" fmla="*/ 986777 h 3833160"/>
              <a:gd name="connsiteX438" fmla="*/ 138719 w 1912672"/>
              <a:gd name="connsiteY438" fmla="*/ 960376 h 3833160"/>
              <a:gd name="connsiteX439" fmla="*/ 101389 w 1912672"/>
              <a:gd name="connsiteY439" fmla="*/ 927701 h 3833160"/>
              <a:gd name="connsiteX440" fmla="*/ 70218 w 1912672"/>
              <a:gd name="connsiteY440" fmla="*/ 889537 h 3833160"/>
              <a:gd name="connsiteX441" fmla="*/ 46139 w 1912672"/>
              <a:gd name="connsiteY441" fmla="*/ 848236 h 3833160"/>
              <a:gd name="connsiteX442" fmla="*/ 49312 w 1912672"/>
              <a:gd name="connsiteY442" fmla="*/ 841179 h 3833160"/>
              <a:gd name="connsiteX443" fmla="*/ 59392 w 1912672"/>
              <a:gd name="connsiteY443" fmla="*/ 848236 h 3833160"/>
              <a:gd name="connsiteX444" fmla="*/ 71897 w 1912672"/>
              <a:gd name="connsiteY444" fmla="*/ 875422 h 3833160"/>
              <a:gd name="connsiteX445" fmla="*/ 92056 w 1912672"/>
              <a:gd name="connsiteY445" fmla="*/ 898948 h 3833160"/>
              <a:gd name="connsiteX446" fmla="*/ 116881 w 1912672"/>
              <a:gd name="connsiteY446" fmla="*/ 922212 h 3833160"/>
              <a:gd name="connsiteX447" fmla="*/ 146559 w 1912672"/>
              <a:gd name="connsiteY447" fmla="*/ 940248 h 3833160"/>
              <a:gd name="connsiteX448" fmla="*/ 180716 w 1912672"/>
              <a:gd name="connsiteY448" fmla="*/ 955671 h 3833160"/>
              <a:gd name="connsiteX449" fmla="*/ 216554 w 1912672"/>
              <a:gd name="connsiteY449" fmla="*/ 967434 h 3833160"/>
              <a:gd name="connsiteX450" fmla="*/ 254631 w 1912672"/>
              <a:gd name="connsiteY450" fmla="*/ 974492 h 3833160"/>
              <a:gd name="connsiteX451" fmla="*/ 294201 w 1912672"/>
              <a:gd name="connsiteY451" fmla="*/ 976844 h 3833160"/>
              <a:gd name="connsiteX452" fmla="*/ 332279 w 1912672"/>
              <a:gd name="connsiteY452" fmla="*/ 976060 h 3833160"/>
              <a:gd name="connsiteX453" fmla="*/ 353371 w 1912672"/>
              <a:gd name="connsiteY453" fmla="*/ 972923 h 3833160"/>
              <a:gd name="connsiteX454" fmla="*/ 372036 w 1912672"/>
              <a:gd name="connsiteY454" fmla="*/ 972923 h 3833160"/>
              <a:gd name="connsiteX455" fmla="*/ 388275 w 1912672"/>
              <a:gd name="connsiteY455" fmla="*/ 969786 h 3833160"/>
              <a:gd name="connsiteX456" fmla="*/ 403954 w 1912672"/>
              <a:gd name="connsiteY456" fmla="*/ 965865 h 3833160"/>
              <a:gd name="connsiteX457" fmla="*/ 417206 w 1912672"/>
              <a:gd name="connsiteY457" fmla="*/ 957239 h 3833160"/>
              <a:gd name="connsiteX458" fmla="*/ 379875 w 1912672"/>
              <a:gd name="connsiteY458" fmla="*/ 886400 h 3833160"/>
              <a:gd name="connsiteX459" fmla="*/ 347958 w 1912672"/>
              <a:gd name="connsiteY459" fmla="*/ 817130 h 3833160"/>
              <a:gd name="connsiteX460" fmla="*/ 317533 w 1912672"/>
              <a:gd name="connsiteY460" fmla="*/ 744723 h 3833160"/>
              <a:gd name="connsiteX461" fmla="*/ 291215 w 1912672"/>
              <a:gd name="connsiteY461" fmla="*/ 669963 h 3833160"/>
              <a:gd name="connsiteX462" fmla="*/ 265457 w 1912672"/>
              <a:gd name="connsiteY462" fmla="*/ 588930 h 3833160"/>
              <a:gd name="connsiteX463" fmla="*/ 241379 w 1912672"/>
              <a:gd name="connsiteY463" fmla="*/ 501623 h 3833160"/>
              <a:gd name="connsiteX464" fmla="*/ 238952 w 1912672"/>
              <a:gd name="connsiteY464" fmla="*/ 485939 h 3833160"/>
              <a:gd name="connsiteX465" fmla="*/ 232793 w 1912672"/>
              <a:gd name="connsiteY465" fmla="*/ 464243 h 3833160"/>
              <a:gd name="connsiteX466" fmla="*/ 228873 w 1912672"/>
              <a:gd name="connsiteY466" fmla="*/ 440194 h 3833160"/>
              <a:gd name="connsiteX467" fmla="*/ 223460 w 1912672"/>
              <a:gd name="connsiteY467" fmla="*/ 415884 h 3833160"/>
              <a:gd name="connsiteX468" fmla="*/ 218794 w 1912672"/>
              <a:gd name="connsiteY468" fmla="*/ 389483 h 3833160"/>
              <a:gd name="connsiteX469" fmla="*/ 217300 w 1912672"/>
              <a:gd name="connsiteY469" fmla="*/ 365173 h 3833160"/>
              <a:gd name="connsiteX470" fmla="*/ 217300 w 1912672"/>
              <a:gd name="connsiteY470" fmla="*/ 342693 h 3833160"/>
              <a:gd name="connsiteX471" fmla="*/ 220287 w 1912672"/>
              <a:gd name="connsiteY471" fmla="*/ 322565 h 3833160"/>
              <a:gd name="connsiteX472" fmla="*/ 225886 w 1912672"/>
              <a:gd name="connsiteY472" fmla="*/ 308450 h 3833160"/>
              <a:gd name="connsiteX473" fmla="*/ 232793 w 1912672"/>
              <a:gd name="connsiteY473" fmla="*/ 311586 h 3833160"/>
              <a:gd name="connsiteX474" fmla="*/ 238952 w 1912672"/>
              <a:gd name="connsiteY474" fmla="*/ 391051 h 3833160"/>
              <a:gd name="connsiteX475" fmla="*/ 252951 w 1912672"/>
              <a:gd name="connsiteY475" fmla="*/ 470516 h 3833160"/>
              <a:gd name="connsiteX476" fmla="*/ 274043 w 1912672"/>
              <a:gd name="connsiteY476" fmla="*/ 548413 h 3833160"/>
              <a:gd name="connsiteX477" fmla="*/ 299614 w 1912672"/>
              <a:gd name="connsiteY477" fmla="*/ 620036 h 3833160"/>
              <a:gd name="connsiteX478" fmla="*/ 327612 w 1912672"/>
              <a:gd name="connsiteY478" fmla="*/ 686954 h 3833160"/>
              <a:gd name="connsiteX479" fmla="*/ 353371 w 1912672"/>
              <a:gd name="connsiteY479" fmla="*/ 730607 h 3833160"/>
              <a:gd name="connsiteX480" fmla="*/ 350197 w 1912672"/>
              <a:gd name="connsiteY480" fmla="*/ 732176 h 3833160"/>
              <a:gd name="connsiteX481" fmla="*/ 350197 w 1912672"/>
              <a:gd name="connsiteY481" fmla="*/ 733744 h 3833160"/>
              <a:gd name="connsiteX482" fmla="*/ 351877 w 1912672"/>
              <a:gd name="connsiteY482" fmla="*/ 735313 h 3833160"/>
              <a:gd name="connsiteX483" fmla="*/ 353371 w 1912672"/>
              <a:gd name="connsiteY483" fmla="*/ 736097 h 3833160"/>
              <a:gd name="connsiteX484" fmla="*/ 356544 w 1912672"/>
              <a:gd name="connsiteY484" fmla="*/ 737665 h 3833160"/>
              <a:gd name="connsiteX485" fmla="*/ 357290 w 1912672"/>
              <a:gd name="connsiteY485" fmla="*/ 740802 h 3833160"/>
              <a:gd name="connsiteX486" fmla="*/ 358784 w 1912672"/>
              <a:gd name="connsiteY486" fmla="*/ 742370 h 3833160"/>
              <a:gd name="connsiteX487" fmla="*/ 360277 w 1912672"/>
              <a:gd name="connsiteY487" fmla="*/ 744723 h 3833160"/>
              <a:gd name="connsiteX488" fmla="*/ 360277 w 1912672"/>
              <a:gd name="connsiteY488" fmla="*/ 743154 h 3833160"/>
              <a:gd name="connsiteX489" fmla="*/ 358784 w 1912672"/>
              <a:gd name="connsiteY489" fmla="*/ 742370 h 3833160"/>
              <a:gd name="connsiteX490" fmla="*/ 353371 w 1912672"/>
              <a:gd name="connsiteY490" fmla="*/ 730607 h 3833160"/>
              <a:gd name="connsiteX491" fmla="*/ 372036 w 1912672"/>
              <a:gd name="connsiteY491" fmla="*/ 716492 h 3833160"/>
              <a:gd name="connsiteX492" fmla="*/ 389955 w 1912672"/>
              <a:gd name="connsiteY492" fmla="*/ 692443 h 3833160"/>
              <a:gd name="connsiteX493" fmla="*/ 406940 w 1912672"/>
              <a:gd name="connsiteY493" fmla="*/ 664474 h 3833160"/>
              <a:gd name="connsiteX494" fmla="*/ 422619 w 1912672"/>
              <a:gd name="connsiteY494" fmla="*/ 630231 h 3833160"/>
              <a:gd name="connsiteX495" fmla="*/ 436618 w 1912672"/>
              <a:gd name="connsiteY495" fmla="*/ 592066 h 3833160"/>
              <a:gd name="connsiteX496" fmla="*/ 449870 w 1912672"/>
              <a:gd name="connsiteY496" fmla="*/ 552334 h 3833160"/>
              <a:gd name="connsiteX497" fmla="*/ 460696 w 1912672"/>
              <a:gd name="connsiteY497" fmla="*/ 511033 h 3833160"/>
              <a:gd name="connsiteX498" fmla="*/ 470776 w 1912672"/>
              <a:gd name="connsiteY498" fmla="*/ 471301 h 3833160"/>
              <a:gd name="connsiteX499" fmla="*/ 479362 w 1912672"/>
              <a:gd name="connsiteY499" fmla="*/ 433136 h 3833160"/>
              <a:gd name="connsiteX500" fmla="*/ 480855 w 1912672"/>
              <a:gd name="connsiteY500" fmla="*/ 484370 h 3833160"/>
              <a:gd name="connsiteX501" fmla="*/ 479362 w 1912672"/>
              <a:gd name="connsiteY501" fmla="*/ 531161 h 3833160"/>
              <a:gd name="connsiteX502" fmla="*/ 472269 w 1912672"/>
              <a:gd name="connsiteY502" fmla="*/ 574814 h 3833160"/>
              <a:gd name="connsiteX503" fmla="*/ 462189 w 1912672"/>
              <a:gd name="connsiteY503" fmla="*/ 618468 h 3833160"/>
              <a:gd name="connsiteX504" fmla="*/ 448190 w 1912672"/>
              <a:gd name="connsiteY504" fmla="*/ 659769 h 3833160"/>
              <a:gd name="connsiteX505" fmla="*/ 428032 w 1912672"/>
              <a:gd name="connsiteY505" fmla="*/ 701069 h 3833160"/>
              <a:gd name="connsiteX506" fmla="*/ 381369 w 1912672"/>
              <a:gd name="connsiteY506" fmla="*/ 791252 h 3833160"/>
              <a:gd name="connsiteX507" fmla="*/ 429525 w 1912672"/>
              <a:gd name="connsiteY507" fmla="*/ 863920 h 3833160"/>
              <a:gd name="connsiteX508" fmla="*/ 481601 w 1912672"/>
              <a:gd name="connsiteY508" fmla="*/ 931622 h 3833160"/>
              <a:gd name="connsiteX509" fmla="*/ 538531 w 1912672"/>
              <a:gd name="connsiteY509" fmla="*/ 995403 h 3833160"/>
              <a:gd name="connsiteX510" fmla="*/ 599193 w 1912672"/>
              <a:gd name="connsiteY510" fmla="*/ 1053957 h 3833160"/>
              <a:gd name="connsiteX511" fmla="*/ 816831 w 1912672"/>
              <a:gd name="connsiteY511" fmla="*/ 1205045 h 3833160"/>
              <a:gd name="connsiteX512" fmla="*/ 823924 w 1912672"/>
              <a:gd name="connsiteY512" fmla="*/ 1199555 h 3833160"/>
              <a:gd name="connsiteX513" fmla="*/ 806005 w 1912672"/>
              <a:gd name="connsiteY513" fmla="*/ 1132637 h 3833160"/>
              <a:gd name="connsiteX514" fmla="*/ 792006 w 1912672"/>
              <a:gd name="connsiteY514" fmla="*/ 1060753 h 3833160"/>
              <a:gd name="connsiteX515" fmla="*/ 780247 w 1912672"/>
              <a:gd name="connsiteY515" fmla="*/ 982856 h 3833160"/>
              <a:gd name="connsiteX516" fmla="*/ 774834 w 1912672"/>
              <a:gd name="connsiteY516" fmla="*/ 903391 h 3833160"/>
              <a:gd name="connsiteX517" fmla="*/ 770167 w 1912672"/>
              <a:gd name="connsiteY517" fmla="*/ 820267 h 3833160"/>
              <a:gd name="connsiteX518" fmla="*/ 770167 w 1912672"/>
              <a:gd name="connsiteY518" fmla="*/ 735313 h 3833160"/>
              <a:gd name="connsiteX519" fmla="*/ 773340 w 1912672"/>
              <a:gd name="connsiteY519" fmla="*/ 649574 h 3833160"/>
              <a:gd name="connsiteX520" fmla="*/ 780247 w 1912672"/>
              <a:gd name="connsiteY520" fmla="*/ 564620 h 3833160"/>
              <a:gd name="connsiteX521" fmla="*/ 790513 w 1912672"/>
              <a:gd name="connsiteY521" fmla="*/ 479927 h 3833160"/>
              <a:gd name="connsiteX522" fmla="*/ 801338 w 1912672"/>
              <a:gd name="connsiteY522" fmla="*/ 398109 h 3833160"/>
              <a:gd name="connsiteX523" fmla="*/ 816831 w 1912672"/>
              <a:gd name="connsiteY523" fmla="*/ 318644 h 3833160"/>
              <a:gd name="connsiteX524" fmla="*/ 835496 w 1912672"/>
              <a:gd name="connsiteY524" fmla="*/ 243884 h 3833160"/>
              <a:gd name="connsiteX525" fmla="*/ 854908 w 1912672"/>
              <a:gd name="connsiteY525" fmla="*/ 173046 h 3833160"/>
              <a:gd name="connsiteX526" fmla="*/ 877493 w 1912672"/>
              <a:gd name="connsiteY526" fmla="*/ 109003 h 3833160"/>
              <a:gd name="connsiteX527" fmla="*/ 901571 w 1912672"/>
              <a:gd name="connsiteY527" fmla="*/ 50711 h 3833160"/>
              <a:gd name="connsiteX528" fmla="*/ 930503 w 1912672"/>
              <a:gd name="connsiteY528" fmla="*/ 0 h 3833160"/>
              <a:gd name="connsiteX0" fmla="*/ 930503 w 1912672"/>
              <a:gd name="connsiteY0" fmla="*/ 0 h 3833160"/>
              <a:gd name="connsiteX1" fmla="*/ 927329 w 1912672"/>
              <a:gd name="connsiteY1" fmla="*/ 12547 h 3833160"/>
              <a:gd name="connsiteX2" fmla="*/ 925836 w 1912672"/>
              <a:gd name="connsiteY2" fmla="*/ 20912 h 3833160"/>
              <a:gd name="connsiteX3" fmla="*/ 924156 w 1912672"/>
              <a:gd name="connsiteY3" fmla="*/ 26401 h 3833160"/>
              <a:gd name="connsiteX4" fmla="*/ 924156 w 1912672"/>
              <a:gd name="connsiteY4" fmla="*/ 29538 h 3833160"/>
              <a:gd name="connsiteX5" fmla="*/ 925836 w 1912672"/>
              <a:gd name="connsiteY5" fmla="*/ 31106 h 3833160"/>
              <a:gd name="connsiteX6" fmla="*/ 925836 w 1912672"/>
              <a:gd name="connsiteY6" fmla="*/ 32675 h 3833160"/>
              <a:gd name="connsiteX7" fmla="*/ 927329 w 1912672"/>
              <a:gd name="connsiteY7" fmla="*/ 32675 h 3833160"/>
              <a:gd name="connsiteX8" fmla="*/ 927329 w 1912672"/>
              <a:gd name="connsiteY8" fmla="*/ 35027 h 3833160"/>
              <a:gd name="connsiteX9" fmla="*/ 925836 w 1912672"/>
              <a:gd name="connsiteY9" fmla="*/ 39733 h 3833160"/>
              <a:gd name="connsiteX10" fmla="*/ 924156 w 1912672"/>
              <a:gd name="connsiteY10" fmla="*/ 46790 h 3833160"/>
              <a:gd name="connsiteX11" fmla="*/ 921917 w 1912672"/>
              <a:gd name="connsiteY11" fmla="*/ 57769 h 3833160"/>
              <a:gd name="connsiteX12" fmla="*/ 917250 w 1912672"/>
              <a:gd name="connsiteY12" fmla="*/ 73192 h 3833160"/>
              <a:gd name="connsiteX13" fmla="*/ 910157 w 1912672"/>
              <a:gd name="connsiteY13" fmla="*/ 95149 h 3833160"/>
              <a:gd name="connsiteX14" fmla="*/ 903251 w 1912672"/>
              <a:gd name="connsiteY14" fmla="*/ 121550 h 3833160"/>
              <a:gd name="connsiteX15" fmla="*/ 892239 w 1912672"/>
              <a:gd name="connsiteY15" fmla="*/ 155793 h 3833160"/>
              <a:gd name="connsiteX16" fmla="*/ 879173 w 1912672"/>
              <a:gd name="connsiteY16" fmla="*/ 197094 h 3833160"/>
              <a:gd name="connsiteX17" fmla="*/ 863494 w 1912672"/>
              <a:gd name="connsiteY17" fmla="*/ 261659 h 3833160"/>
              <a:gd name="connsiteX18" fmla="*/ 852668 w 1912672"/>
              <a:gd name="connsiteY18" fmla="*/ 330930 h 3833160"/>
              <a:gd name="connsiteX19" fmla="*/ 844082 w 1912672"/>
              <a:gd name="connsiteY19" fmla="*/ 402030 h 3833160"/>
              <a:gd name="connsiteX20" fmla="*/ 832510 w 1912672"/>
              <a:gd name="connsiteY20" fmla="*/ 477574 h 3833160"/>
              <a:gd name="connsiteX21" fmla="*/ 830830 w 1912672"/>
              <a:gd name="connsiteY21" fmla="*/ 493781 h 3833160"/>
              <a:gd name="connsiteX22" fmla="*/ 828590 w 1912672"/>
              <a:gd name="connsiteY22" fmla="*/ 518091 h 3833160"/>
              <a:gd name="connsiteX23" fmla="*/ 826910 w 1912672"/>
              <a:gd name="connsiteY23" fmla="*/ 543708 h 3833160"/>
              <a:gd name="connsiteX24" fmla="*/ 825417 w 1912672"/>
              <a:gd name="connsiteY24" fmla="*/ 571677 h 3833160"/>
              <a:gd name="connsiteX25" fmla="*/ 825417 w 1912672"/>
              <a:gd name="connsiteY25" fmla="*/ 600431 h 3833160"/>
              <a:gd name="connsiteX26" fmla="*/ 828590 w 1912672"/>
              <a:gd name="connsiteY26" fmla="*/ 626310 h 3833160"/>
              <a:gd name="connsiteX27" fmla="*/ 832510 w 1912672"/>
              <a:gd name="connsiteY27" fmla="*/ 648790 h 3833160"/>
              <a:gd name="connsiteX28" fmla="*/ 839416 w 1912672"/>
              <a:gd name="connsiteY28" fmla="*/ 664474 h 3833160"/>
              <a:gd name="connsiteX29" fmla="*/ 876746 w 1912672"/>
              <a:gd name="connsiteY29" fmla="*/ 661337 h 3833160"/>
              <a:gd name="connsiteX30" fmla="*/ 913330 w 1912672"/>
              <a:gd name="connsiteY30" fmla="*/ 648790 h 3833160"/>
              <a:gd name="connsiteX31" fmla="*/ 948235 w 1912672"/>
              <a:gd name="connsiteY31" fmla="*/ 628662 h 3833160"/>
              <a:gd name="connsiteX32" fmla="*/ 984072 w 1912672"/>
              <a:gd name="connsiteY32" fmla="*/ 600431 h 3833160"/>
              <a:gd name="connsiteX33" fmla="*/ 1016736 w 1912672"/>
              <a:gd name="connsiteY33" fmla="*/ 567756 h 3833160"/>
              <a:gd name="connsiteX34" fmla="*/ 1048654 w 1912672"/>
              <a:gd name="connsiteY34" fmla="*/ 528024 h 3833160"/>
              <a:gd name="connsiteX35" fmla="*/ 1078892 w 1912672"/>
              <a:gd name="connsiteY35" fmla="*/ 485939 h 3833160"/>
              <a:gd name="connsiteX36" fmla="*/ 1106890 w 1912672"/>
              <a:gd name="connsiteY36" fmla="*/ 441763 h 3833160"/>
              <a:gd name="connsiteX37" fmla="*/ 1134141 w 1912672"/>
              <a:gd name="connsiteY37" fmla="*/ 394972 h 3833160"/>
              <a:gd name="connsiteX38" fmla="*/ 1157473 w 1912672"/>
              <a:gd name="connsiteY38" fmla="*/ 346614 h 3833160"/>
              <a:gd name="connsiteX39" fmla="*/ 1179311 w 1912672"/>
              <a:gd name="connsiteY39" fmla="*/ 299824 h 3833160"/>
              <a:gd name="connsiteX40" fmla="*/ 1197230 w 1912672"/>
              <a:gd name="connsiteY40" fmla="*/ 254602 h 3833160"/>
              <a:gd name="connsiteX41" fmla="*/ 1205816 w 1912672"/>
              <a:gd name="connsiteY41" fmla="*/ 254602 h 3833160"/>
              <a:gd name="connsiteX42" fmla="*/ 1205816 w 1912672"/>
              <a:gd name="connsiteY42" fmla="*/ 259307 h 3833160"/>
              <a:gd name="connsiteX43" fmla="*/ 1191817 w 1912672"/>
              <a:gd name="connsiteY43" fmla="*/ 304529 h 3833160"/>
              <a:gd name="connsiteX44" fmla="*/ 1176138 w 1912672"/>
              <a:gd name="connsiteY44" fmla="*/ 351319 h 3833160"/>
              <a:gd name="connsiteX45" fmla="*/ 1159153 w 1912672"/>
              <a:gd name="connsiteY45" fmla="*/ 396541 h 3833160"/>
              <a:gd name="connsiteX46" fmla="*/ 1141981 w 1912672"/>
              <a:gd name="connsiteY46" fmla="*/ 440194 h 3833160"/>
              <a:gd name="connsiteX47" fmla="*/ 1124062 w 1912672"/>
              <a:gd name="connsiteY47" fmla="*/ 482802 h 3833160"/>
              <a:gd name="connsiteX48" fmla="*/ 1103903 w 1912672"/>
              <a:gd name="connsiteY48" fmla="*/ 522535 h 3833160"/>
              <a:gd name="connsiteX49" fmla="*/ 1082812 w 1912672"/>
              <a:gd name="connsiteY49" fmla="*/ 560699 h 3833160"/>
              <a:gd name="connsiteX50" fmla="*/ 1057240 w 1912672"/>
              <a:gd name="connsiteY50" fmla="*/ 595726 h 3833160"/>
              <a:gd name="connsiteX51" fmla="*/ 1030735 w 1912672"/>
              <a:gd name="connsiteY51" fmla="*/ 630231 h 3833160"/>
              <a:gd name="connsiteX52" fmla="*/ 999564 w 1912672"/>
              <a:gd name="connsiteY52" fmla="*/ 658200 h 3833160"/>
              <a:gd name="connsiteX53" fmla="*/ 963914 w 1912672"/>
              <a:gd name="connsiteY53" fmla="*/ 683817 h 3833160"/>
              <a:gd name="connsiteX54" fmla="*/ 924156 w 1912672"/>
              <a:gd name="connsiteY54" fmla="*/ 706559 h 3833160"/>
              <a:gd name="connsiteX55" fmla="*/ 882159 w 1912672"/>
              <a:gd name="connsiteY55" fmla="*/ 723550 h 3833160"/>
              <a:gd name="connsiteX56" fmla="*/ 832510 w 1912672"/>
              <a:gd name="connsiteY56" fmla="*/ 735313 h 3833160"/>
              <a:gd name="connsiteX57" fmla="*/ 834003 w 1912672"/>
              <a:gd name="connsiteY57" fmla="*/ 817130 h 3833160"/>
              <a:gd name="connsiteX58" fmla="*/ 840909 w 1912672"/>
              <a:gd name="connsiteY58" fmla="*/ 895027 h 3833160"/>
              <a:gd name="connsiteX59" fmla="*/ 852668 w 1912672"/>
              <a:gd name="connsiteY59" fmla="*/ 969002 h 3833160"/>
              <a:gd name="connsiteX60" fmla="*/ 868160 w 1912672"/>
              <a:gd name="connsiteY60" fmla="*/ 1039057 h 3833160"/>
              <a:gd name="connsiteX61" fmla="*/ 887572 w 1912672"/>
              <a:gd name="connsiteY61" fmla="*/ 1105975 h 3833160"/>
              <a:gd name="connsiteX62" fmla="*/ 908664 w 1912672"/>
              <a:gd name="connsiteY62" fmla="*/ 1170017 h 3833160"/>
              <a:gd name="connsiteX63" fmla="*/ 932742 w 1912672"/>
              <a:gd name="connsiteY63" fmla="*/ 1230662 h 3833160"/>
              <a:gd name="connsiteX64" fmla="*/ 956821 w 1912672"/>
              <a:gd name="connsiteY64" fmla="*/ 1289738 h 3833160"/>
              <a:gd name="connsiteX65" fmla="*/ 963914 w 1912672"/>
              <a:gd name="connsiteY65" fmla="*/ 1303853 h 3833160"/>
              <a:gd name="connsiteX66" fmla="*/ 970073 w 1912672"/>
              <a:gd name="connsiteY66" fmla="*/ 1321105 h 3833160"/>
              <a:gd name="connsiteX67" fmla="*/ 978659 w 1912672"/>
              <a:gd name="connsiteY67" fmla="*/ 1339665 h 3833160"/>
              <a:gd name="connsiteX68" fmla="*/ 986499 w 1912672"/>
              <a:gd name="connsiteY68" fmla="*/ 1359269 h 3833160"/>
              <a:gd name="connsiteX69" fmla="*/ 996578 w 1912672"/>
              <a:gd name="connsiteY69" fmla="*/ 1377829 h 3833160"/>
              <a:gd name="connsiteX70" fmla="*/ 1008150 w 1912672"/>
              <a:gd name="connsiteY70" fmla="*/ 1393512 h 3833160"/>
              <a:gd name="connsiteX71" fmla="*/ 1022149 w 1912672"/>
              <a:gd name="connsiteY71" fmla="*/ 1407367 h 3833160"/>
              <a:gd name="connsiteX72" fmla="*/ 1037828 w 1912672"/>
              <a:gd name="connsiteY72" fmla="*/ 1417561 h 3833160"/>
              <a:gd name="connsiteX73" fmla="*/ 1056494 w 1912672"/>
              <a:gd name="connsiteY73" fmla="*/ 1421482 h 3833160"/>
              <a:gd name="connsiteX74" fmla="*/ 1075906 w 1912672"/>
              <a:gd name="connsiteY74" fmla="*/ 1420698 h 3833160"/>
              <a:gd name="connsiteX75" fmla="*/ 1110810 w 1912672"/>
              <a:gd name="connsiteY75" fmla="*/ 1408935 h 3833160"/>
              <a:gd name="connsiteX76" fmla="*/ 1141981 w 1912672"/>
              <a:gd name="connsiteY76" fmla="*/ 1389592 h 3833160"/>
              <a:gd name="connsiteX77" fmla="*/ 1172219 w 1912672"/>
              <a:gd name="connsiteY77" fmla="*/ 1365282 h 3833160"/>
              <a:gd name="connsiteX78" fmla="*/ 1197230 w 1912672"/>
              <a:gd name="connsiteY78" fmla="*/ 1336528 h 3833160"/>
              <a:gd name="connsiteX79" fmla="*/ 1221308 w 1912672"/>
              <a:gd name="connsiteY79" fmla="*/ 1305421 h 3833160"/>
              <a:gd name="connsiteX80" fmla="*/ 1243893 w 1912672"/>
              <a:gd name="connsiteY80" fmla="*/ 1272747 h 3833160"/>
              <a:gd name="connsiteX81" fmla="*/ 1264052 w 1912672"/>
              <a:gd name="connsiteY81" fmla="*/ 1241640 h 3833160"/>
              <a:gd name="connsiteX82" fmla="*/ 1281224 w 1912672"/>
              <a:gd name="connsiteY82" fmla="*/ 1211841 h 3833160"/>
              <a:gd name="connsiteX83" fmla="*/ 1319301 w 1912672"/>
              <a:gd name="connsiteY83" fmla="*/ 1144139 h 3833160"/>
              <a:gd name="connsiteX84" fmla="*/ 1355885 w 1912672"/>
              <a:gd name="connsiteY84" fmla="*/ 1067811 h 3833160"/>
              <a:gd name="connsiteX85" fmla="*/ 1392469 w 1912672"/>
              <a:gd name="connsiteY85" fmla="*/ 984425 h 3833160"/>
              <a:gd name="connsiteX86" fmla="*/ 1426627 w 1912672"/>
              <a:gd name="connsiteY86" fmla="*/ 893458 h 3833160"/>
              <a:gd name="connsiteX87" fmla="*/ 1457798 w 1912672"/>
              <a:gd name="connsiteY87" fmla="*/ 797525 h 3833160"/>
              <a:gd name="connsiteX88" fmla="*/ 1485796 w 1912672"/>
              <a:gd name="connsiteY88" fmla="*/ 695580 h 3833160"/>
              <a:gd name="connsiteX89" fmla="*/ 1511368 w 1912672"/>
              <a:gd name="connsiteY89" fmla="*/ 588930 h 3833160"/>
              <a:gd name="connsiteX90" fmla="*/ 1530033 w 1912672"/>
              <a:gd name="connsiteY90" fmla="*/ 478358 h 3833160"/>
              <a:gd name="connsiteX91" fmla="*/ 1544032 w 1912672"/>
              <a:gd name="connsiteY91" fmla="*/ 365173 h 3833160"/>
              <a:gd name="connsiteX92" fmla="*/ 1552618 w 1912672"/>
              <a:gd name="connsiteY92" fmla="*/ 249374 h 3833160"/>
              <a:gd name="connsiteX93" fmla="*/ 1559524 w 1912672"/>
              <a:gd name="connsiteY93" fmla="*/ 254602 h 3833160"/>
              <a:gd name="connsiteX94" fmla="*/ 1565124 w 1912672"/>
              <a:gd name="connsiteY94" fmla="*/ 267933 h 3833160"/>
              <a:gd name="connsiteX95" fmla="*/ 1569790 w 1912672"/>
              <a:gd name="connsiteY95" fmla="*/ 287538 h 3833160"/>
              <a:gd name="connsiteX96" fmla="*/ 1572030 w 1912672"/>
              <a:gd name="connsiteY96" fmla="*/ 313155 h 3833160"/>
              <a:gd name="connsiteX97" fmla="*/ 1573523 w 1912672"/>
              <a:gd name="connsiteY97" fmla="*/ 342693 h 3833160"/>
              <a:gd name="connsiteX98" fmla="*/ 1573523 w 1912672"/>
              <a:gd name="connsiteY98" fmla="*/ 376936 h 3833160"/>
              <a:gd name="connsiteX99" fmla="*/ 1573523 w 1912672"/>
              <a:gd name="connsiteY99" fmla="*/ 413532 h 3833160"/>
              <a:gd name="connsiteX100" fmla="*/ 1572030 w 1912672"/>
              <a:gd name="connsiteY100" fmla="*/ 453264 h 3833160"/>
              <a:gd name="connsiteX101" fmla="*/ 1569790 w 1912672"/>
              <a:gd name="connsiteY101" fmla="*/ 493781 h 3833160"/>
              <a:gd name="connsiteX102" fmla="*/ 1566617 w 1912672"/>
              <a:gd name="connsiteY102" fmla="*/ 535082 h 3833160"/>
              <a:gd name="connsiteX103" fmla="*/ 1561951 w 1912672"/>
              <a:gd name="connsiteY103" fmla="*/ 576383 h 3833160"/>
              <a:gd name="connsiteX104" fmla="*/ 1559524 w 1912672"/>
              <a:gd name="connsiteY104" fmla="*/ 616115 h 3833160"/>
              <a:gd name="connsiteX105" fmla="*/ 1554858 w 1912672"/>
              <a:gd name="connsiteY105" fmla="*/ 652711 h 3833160"/>
              <a:gd name="connsiteX106" fmla="*/ 1551125 w 1912672"/>
              <a:gd name="connsiteY106" fmla="*/ 686954 h 3833160"/>
              <a:gd name="connsiteX107" fmla="*/ 1546458 w 1912672"/>
              <a:gd name="connsiteY107" fmla="*/ 716492 h 3833160"/>
              <a:gd name="connsiteX108" fmla="*/ 1542539 w 1912672"/>
              <a:gd name="connsiteY108" fmla="*/ 740802 h 3833160"/>
              <a:gd name="connsiteX109" fmla="*/ 1539366 w 1912672"/>
              <a:gd name="connsiteY109" fmla="*/ 760145 h 3833160"/>
              <a:gd name="connsiteX110" fmla="*/ 1483370 w 1912672"/>
              <a:gd name="connsiteY110" fmla="*/ 981288 h 3833160"/>
              <a:gd name="connsiteX111" fmla="*/ 1528540 w 1912672"/>
              <a:gd name="connsiteY111" fmla="*/ 976844 h 3833160"/>
              <a:gd name="connsiteX112" fmla="*/ 1570537 w 1912672"/>
              <a:gd name="connsiteY112" fmla="*/ 965865 h 3833160"/>
              <a:gd name="connsiteX113" fmla="*/ 1610107 w 1912672"/>
              <a:gd name="connsiteY113" fmla="*/ 950182 h 3833160"/>
              <a:gd name="connsiteX114" fmla="*/ 1648185 w 1912672"/>
              <a:gd name="connsiteY114" fmla="*/ 930054 h 3833160"/>
              <a:gd name="connsiteX115" fmla="*/ 1682529 w 1912672"/>
              <a:gd name="connsiteY115" fmla="*/ 907312 h 3833160"/>
              <a:gd name="connsiteX116" fmla="*/ 1713513 w 1912672"/>
              <a:gd name="connsiteY116" fmla="*/ 882480 h 3833160"/>
              <a:gd name="connsiteX117" fmla="*/ 1743191 w 1912672"/>
              <a:gd name="connsiteY117" fmla="*/ 856863 h 3833160"/>
              <a:gd name="connsiteX118" fmla="*/ 1770442 w 1912672"/>
              <a:gd name="connsiteY118" fmla="*/ 832553 h 3833160"/>
              <a:gd name="connsiteX119" fmla="*/ 1772682 w 1912672"/>
              <a:gd name="connsiteY119" fmla="*/ 844315 h 3833160"/>
              <a:gd name="connsiteX120" fmla="*/ 1747857 w 1912672"/>
              <a:gd name="connsiteY120" fmla="*/ 882480 h 3833160"/>
              <a:gd name="connsiteX121" fmla="*/ 1717433 w 1912672"/>
              <a:gd name="connsiteY121" fmla="*/ 919075 h 3833160"/>
              <a:gd name="connsiteX122" fmla="*/ 1680849 w 1912672"/>
              <a:gd name="connsiteY122" fmla="*/ 951750 h 3833160"/>
              <a:gd name="connsiteX123" fmla="*/ 1639785 w 1912672"/>
              <a:gd name="connsiteY123" fmla="*/ 981288 h 3833160"/>
              <a:gd name="connsiteX124" fmla="*/ 1596108 w 1912672"/>
              <a:gd name="connsiteY124" fmla="*/ 1007951 h 3833160"/>
              <a:gd name="connsiteX125" fmla="*/ 1549445 w 1912672"/>
              <a:gd name="connsiteY125" fmla="*/ 1031215 h 3833160"/>
              <a:gd name="connsiteX126" fmla="*/ 1501288 w 1912672"/>
              <a:gd name="connsiteY126" fmla="*/ 1049251 h 3833160"/>
              <a:gd name="connsiteX127" fmla="*/ 1452199 w 1912672"/>
              <a:gd name="connsiteY127" fmla="*/ 1062321 h 3833160"/>
              <a:gd name="connsiteX128" fmla="*/ 1442119 w 1912672"/>
              <a:gd name="connsiteY128" fmla="*/ 1093689 h 3833160"/>
              <a:gd name="connsiteX129" fmla="*/ 1428120 w 1912672"/>
              <a:gd name="connsiteY129" fmla="*/ 1130285 h 3833160"/>
              <a:gd name="connsiteX130" fmla="*/ 1412628 w 1912672"/>
              <a:gd name="connsiteY130" fmla="*/ 1168449 h 3833160"/>
              <a:gd name="connsiteX131" fmla="*/ 1392469 w 1912672"/>
              <a:gd name="connsiteY131" fmla="*/ 1209750 h 3833160"/>
              <a:gd name="connsiteX132" fmla="*/ 1371378 w 1912672"/>
              <a:gd name="connsiteY132" fmla="*/ 1253142 h 3833160"/>
              <a:gd name="connsiteX133" fmla="*/ 1348793 w 1912672"/>
              <a:gd name="connsiteY133" fmla="*/ 1296011 h 3833160"/>
              <a:gd name="connsiteX134" fmla="*/ 1324714 w 1912672"/>
              <a:gd name="connsiteY134" fmla="*/ 1336528 h 3833160"/>
              <a:gd name="connsiteX135" fmla="*/ 1300636 w 1912672"/>
              <a:gd name="connsiteY135" fmla="*/ 1376260 h 3833160"/>
              <a:gd name="connsiteX136" fmla="*/ 1278051 w 1912672"/>
              <a:gd name="connsiteY136" fmla="*/ 1412856 h 3833160"/>
              <a:gd name="connsiteX137" fmla="*/ 1253973 w 1912672"/>
              <a:gd name="connsiteY137" fmla="*/ 1445531 h 3833160"/>
              <a:gd name="connsiteX138" fmla="*/ 1232881 w 1912672"/>
              <a:gd name="connsiteY138" fmla="*/ 1474546 h 3833160"/>
              <a:gd name="connsiteX139" fmla="*/ 1212722 w 1912672"/>
              <a:gd name="connsiteY139" fmla="*/ 1495458 h 3833160"/>
              <a:gd name="connsiteX140" fmla="*/ 1215895 w 1912672"/>
              <a:gd name="connsiteY140" fmla="*/ 1511142 h 3833160"/>
              <a:gd name="connsiteX141" fmla="*/ 1221308 w 1912672"/>
              <a:gd name="connsiteY141" fmla="*/ 1514278 h 3833160"/>
              <a:gd name="connsiteX142" fmla="*/ 1255466 w 1912672"/>
              <a:gd name="connsiteY142" fmla="*/ 1504084 h 3833160"/>
              <a:gd name="connsiteX143" fmla="*/ 1289810 w 1912672"/>
              <a:gd name="connsiteY143" fmla="*/ 1499379 h 3833160"/>
              <a:gd name="connsiteX144" fmla="*/ 1326208 w 1912672"/>
              <a:gd name="connsiteY144" fmla="*/ 1499379 h 3833160"/>
              <a:gd name="connsiteX145" fmla="*/ 1361298 w 1912672"/>
              <a:gd name="connsiteY145" fmla="*/ 1500947 h 3833160"/>
              <a:gd name="connsiteX146" fmla="*/ 1398629 w 1912672"/>
              <a:gd name="connsiteY146" fmla="*/ 1502515 h 3833160"/>
              <a:gd name="connsiteX147" fmla="*/ 1432040 w 1912672"/>
              <a:gd name="connsiteY147" fmla="*/ 1502515 h 3833160"/>
              <a:gd name="connsiteX148" fmla="*/ 1464704 w 1912672"/>
              <a:gd name="connsiteY148" fmla="*/ 1498594 h 3833160"/>
              <a:gd name="connsiteX149" fmla="*/ 1530033 w 1912672"/>
              <a:gd name="connsiteY149" fmla="*/ 1482911 h 3833160"/>
              <a:gd name="connsiteX150" fmla="*/ 1590695 w 1912672"/>
              <a:gd name="connsiteY150" fmla="*/ 1462783 h 3833160"/>
              <a:gd name="connsiteX151" fmla="*/ 1647438 w 1912672"/>
              <a:gd name="connsiteY151" fmla="*/ 1438734 h 3833160"/>
              <a:gd name="connsiteX152" fmla="*/ 1699514 w 1912672"/>
              <a:gd name="connsiteY152" fmla="*/ 1408935 h 3833160"/>
              <a:gd name="connsiteX153" fmla="*/ 1747857 w 1912672"/>
              <a:gd name="connsiteY153" fmla="*/ 1376260 h 3833160"/>
              <a:gd name="connsiteX154" fmla="*/ 1791348 w 1912672"/>
              <a:gd name="connsiteY154" fmla="*/ 1338096 h 3833160"/>
              <a:gd name="connsiteX155" fmla="*/ 1831105 w 1912672"/>
              <a:gd name="connsiteY155" fmla="*/ 1298364 h 3833160"/>
              <a:gd name="connsiteX156" fmla="*/ 1867502 w 1912672"/>
              <a:gd name="connsiteY156" fmla="*/ 1253142 h 3833160"/>
              <a:gd name="connsiteX157" fmla="*/ 1900166 w 1912672"/>
              <a:gd name="connsiteY157" fmla="*/ 1205045 h 3833160"/>
              <a:gd name="connsiteX158" fmla="*/ 1912672 w 1912672"/>
              <a:gd name="connsiteY158" fmla="*/ 1214978 h 3833160"/>
              <a:gd name="connsiteX159" fmla="*/ 1912672 w 1912672"/>
              <a:gd name="connsiteY159" fmla="*/ 1218114 h 3833160"/>
              <a:gd name="connsiteX160" fmla="*/ 1894754 w 1912672"/>
              <a:gd name="connsiteY160" fmla="*/ 1261768 h 3833160"/>
              <a:gd name="connsiteX161" fmla="*/ 1869182 w 1912672"/>
              <a:gd name="connsiteY161" fmla="*/ 1306990 h 3833160"/>
              <a:gd name="connsiteX162" fmla="*/ 1838011 w 1912672"/>
              <a:gd name="connsiteY162" fmla="*/ 1352212 h 3833160"/>
              <a:gd name="connsiteX163" fmla="*/ 1801427 w 1912672"/>
              <a:gd name="connsiteY163" fmla="*/ 1396649 h 3833160"/>
              <a:gd name="connsiteX164" fmla="*/ 1760176 w 1912672"/>
              <a:gd name="connsiteY164" fmla="*/ 1438734 h 3833160"/>
              <a:gd name="connsiteX165" fmla="*/ 1716686 w 1912672"/>
              <a:gd name="connsiteY165" fmla="*/ 1480035 h 3833160"/>
              <a:gd name="connsiteX166" fmla="*/ 1670770 w 1912672"/>
              <a:gd name="connsiteY166" fmla="*/ 1516631 h 3833160"/>
              <a:gd name="connsiteX167" fmla="*/ 1625786 w 1912672"/>
              <a:gd name="connsiteY167" fmla="*/ 1549306 h 3833160"/>
              <a:gd name="connsiteX168" fmla="*/ 1582109 w 1912672"/>
              <a:gd name="connsiteY168" fmla="*/ 1574923 h 3833160"/>
              <a:gd name="connsiteX169" fmla="*/ 1539366 w 1912672"/>
              <a:gd name="connsiteY169" fmla="*/ 1595834 h 3833160"/>
              <a:gd name="connsiteX170" fmla="*/ 1516781 w 1912672"/>
              <a:gd name="connsiteY170" fmla="*/ 1602892 h 3833160"/>
              <a:gd name="connsiteX171" fmla="*/ 1488783 w 1912672"/>
              <a:gd name="connsiteY171" fmla="*/ 1608382 h 3833160"/>
              <a:gd name="connsiteX172" fmla="*/ 1457798 w 1912672"/>
              <a:gd name="connsiteY172" fmla="*/ 1614655 h 3833160"/>
              <a:gd name="connsiteX173" fmla="*/ 1425134 w 1912672"/>
              <a:gd name="connsiteY173" fmla="*/ 1620144 h 3833160"/>
              <a:gd name="connsiteX174" fmla="*/ 1390790 w 1912672"/>
              <a:gd name="connsiteY174" fmla="*/ 1625634 h 3833160"/>
              <a:gd name="connsiteX175" fmla="*/ 1355885 w 1912672"/>
              <a:gd name="connsiteY175" fmla="*/ 1631123 h 3833160"/>
              <a:gd name="connsiteX176" fmla="*/ 1323221 w 1912672"/>
              <a:gd name="connsiteY176" fmla="*/ 1637135 h 3833160"/>
              <a:gd name="connsiteX177" fmla="*/ 1292050 w 1912672"/>
              <a:gd name="connsiteY177" fmla="*/ 1644193 h 3833160"/>
              <a:gd name="connsiteX178" fmla="*/ 1262559 w 1912672"/>
              <a:gd name="connsiteY178" fmla="*/ 1654388 h 3833160"/>
              <a:gd name="connsiteX179" fmla="*/ 1238481 w 1912672"/>
              <a:gd name="connsiteY179" fmla="*/ 1663798 h 3833160"/>
              <a:gd name="connsiteX180" fmla="*/ 1219815 w 1912672"/>
              <a:gd name="connsiteY180" fmla="*/ 1676868 h 3833160"/>
              <a:gd name="connsiteX181" fmla="*/ 1205816 w 1912672"/>
              <a:gd name="connsiteY181" fmla="*/ 1692552 h 3833160"/>
              <a:gd name="connsiteX182" fmla="*/ 1183231 w 1912672"/>
              <a:gd name="connsiteY182" fmla="*/ 1737774 h 3833160"/>
              <a:gd name="connsiteX183" fmla="*/ 1167552 w 1912672"/>
              <a:gd name="connsiteY183" fmla="*/ 1786916 h 3833160"/>
              <a:gd name="connsiteX184" fmla="*/ 1155233 w 1912672"/>
              <a:gd name="connsiteY184" fmla="*/ 1838150 h 3833160"/>
              <a:gd name="connsiteX185" fmla="*/ 1148140 w 1912672"/>
              <a:gd name="connsiteY185" fmla="*/ 1890430 h 3833160"/>
              <a:gd name="connsiteX186" fmla="*/ 1145154 w 1912672"/>
              <a:gd name="connsiteY186" fmla="*/ 1945585 h 3833160"/>
              <a:gd name="connsiteX187" fmla="*/ 1143474 w 1912672"/>
              <a:gd name="connsiteY187" fmla="*/ 2001001 h 3833160"/>
              <a:gd name="connsiteX188" fmla="*/ 1145154 w 1912672"/>
              <a:gd name="connsiteY188" fmla="*/ 2056418 h 3833160"/>
              <a:gd name="connsiteX189" fmla="*/ 1148140 w 1912672"/>
              <a:gd name="connsiteY189" fmla="*/ 2113141 h 3833160"/>
              <a:gd name="connsiteX190" fmla="*/ 1152060 w 1912672"/>
              <a:gd name="connsiteY190" fmla="*/ 2169341 h 3833160"/>
              <a:gd name="connsiteX191" fmla="*/ 1156726 w 1912672"/>
              <a:gd name="connsiteY191" fmla="*/ 2224496 h 3833160"/>
              <a:gd name="connsiteX192" fmla="*/ 1157473 w 1912672"/>
              <a:gd name="connsiteY192" fmla="*/ 2305530 h 3833160"/>
              <a:gd name="connsiteX193" fmla="*/ 1153553 w 1912672"/>
              <a:gd name="connsiteY193" fmla="*/ 2386563 h 3833160"/>
              <a:gd name="connsiteX194" fmla="*/ 1146647 w 1912672"/>
              <a:gd name="connsiteY194" fmla="*/ 2464460 h 3833160"/>
              <a:gd name="connsiteX195" fmla="*/ 1138061 w 1912672"/>
              <a:gd name="connsiteY195" fmla="*/ 2540788 h 3833160"/>
              <a:gd name="connsiteX196" fmla="*/ 1133570 w 1912672"/>
              <a:gd name="connsiteY196" fmla="*/ 2649282 h 3833160"/>
              <a:gd name="connsiteX197" fmla="*/ 1135587 w 1912672"/>
              <a:gd name="connsiteY197" fmla="*/ 2649282 h 3833160"/>
              <a:gd name="connsiteX198" fmla="*/ 1180266 w 1912672"/>
              <a:gd name="connsiteY198" fmla="*/ 2953171 h 3833160"/>
              <a:gd name="connsiteX199" fmla="*/ 1207679 w 1912672"/>
              <a:gd name="connsiteY199" fmla="*/ 2969405 h 3833160"/>
              <a:gd name="connsiteX200" fmla="*/ 1234848 w 1912672"/>
              <a:gd name="connsiteY200" fmla="*/ 2985127 h 3833160"/>
              <a:gd name="connsiteX201" fmla="*/ 1258166 w 1912672"/>
              <a:gd name="connsiteY201" fmla="*/ 3001068 h 3833160"/>
              <a:gd name="connsiteX202" fmla="*/ 1307538 w 1912672"/>
              <a:gd name="connsiteY202" fmla="*/ 3040740 h 3833160"/>
              <a:gd name="connsiteX203" fmla="*/ 1351565 w 1912672"/>
              <a:gd name="connsiteY203" fmla="*/ 3082914 h 3833160"/>
              <a:gd name="connsiteX204" fmla="*/ 1389568 w 1912672"/>
              <a:gd name="connsiteY204" fmla="*/ 3124303 h 3833160"/>
              <a:gd name="connsiteX205" fmla="*/ 1424031 w 1912672"/>
              <a:gd name="connsiteY205" fmla="*/ 3165885 h 3833160"/>
              <a:gd name="connsiteX206" fmla="*/ 1455679 w 1912672"/>
              <a:gd name="connsiteY206" fmla="*/ 3207993 h 3833160"/>
              <a:gd name="connsiteX207" fmla="*/ 1485527 w 1912672"/>
              <a:gd name="connsiteY207" fmla="*/ 3248526 h 3833160"/>
              <a:gd name="connsiteX208" fmla="*/ 1512168 w 1912672"/>
              <a:gd name="connsiteY208" fmla="*/ 3287746 h 3833160"/>
              <a:gd name="connsiteX209" fmla="*/ 1499563 w 1912672"/>
              <a:gd name="connsiteY209" fmla="*/ 3294670 h 3833160"/>
              <a:gd name="connsiteX210" fmla="*/ 1456733 w 1912672"/>
              <a:gd name="connsiteY210" fmla="*/ 3246355 h 3833160"/>
              <a:gd name="connsiteX211" fmla="*/ 1412405 w 1912672"/>
              <a:gd name="connsiteY211" fmla="*/ 3200323 h 3833160"/>
              <a:gd name="connsiteX212" fmla="*/ 1366622 w 1912672"/>
              <a:gd name="connsiteY212" fmla="*/ 3157506 h 3833160"/>
              <a:gd name="connsiteX213" fmla="*/ 1319006 w 1912672"/>
              <a:gd name="connsiteY213" fmla="*/ 3118477 h 3833160"/>
              <a:gd name="connsiteX214" fmla="*/ 1268398 w 1912672"/>
              <a:gd name="connsiteY214" fmla="*/ 3084012 h 3833160"/>
              <a:gd name="connsiteX215" fmla="*/ 1215820 w 1912672"/>
              <a:gd name="connsiteY215" fmla="*/ 3053212 h 3833160"/>
              <a:gd name="connsiteX216" fmla="*/ 1162136 w 1912672"/>
              <a:gd name="connsiteY216" fmla="*/ 3026534 h 3833160"/>
              <a:gd name="connsiteX217" fmla="*/ 1105505 w 1912672"/>
              <a:gd name="connsiteY217" fmla="*/ 3006561 h 3833160"/>
              <a:gd name="connsiteX218" fmla="*/ 1061472 w 1912672"/>
              <a:gd name="connsiteY218" fmla="*/ 2963380 h 3833160"/>
              <a:gd name="connsiteX219" fmla="*/ 1052936 w 1912672"/>
              <a:gd name="connsiteY219" fmla="*/ 3127318 h 3833160"/>
              <a:gd name="connsiteX220" fmla="*/ 1055550 w 1912672"/>
              <a:gd name="connsiteY220" fmla="*/ 3272471 h 3833160"/>
              <a:gd name="connsiteX221" fmla="*/ 1106379 w 1912672"/>
              <a:gd name="connsiteY221" fmla="*/ 3308927 h 3833160"/>
              <a:gd name="connsiteX222" fmla="*/ 1151347 w 1912672"/>
              <a:gd name="connsiteY222" fmla="*/ 3348334 h 3833160"/>
              <a:gd name="connsiteX223" fmla="*/ 1187691 w 1912672"/>
              <a:gd name="connsiteY223" fmla="*/ 3388268 h 3833160"/>
              <a:gd name="connsiteX224" fmla="*/ 1216725 w 1912672"/>
              <a:gd name="connsiteY224" fmla="*/ 3430484 h 3833160"/>
              <a:gd name="connsiteX225" fmla="*/ 1238582 w 1912672"/>
              <a:gd name="connsiteY225" fmla="*/ 3473897 h 3833160"/>
              <a:gd name="connsiteX226" fmla="*/ 1252456 w 1912672"/>
              <a:gd name="connsiteY226" fmla="*/ 3516304 h 3833160"/>
              <a:gd name="connsiteX227" fmla="*/ 1258768 w 1912672"/>
              <a:gd name="connsiteY227" fmla="*/ 3559273 h 3833160"/>
              <a:gd name="connsiteX228" fmla="*/ 1256926 w 1912672"/>
              <a:gd name="connsiteY228" fmla="*/ 3601386 h 3833160"/>
              <a:gd name="connsiteX229" fmla="*/ 1247774 w 1912672"/>
              <a:gd name="connsiteY229" fmla="*/ 3640689 h 3833160"/>
              <a:gd name="connsiteX230" fmla="*/ 1240808 w 1912672"/>
              <a:gd name="connsiteY230" fmla="*/ 3642671 h 3833160"/>
              <a:gd name="connsiteX231" fmla="*/ 1237950 w 1912672"/>
              <a:gd name="connsiteY231" fmla="*/ 3632080 h 3833160"/>
              <a:gd name="connsiteX232" fmla="*/ 1246452 w 1912672"/>
              <a:gd name="connsiteY232" fmla="*/ 3608381 h 3833160"/>
              <a:gd name="connsiteX233" fmla="*/ 1246889 w 1912672"/>
              <a:gd name="connsiteY233" fmla="*/ 3581808 h 3833160"/>
              <a:gd name="connsiteX234" fmla="*/ 1243694 w 1912672"/>
              <a:gd name="connsiteY234" fmla="*/ 3552354 h 3833160"/>
              <a:gd name="connsiteX235" fmla="*/ 1233485 w 1912672"/>
              <a:gd name="connsiteY235" fmla="*/ 3522742 h 3833160"/>
              <a:gd name="connsiteX236" fmla="*/ 1218246 w 1912672"/>
              <a:gd name="connsiteY236" fmla="*/ 3491717 h 3833160"/>
              <a:gd name="connsiteX237" fmla="*/ 1199371 w 1912672"/>
              <a:gd name="connsiteY237" fmla="*/ 3461697 h 3833160"/>
              <a:gd name="connsiteX238" fmla="*/ 1175758 w 1912672"/>
              <a:gd name="connsiteY238" fmla="*/ 3432919 h 3833160"/>
              <a:gd name="connsiteX239" fmla="*/ 1147962 w 1912672"/>
              <a:gd name="connsiteY239" fmla="*/ 3405866 h 3833160"/>
              <a:gd name="connsiteX240" fmla="*/ 1119222 w 1912672"/>
              <a:gd name="connsiteY240" fmla="*/ 3381579 h 3833160"/>
              <a:gd name="connsiteX241" fmla="*/ 1101535 w 1912672"/>
              <a:gd name="connsiteY241" fmla="*/ 3369675 h 3833160"/>
              <a:gd name="connsiteX242" fmla="*/ 1087698 w 1912672"/>
              <a:gd name="connsiteY242" fmla="*/ 3357550 h 3833160"/>
              <a:gd name="connsiteX243" fmla="*/ 1073608 w 1912672"/>
              <a:gd name="connsiteY243" fmla="*/ 3348798 h 3833160"/>
              <a:gd name="connsiteX244" fmla="*/ 1059423 w 1912672"/>
              <a:gd name="connsiteY244" fmla="*/ 3340859 h 3833160"/>
              <a:gd name="connsiteX245" fmla="*/ 1043960 w 1912672"/>
              <a:gd name="connsiteY245" fmla="*/ 3337192 h 3833160"/>
              <a:gd name="connsiteX246" fmla="*/ 1025322 w 1912672"/>
              <a:gd name="connsiteY246" fmla="*/ 3402025 h 3833160"/>
              <a:gd name="connsiteX247" fmla="*/ 1003697 w 1912672"/>
              <a:gd name="connsiteY247" fmla="*/ 3462443 h 3833160"/>
              <a:gd name="connsiteX248" fmla="*/ 978914 w 1912672"/>
              <a:gd name="connsiteY248" fmla="*/ 3523689 h 3833160"/>
              <a:gd name="connsiteX249" fmla="*/ 949550 w 1912672"/>
              <a:gd name="connsiteY249" fmla="*/ 3583615 h 3833160"/>
              <a:gd name="connsiteX250" fmla="*/ 915669 w 1912672"/>
              <a:gd name="connsiteY250" fmla="*/ 3646771 h 3833160"/>
              <a:gd name="connsiteX251" fmla="*/ 876441 w 1912672"/>
              <a:gd name="connsiteY251" fmla="*/ 3712430 h 3833160"/>
              <a:gd name="connsiteX252" fmla="*/ 867986 w 1912672"/>
              <a:gd name="connsiteY252" fmla="*/ 3722991 h 3833160"/>
              <a:gd name="connsiteX253" fmla="*/ 858368 w 1912672"/>
              <a:gd name="connsiteY253" fmla="*/ 3739422 h 3833160"/>
              <a:gd name="connsiteX254" fmla="*/ 845551 w 1912672"/>
              <a:gd name="connsiteY254" fmla="*/ 3755745 h 3833160"/>
              <a:gd name="connsiteX255" fmla="*/ 833671 w 1912672"/>
              <a:gd name="connsiteY255" fmla="*/ 3773189 h 3833160"/>
              <a:gd name="connsiteX256" fmla="*/ 819871 w 1912672"/>
              <a:gd name="connsiteY256" fmla="*/ 3791345 h 3833160"/>
              <a:gd name="connsiteX257" fmla="*/ 805085 w 1912672"/>
              <a:gd name="connsiteY257" fmla="*/ 3806242 h 3833160"/>
              <a:gd name="connsiteX258" fmla="*/ 790388 w 1912672"/>
              <a:gd name="connsiteY258" fmla="*/ 3819121 h 3833160"/>
              <a:gd name="connsiteX259" fmla="*/ 775016 w 1912672"/>
              <a:gd name="connsiteY259" fmla="*/ 3828711 h 3833160"/>
              <a:gd name="connsiteX260" fmla="*/ 761637 w 1912672"/>
              <a:gd name="connsiteY260" fmla="*/ 3833160 h 3833160"/>
              <a:gd name="connsiteX261" fmla="*/ 758567 w 1912672"/>
              <a:gd name="connsiteY261" fmla="*/ 3826878 h 3833160"/>
              <a:gd name="connsiteX262" fmla="*/ 805952 w 1912672"/>
              <a:gd name="connsiteY262" fmla="*/ 3777351 h 3833160"/>
              <a:gd name="connsiteX263" fmla="*/ 847525 w 1912672"/>
              <a:gd name="connsiteY263" fmla="*/ 3722733 h 3833160"/>
              <a:gd name="connsiteX264" fmla="*/ 882815 w 1912672"/>
              <a:gd name="connsiteY264" fmla="*/ 3664405 h 3833160"/>
              <a:gd name="connsiteX265" fmla="*/ 910683 w 1912672"/>
              <a:gd name="connsiteY265" fmla="*/ 3606761 h 3833160"/>
              <a:gd name="connsiteX266" fmla="*/ 933675 w 1912672"/>
              <a:gd name="connsiteY266" fmla="*/ 3550236 h 3833160"/>
              <a:gd name="connsiteX267" fmla="*/ 943120 w 1912672"/>
              <a:gd name="connsiteY267" fmla="*/ 3508495 h 3833160"/>
              <a:gd name="connsiteX268" fmla="*/ 946497 w 1912672"/>
              <a:gd name="connsiteY268" fmla="*/ 3509658 h 3833160"/>
              <a:gd name="connsiteX269" fmla="*/ 947522 w 1912672"/>
              <a:gd name="connsiteY269" fmla="*/ 3508759 h 3833160"/>
              <a:gd name="connsiteX270" fmla="*/ 947302 w 1912672"/>
              <a:gd name="connsiteY270" fmla="*/ 3506770 h 3833160"/>
              <a:gd name="connsiteX271" fmla="*/ 946709 w 1912672"/>
              <a:gd name="connsiteY271" fmla="*/ 3505350 h 3833160"/>
              <a:gd name="connsiteX272" fmla="*/ 945381 w 1912672"/>
              <a:gd name="connsiteY272" fmla="*/ 3502390 h 3833160"/>
              <a:gd name="connsiteX273" fmla="*/ 946879 w 1912672"/>
              <a:gd name="connsiteY273" fmla="*/ 3500109 h 3833160"/>
              <a:gd name="connsiteX274" fmla="*/ 946796 w 1912672"/>
              <a:gd name="connsiteY274" fmla="*/ 3498240 h 3833160"/>
              <a:gd name="connsiteX275" fmla="*/ 947228 w 1912672"/>
              <a:gd name="connsiteY275" fmla="*/ 3495922 h 3833160"/>
              <a:gd name="connsiteX276" fmla="*/ 946202 w 1912672"/>
              <a:gd name="connsiteY276" fmla="*/ 3496821 h 3833160"/>
              <a:gd name="connsiteX277" fmla="*/ 946796 w 1912672"/>
              <a:gd name="connsiteY277" fmla="*/ 3498240 h 3833160"/>
              <a:gd name="connsiteX278" fmla="*/ 943120 w 1912672"/>
              <a:gd name="connsiteY278" fmla="*/ 3508495 h 3833160"/>
              <a:gd name="connsiteX279" fmla="*/ 920055 w 1912672"/>
              <a:gd name="connsiteY279" fmla="*/ 3504456 h 3833160"/>
              <a:gd name="connsiteX280" fmla="*/ 891050 w 1912672"/>
              <a:gd name="connsiteY280" fmla="*/ 3506594 h 3833160"/>
              <a:gd name="connsiteX281" fmla="*/ 860172 w 1912672"/>
              <a:gd name="connsiteY281" fmla="*/ 3511582 h 3833160"/>
              <a:gd name="connsiteX282" fmla="*/ 826163 w 1912672"/>
              <a:gd name="connsiteY282" fmla="*/ 3521016 h 3833160"/>
              <a:gd name="connsiteX283" fmla="*/ 790835 w 1912672"/>
              <a:gd name="connsiteY283" fmla="*/ 3533785 h 3833160"/>
              <a:gd name="connsiteX284" fmla="*/ 755037 w 1912672"/>
              <a:gd name="connsiteY284" fmla="*/ 3547939 h 3833160"/>
              <a:gd name="connsiteX285" fmla="*/ 720010 w 1912672"/>
              <a:gd name="connsiteY285" fmla="*/ 3564567 h 3833160"/>
              <a:gd name="connsiteX286" fmla="*/ 686563 w 1912672"/>
              <a:gd name="connsiteY286" fmla="*/ 3580781 h 3833160"/>
              <a:gd name="connsiteX287" fmla="*/ 655247 w 1912672"/>
              <a:gd name="connsiteY287" fmla="*/ 3597068 h 3833160"/>
              <a:gd name="connsiteX288" fmla="*/ 687635 w 1912672"/>
              <a:gd name="connsiteY288" fmla="*/ 3566747 h 3833160"/>
              <a:gd name="connsiteX289" fmla="*/ 719332 w 1912672"/>
              <a:gd name="connsiteY289" fmla="*/ 3540910 h 3833160"/>
              <a:gd name="connsiteX290" fmla="*/ 753129 w 1912672"/>
              <a:gd name="connsiteY290" fmla="*/ 3520510 h 3833160"/>
              <a:gd name="connsiteX291" fmla="*/ 789139 w 1912672"/>
              <a:gd name="connsiteY291" fmla="*/ 3502048 h 3833160"/>
              <a:gd name="connsiteX292" fmla="*/ 826517 w 1912672"/>
              <a:gd name="connsiteY292" fmla="*/ 3487482 h 3833160"/>
              <a:gd name="connsiteX293" fmla="*/ 868462 w 1912672"/>
              <a:gd name="connsiteY293" fmla="*/ 3476916 h 3833160"/>
              <a:gd name="connsiteX294" fmla="*/ 962011 w 1912672"/>
              <a:gd name="connsiteY294" fmla="*/ 3455565 h 3833160"/>
              <a:gd name="connsiteX295" fmla="*/ 973820 w 1912672"/>
              <a:gd name="connsiteY295" fmla="*/ 3382651 h 3833160"/>
              <a:gd name="connsiteX296" fmla="*/ 979476 w 1912672"/>
              <a:gd name="connsiteY296" fmla="*/ 3310035 h 3833160"/>
              <a:gd name="connsiteX297" fmla="*/ 978970 w 1912672"/>
              <a:gd name="connsiteY297" fmla="*/ 3236513 h 3833160"/>
              <a:gd name="connsiteX298" fmla="*/ 972281 w 1912672"/>
              <a:gd name="connsiteY298" fmla="*/ 3163562 h 3833160"/>
              <a:gd name="connsiteX299" fmla="*/ 909718 w 1912672"/>
              <a:gd name="connsiteY299" fmla="*/ 2935624 h 3833160"/>
              <a:gd name="connsiteX300" fmla="*/ 900871 w 1912672"/>
              <a:gd name="connsiteY300" fmla="*/ 2934162 h 3833160"/>
              <a:gd name="connsiteX301" fmla="*/ 870406 w 1912672"/>
              <a:gd name="connsiteY301" fmla="*/ 2984139 h 3833160"/>
              <a:gd name="connsiteX302" fmla="*/ 833789 w 1912672"/>
              <a:gd name="connsiteY302" fmla="*/ 3034414 h 3833160"/>
              <a:gd name="connsiteX303" fmla="*/ 791581 w 1912672"/>
              <a:gd name="connsiteY303" fmla="*/ 3086679 h 3833160"/>
              <a:gd name="connsiteX304" fmla="*/ 743642 w 1912672"/>
              <a:gd name="connsiteY304" fmla="*/ 3135720 h 3833160"/>
              <a:gd name="connsiteX305" fmla="*/ 692759 w 1912672"/>
              <a:gd name="connsiteY305" fmla="*/ 3186373 h 3833160"/>
              <a:gd name="connsiteX306" fmla="*/ 637219 w 1912672"/>
              <a:gd name="connsiteY306" fmla="*/ 3235043 h 3833160"/>
              <a:gd name="connsiteX307" fmla="*/ 578815 w 1912672"/>
              <a:gd name="connsiteY307" fmla="*/ 3282100 h 3833160"/>
              <a:gd name="connsiteX308" fmla="*/ 518156 w 1912672"/>
              <a:gd name="connsiteY308" fmla="*/ 3326282 h 3833160"/>
              <a:gd name="connsiteX309" fmla="*/ 455177 w 1912672"/>
              <a:gd name="connsiteY309" fmla="*/ 3368134 h 3833160"/>
              <a:gd name="connsiteX310" fmla="*/ 393663 w 1912672"/>
              <a:gd name="connsiteY310" fmla="*/ 3407974 h 3833160"/>
              <a:gd name="connsiteX311" fmla="*/ 330228 w 1912672"/>
              <a:gd name="connsiteY311" fmla="*/ 3443435 h 3833160"/>
              <a:gd name="connsiteX312" fmla="*/ 267517 w 1912672"/>
              <a:gd name="connsiteY312" fmla="*/ 3474139 h 3833160"/>
              <a:gd name="connsiteX313" fmla="*/ 206814 w 1912672"/>
              <a:gd name="connsiteY313" fmla="*/ 3502111 h 3833160"/>
              <a:gd name="connsiteX314" fmla="*/ 148203 w 1912672"/>
              <a:gd name="connsiteY314" fmla="*/ 3524128 h 3833160"/>
              <a:gd name="connsiteX315" fmla="*/ 92246 w 1912672"/>
              <a:gd name="connsiteY315" fmla="*/ 3541882 h 3833160"/>
              <a:gd name="connsiteX316" fmla="*/ 37645 w 1912672"/>
              <a:gd name="connsiteY316" fmla="*/ 3552139 h 3833160"/>
              <a:gd name="connsiteX317" fmla="*/ 48200 w 1912672"/>
              <a:gd name="connsiteY317" fmla="*/ 3547012 h 3833160"/>
              <a:gd name="connsiteX318" fmla="*/ 54777 w 1912672"/>
              <a:gd name="connsiteY318" fmla="*/ 3543191 h 3833160"/>
              <a:gd name="connsiteX319" fmla="*/ 59610 w 1912672"/>
              <a:gd name="connsiteY319" fmla="*/ 3541137 h 3833160"/>
              <a:gd name="connsiteX320" fmla="*/ 61660 w 1912672"/>
              <a:gd name="connsiteY320" fmla="*/ 3539340 h 3833160"/>
              <a:gd name="connsiteX321" fmla="*/ 61441 w 1912672"/>
              <a:gd name="connsiteY321" fmla="*/ 3537351 h 3833160"/>
              <a:gd name="connsiteX322" fmla="*/ 62467 w 1912672"/>
              <a:gd name="connsiteY322" fmla="*/ 3536452 h 3833160"/>
              <a:gd name="connsiteX323" fmla="*/ 61359 w 1912672"/>
              <a:gd name="connsiteY323" fmla="*/ 3535481 h 3833160"/>
              <a:gd name="connsiteX324" fmla="*/ 62897 w 1912672"/>
              <a:gd name="connsiteY324" fmla="*/ 3534134 h 3833160"/>
              <a:gd name="connsiteX325" fmla="*/ 67081 w 1912672"/>
              <a:gd name="connsiteY325" fmla="*/ 3532408 h 3833160"/>
              <a:gd name="connsiteX326" fmla="*/ 72939 w 1912672"/>
              <a:gd name="connsiteY326" fmla="*/ 3529456 h 3833160"/>
              <a:gd name="connsiteX327" fmla="*/ 81778 w 1912672"/>
              <a:gd name="connsiteY327" fmla="*/ 3524622 h 3833160"/>
              <a:gd name="connsiteX328" fmla="*/ 95320 w 1912672"/>
              <a:gd name="connsiteY328" fmla="*/ 3518818 h 3833160"/>
              <a:gd name="connsiteX329" fmla="*/ 114932 w 1912672"/>
              <a:gd name="connsiteY329" fmla="*/ 3510846 h 3833160"/>
              <a:gd name="connsiteX330" fmla="*/ 137312 w 1912672"/>
              <a:gd name="connsiteY330" fmla="*/ 3500207 h 3833160"/>
              <a:gd name="connsiteX331" fmla="*/ 167862 w 1912672"/>
              <a:gd name="connsiteY331" fmla="*/ 3487744 h 3833160"/>
              <a:gd name="connsiteX332" fmla="*/ 204549 w 1912672"/>
              <a:gd name="connsiteY332" fmla="*/ 3472571 h 3833160"/>
              <a:gd name="connsiteX333" fmla="*/ 258382 w 1912672"/>
              <a:gd name="connsiteY333" fmla="*/ 3445767 h 3833160"/>
              <a:gd name="connsiteX334" fmla="*/ 311693 w 1912672"/>
              <a:gd name="connsiteY334" fmla="*/ 3413115 h 3833160"/>
              <a:gd name="connsiteX335" fmla="*/ 364540 w 1912672"/>
              <a:gd name="connsiteY335" fmla="*/ 3377961 h 3833160"/>
              <a:gd name="connsiteX336" fmla="*/ 422506 w 1912672"/>
              <a:gd name="connsiteY336" fmla="*/ 3342200 h 3833160"/>
              <a:gd name="connsiteX337" fmla="*/ 434347 w 1912672"/>
              <a:gd name="connsiteY337" fmla="*/ 3334006 h 3833160"/>
              <a:gd name="connsiteX338" fmla="*/ 451900 w 1912672"/>
              <a:gd name="connsiteY338" fmla="*/ 3321534 h 3833160"/>
              <a:gd name="connsiteX339" fmla="*/ 469893 w 1912672"/>
              <a:gd name="connsiteY339" fmla="*/ 3307950 h 3833160"/>
              <a:gd name="connsiteX340" fmla="*/ 489284 w 1912672"/>
              <a:gd name="connsiteY340" fmla="*/ 3292897 h 3833160"/>
              <a:gd name="connsiteX341" fmla="*/ 508083 w 1912672"/>
              <a:gd name="connsiteY341" fmla="*/ 3276424 h 3833160"/>
              <a:gd name="connsiteX342" fmla="*/ 522649 w 1912672"/>
              <a:gd name="connsiteY342" fmla="*/ 3259537 h 3833160"/>
              <a:gd name="connsiteX343" fmla="*/ 534440 w 1912672"/>
              <a:gd name="connsiteY343" fmla="*/ 3244112 h 3833160"/>
              <a:gd name="connsiteX344" fmla="*/ 539574 w 1912672"/>
              <a:gd name="connsiteY344" fmla="*/ 3230640 h 3833160"/>
              <a:gd name="connsiteX345" fmla="*/ 509849 w 1912672"/>
              <a:gd name="connsiteY345" fmla="*/ 3208187 h 3833160"/>
              <a:gd name="connsiteX346" fmla="*/ 474526 w 1912672"/>
              <a:gd name="connsiteY346" fmla="*/ 3191609 h 3833160"/>
              <a:gd name="connsiteX347" fmla="*/ 435493 w 1912672"/>
              <a:gd name="connsiteY347" fmla="*/ 3180466 h 3833160"/>
              <a:gd name="connsiteX348" fmla="*/ 390471 w 1912672"/>
              <a:gd name="connsiteY348" fmla="*/ 3173359 h 3833160"/>
              <a:gd name="connsiteX349" fmla="*/ 344894 w 1912672"/>
              <a:gd name="connsiteY349" fmla="*/ 3170859 h 3833160"/>
              <a:gd name="connsiteX350" fmla="*/ 295258 w 1912672"/>
              <a:gd name="connsiteY350" fmla="*/ 3172887 h 3833160"/>
              <a:gd name="connsiteX351" fmla="*/ 245329 w 1912672"/>
              <a:gd name="connsiteY351" fmla="*/ 3177354 h 3833160"/>
              <a:gd name="connsiteX352" fmla="*/ 195694 w 1912672"/>
              <a:gd name="connsiteY352" fmla="*/ 3184474 h 3833160"/>
              <a:gd name="connsiteX353" fmla="*/ 144902 w 1912672"/>
              <a:gd name="connsiteY353" fmla="*/ 3193577 h 3833160"/>
              <a:gd name="connsiteX354" fmla="*/ 95992 w 1912672"/>
              <a:gd name="connsiteY354" fmla="*/ 3206125 h 3833160"/>
              <a:gd name="connsiteX355" fmla="*/ 49213 w 1912672"/>
              <a:gd name="connsiteY355" fmla="*/ 3218744 h 3833160"/>
              <a:gd name="connsiteX356" fmla="*/ 6365 w 1912672"/>
              <a:gd name="connsiteY356" fmla="*/ 3233010 h 3833160"/>
              <a:gd name="connsiteX357" fmla="*/ 0 w 1912672"/>
              <a:gd name="connsiteY357" fmla="*/ 3227433 h 3833160"/>
              <a:gd name="connsiteX358" fmla="*/ 3076 w 1912672"/>
              <a:gd name="connsiteY358" fmla="*/ 3224737 h 3833160"/>
              <a:gd name="connsiteX359" fmla="*/ 43018 w 1912672"/>
              <a:gd name="connsiteY359" fmla="*/ 3207924 h 3833160"/>
              <a:gd name="connsiteX360" fmla="*/ 85231 w 1912672"/>
              <a:gd name="connsiteY360" fmla="*/ 3191304 h 3833160"/>
              <a:gd name="connsiteX361" fmla="*/ 127386 w 1912672"/>
              <a:gd name="connsiteY361" fmla="*/ 3176431 h 3833160"/>
              <a:gd name="connsiteX362" fmla="*/ 168655 w 1912672"/>
              <a:gd name="connsiteY362" fmla="*/ 3162578 h 3833160"/>
              <a:gd name="connsiteX363" fmla="*/ 209793 w 1912672"/>
              <a:gd name="connsiteY363" fmla="*/ 3149808 h 3833160"/>
              <a:gd name="connsiteX364" fmla="*/ 250713 w 1912672"/>
              <a:gd name="connsiteY364" fmla="*/ 3140141 h 3833160"/>
              <a:gd name="connsiteX365" fmla="*/ 291298 w 1912672"/>
              <a:gd name="connsiteY365" fmla="*/ 3131978 h 3833160"/>
              <a:gd name="connsiteX366" fmla="*/ 333154 w 1912672"/>
              <a:gd name="connsiteY366" fmla="*/ 3128523 h 3833160"/>
              <a:gd name="connsiteX367" fmla="*/ 375359 w 1912672"/>
              <a:gd name="connsiteY367" fmla="*/ 3125974 h 3833160"/>
              <a:gd name="connsiteX368" fmla="*/ 416751 w 1912672"/>
              <a:gd name="connsiteY368" fmla="*/ 3130200 h 3833160"/>
              <a:gd name="connsiteX369" fmla="*/ 459928 w 1912672"/>
              <a:gd name="connsiteY369" fmla="*/ 3138683 h 3833160"/>
              <a:gd name="connsiteX370" fmla="*/ 504268 w 1912672"/>
              <a:gd name="connsiteY370" fmla="*/ 3151481 h 3833160"/>
              <a:gd name="connsiteX371" fmla="*/ 546509 w 1912672"/>
              <a:gd name="connsiteY371" fmla="*/ 3169029 h 3833160"/>
              <a:gd name="connsiteX372" fmla="*/ 591005 w 1912672"/>
              <a:gd name="connsiteY372" fmla="*/ 3194544 h 3833160"/>
              <a:gd name="connsiteX373" fmla="*/ 643386 w 1912672"/>
              <a:gd name="connsiteY373" fmla="*/ 3146702 h 3833160"/>
              <a:gd name="connsiteX374" fmla="*/ 689192 w 1912672"/>
              <a:gd name="connsiteY374" fmla="*/ 3097589 h 3833160"/>
              <a:gd name="connsiteX375" fmla="*/ 728837 w 1912672"/>
              <a:gd name="connsiteY375" fmla="*/ 3047570 h 3833160"/>
              <a:gd name="connsiteX376" fmla="*/ 763151 w 1912672"/>
              <a:gd name="connsiteY376" fmla="*/ 2997373 h 3833160"/>
              <a:gd name="connsiteX377" fmla="*/ 792509 w 1912672"/>
              <a:gd name="connsiteY377" fmla="*/ 2946426 h 3833160"/>
              <a:gd name="connsiteX378" fmla="*/ 818742 w 1912672"/>
              <a:gd name="connsiteY378" fmla="*/ 2896035 h 3833160"/>
              <a:gd name="connsiteX379" fmla="*/ 840539 w 1912672"/>
              <a:gd name="connsiteY379" fmla="*/ 2845651 h 3833160"/>
              <a:gd name="connsiteX380" fmla="*/ 868659 w 1912672"/>
              <a:gd name="connsiteY380" fmla="*/ 2777611 h 3833160"/>
              <a:gd name="connsiteX381" fmla="*/ 886079 w 1912672"/>
              <a:gd name="connsiteY381" fmla="*/ 2678806 h 3833160"/>
              <a:gd name="connsiteX382" fmla="*/ 894665 w 1912672"/>
              <a:gd name="connsiteY382" fmla="*/ 2574247 h 3833160"/>
              <a:gd name="connsiteX383" fmla="*/ 910157 w 1912672"/>
              <a:gd name="connsiteY383" fmla="*/ 2532162 h 3833160"/>
              <a:gd name="connsiteX384" fmla="*/ 923410 w 1912672"/>
              <a:gd name="connsiteY384" fmla="*/ 2485372 h 3833160"/>
              <a:gd name="connsiteX385" fmla="*/ 935916 w 1912672"/>
              <a:gd name="connsiteY385" fmla="*/ 2433353 h 3833160"/>
              <a:gd name="connsiteX386" fmla="*/ 947488 w 1912672"/>
              <a:gd name="connsiteY386" fmla="*/ 2377937 h 3833160"/>
              <a:gd name="connsiteX387" fmla="*/ 956821 w 1912672"/>
              <a:gd name="connsiteY387" fmla="*/ 2318077 h 3833160"/>
              <a:gd name="connsiteX388" fmla="*/ 963914 w 1912672"/>
              <a:gd name="connsiteY388" fmla="*/ 2257171 h 3833160"/>
              <a:gd name="connsiteX389" fmla="*/ 970820 w 1912672"/>
              <a:gd name="connsiteY389" fmla="*/ 2193390 h 3833160"/>
              <a:gd name="connsiteX390" fmla="*/ 975486 w 1912672"/>
              <a:gd name="connsiteY390" fmla="*/ 2128825 h 3833160"/>
              <a:gd name="connsiteX391" fmla="*/ 979406 w 1912672"/>
              <a:gd name="connsiteY391" fmla="*/ 2061646 h 3833160"/>
              <a:gd name="connsiteX392" fmla="*/ 979406 w 1912672"/>
              <a:gd name="connsiteY392" fmla="*/ 1995512 h 3833160"/>
              <a:gd name="connsiteX393" fmla="*/ 979406 w 1912672"/>
              <a:gd name="connsiteY393" fmla="*/ 1930162 h 3833160"/>
              <a:gd name="connsiteX394" fmla="*/ 975486 w 1912672"/>
              <a:gd name="connsiteY394" fmla="*/ 1864552 h 3833160"/>
              <a:gd name="connsiteX395" fmla="*/ 970073 w 1912672"/>
              <a:gd name="connsiteY395" fmla="*/ 1801555 h 3833160"/>
              <a:gd name="connsiteX396" fmla="*/ 963167 w 1912672"/>
              <a:gd name="connsiteY396" fmla="*/ 1740126 h 3833160"/>
              <a:gd name="connsiteX397" fmla="*/ 952901 w 1912672"/>
              <a:gd name="connsiteY397" fmla="*/ 1680789 h 3833160"/>
              <a:gd name="connsiteX398" fmla="*/ 938902 w 1912672"/>
              <a:gd name="connsiteY398" fmla="*/ 1625634 h 3833160"/>
              <a:gd name="connsiteX399" fmla="*/ 923410 w 1912672"/>
              <a:gd name="connsiteY399" fmla="*/ 1573354 h 3833160"/>
              <a:gd name="connsiteX400" fmla="*/ 904744 w 1912672"/>
              <a:gd name="connsiteY400" fmla="*/ 1526564 h 3833160"/>
              <a:gd name="connsiteX401" fmla="*/ 883839 w 1912672"/>
              <a:gd name="connsiteY401" fmla="*/ 1485263 h 3833160"/>
              <a:gd name="connsiteX402" fmla="*/ 859574 w 1912672"/>
              <a:gd name="connsiteY402" fmla="*/ 1448667 h 3833160"/>
              <a:gd name="connsiteX403" fmla="*/ 832510 w 1912672"/>
              <a:gd name="connsiteY403" fmla="*/ 1419129 h 3833160"/>
              <a:gd name="connsiteX404" fmla="*/ 801338 w 1912672"/>
              <a:gd name="connsiteY404" fmla="*/ 1396649 h 3833160"/>
              <a:gd name="connsiteX405" fmla="*/ 774834 w 1912672"/>
              <a:gd name="connsiteY405" fmla="*/ 1383318 h 3833160"/>
              <a:gd name="connsiteX406" fmla="*/ 745342 w 1912672"/>
              <a:gd name="connsiteY406" fmla="*/ 1377829 h 3833160"/>
              <a:gd name="connsiteX407" fmla="*/ 714918 w 1912672"/>
              <a:gd name="connsiteY407" fmla="*/ 1377829 h 3833160"/>
              <a:gd name="connsiteX408" fmla="*/ 683187 w 1912672"/>
              <a:gd name="connsiteY408" fmla="*/ 1381750 h 3833160"/>
              <a:gd name="connsiteX409" fmla="*/ 652016 w 1912672"/>
              <a:gd name="connsiteY409" fmla="*/ 1388023 h 3833160"/>
              <a:gd name="connsiteX410" fmla="*/ 620845 w 1912672"/>
              <a:gd name="connsiteY410" fmla="*/ 1396649 h 3833160"/>
              <a:gd name="connsiteX411" fmla="*/ 589860 w 1912672"/>
              <a:gd name="connsiteY411" fmla="*/ 1403446 h 3833160"/>
              <a:gd name="connsiteX412" fmla="*/ 559436 w 1912672"/>
              <a:gd name="connsiteY412" fmla="*/ 1410503 h 3833160"/>
              <a:gd name="connsiteX413" fmla="*/ 531438 w 1912672"/>
              <a:gd name="connsiteY413" fmla="*/ 1414424 h 3833160"/>
              <a:gd name="connsiteX414" fmla="*/ 467602 w 1912672"/>
              <a:gd name="connsiteY414" fmla="*/ 1417561 h 3833160"/>
              <a:gd name="connsiteX415" fmla="*/ 405447 w 1912672"/>
              <a:gd name="connsiteY415" fmla="*/ 1414424 h 3833160"/>
              <a:gd name="connsiteX416" fmla="*/ 347958 w 1912672"/>
              <a:gd name="connsiteY416" fmla="*/ 1407367 h 3833160"/>
              <a:gd name="connsiteX417" fmla="*/ 292708 w 1912672"/>
              <a:gd name="connsiteY417" fmla="*/ 1397433 h 3833160"/>
              <a:gd name="connsiteX418" fmla="*/ 238952 w 1912672"/>
              <a:gd name="connsiteY418" fmla="*/ 1384886 h 3833160"/>
              <a:gd name="connsiteX419" fmla="*/ 187622 w 1912672"/>
              <a:gd name="connsiteY419" fmla="*/ 1372339 h 3833160"/>
              <a:gd name="connsiteX420" fmla="*/ 139466 w 1912672"/>
              <a:gd name="connsiteY420" fmla="*/ 1358485 h 3833160"/>
              <a:gd name="connsiteX421" fmla="*/ 142639 w 1912672"/>
              <a:gd name="connsiteY421" fmla="*/ 1342801 h 3833160"/>
              <a:gd name="connsiteX422" fmla="*/ 208714 w 1912672"/>
              <a:gd name="connsiteY422" fmla="*/ 1352212 h 3833160"/>
              <a:gd name="connsiteX423" fmla="*/ 274043 w 1912672"/>
              <a:gd name="connsiteY423" fmla="*/ 1358485 h 3833160"/>
              <a:gd name="connsiteX424" fmla="*/ 337878 w 1912672"/>
              <a:gd name="connsiteY424" fmla="*/ 1360838 h 3833160"/>
              <a:gd name="connsiteX425" fmla="*/ 400034 w 1912672"/>
              <a:gd name="connsiteY425" fmla="*/ 1358485 h 3833160"/>
              <a:gd name="connsiteX426" fmla="*/ 460696 w 1912672"/>
              <a:gd name="connsiteY426" fmla="*/ 1349859 h 3833160"/>
              <a:gd name="connsiteX427" fmla="*/ 519865 w 1912672"/>
              <a:gd name="connsiteY427" fmla="*/ 1336528 h 3833160"/>
              <a:gd name="connsiteX428" fmla="*/ 576608 w 1912672"/>
              <a:gd name="connsiteY428" fmla="*/ 1318753 h 3833160"/>
              <a:gd name="connsiteX429" fmla="*/ 630177 w 1912672"/>
              <a:gd name="connsiteY429" fmla="*/ 1292874 h 3833160"/>
              <a:gd name="connsiteX430" fmla="*/ 699426 w 1912672"/>
              <a:gd name="connsiteY430" fmla="*/ 1258631 h 3833160"/>
              <a:gd name="connsiteX431" fmla="*/ 572688 w 1912672"/>
              <a:gd name="connsiteY431" fmla="*/ 1147276 h 3833160"/>
              <a:gd name="connsiteX432" fmla="*/ 459203 w 1912672"/>
              <a:gd name="connsiteY432" fmla="*/ 1022589 h 3833160"/>
              <a:gd name="connsiteX433" fmla="*/ 396861 w 1912672"/>
              <a:gd name="connsiteY433" fmla="*/ 1029647 h 3833160"/>
              <a:gd name="connsiteX434" fmla="*/ 336198 w 1912672"/>
              <a:gd name="connsiteY434" fmla="*/ 1029647 h 3833160"/>
              <a:gd name="connsiteX435" fmla="*/ 280949 w 1912672"/>
              <a:gd name="connsiteY435" fmla="*/ 1022589 h 3833160"/>
              <a:gd name="connsiteX436" fmla="*/ 228873 w 1912672"/>
              <a:gd name="connsiteY436" fmla="*/ 1007951 h 3833160"/>
              <a:gd name="connsiteX437" fmla="*/ 180716 w 1912672"/>
              <a:gd name="connsiteY437" fmla="*/ 986777 h 3833160"/>
              <a:gd name="connsiteX438" fmla="*/ 138719 w 1912672"/>
              <a:gd name="connsiteY438" fmla="*/ 960376 h 3833160"/>
              <a:gd name="connsiteX439" fmla="*/ 101389 w 1912672"/>
              <a:gd name="connsiteY439" fmla="*/ 927701 h 3833160"/>
              <a:gd name="connsiteX440" fmla="*/ 70218 w 1912672"/>
              <a:gd name="connsiteY440" fmla="*/ 889537 h 3833160"/>
              <a:gd name="connsiteX441" fmla="*/ 46139 w 1912672"/>
              <a:gd name="connsiteY441" fmla="*/ 848236 h 3833160"/>
              <a:gd name="connsiteX442" fmla="*/ 49312 w 1912672"/>
              <a:gd name="connsiteY442" fmla="*/ 841179 h 3833160"/>
              <a:gd name="connsiteX443" fmla="*/ 59392 w 1912672"/>
              <a:gd name="connsiteY443" fmla="*/ 848236 h 3833160"/>
              <a:gd name="connsiteX444" fmla="*/ 71897 w 1912672"/>
              <a:gd name="connsiteY444" fmla="*/ 875422 h 3833160"/>
              <a:gd name="connsiteX445" fmla="*/ 92056 w 1912672"/>
              <a:gd name="connsiteY445" fmla="*/ 898948 h 3833160"/>
              <a:gd name="connsiteX446" fmla="*/ 116881 w 1912672"/>
              <a:gd name="connsiteY446" fmla="*/ 922212 h 3833160"/>
              <a:gd name="connsiteX447" fmla="*/ 146559 w 1912672"/>
              <a:gd name="connsiteY447" fmla="*/ 940248 h 3833160"/>
              <a:gd name="connsiteX448" fmla="*/ 180716 w 1912672"/>
              <a:gd name="connsiteY448" fmla="*/ 955671 h 3833160"/>
              <a:gd name="connsiteX449" fmla="*/ 216554 w 1912672"/>
              <a:gd name="connsiteY449" fmla="*/ 967434 h 3833160"/>
              <a:gd name="connsiteX450" fmla="*/ 254631 w 1912672"/>
              <a:gd name="connsiteY450" fmla="*/ 974492 h 3833160"/>
              <a:gd name="connsiteX451" fmla="*/ 294201 w 1912672"/>
              <a:gd name="connsiteY451" fmla="*/ 976844 h 3833160"/>
              <a:gd name="connsiteX452" fmla="*/ 332279 w 1912672"/>
              <a:gd name="connsiteY452" fmla="*/ 976060 h 3833160"/>
              <a:gd name="connsiteX453" fmla="*/ 353371 w 1912672"/>
              <a:gd name="connsiteY453" fmla="*/ 972923 h 3833160"/>
              <a:gd name="connsiteX454" fmla="*/ 372036 w 1912672"/>
              <a:gd name="connsiteY454" fmla="*/ 972923 h 3833160"/>
              <a:gd name="connsiteX455" fmla="*/ 388275 w 1912672"/>
              <a:gd name="connsiteY455" fmla="*/ 969786 h 3833160"/>
              <a:gd name="connsiteX456" fmla="*/ 403954 w 1912672"/>
              <a:gd name="connsiteY456" fmla="*/ 965865 h 3833160"/>
              <a:gd name="connsiteX457" fmla="*/ 417206 w 1912672"/>
              <a:gd name="connsiteY457" fmla="*/ 957239 h 3833160"/>
              <a:gd name="connsiteX458" fmla="*/ 379875 w 1912672"/>
              <a:gd name="connsiteY458" fmla="*/ 886400 h 3833160"/>
              <a:gd name="connsiteX459" fmla="*/ 347958 w 1912672"/>
              <a:gd name="connsiteY459" fmla="*/ 817130 h 3833160"/>
              <a:gd name="connsiteX460" fmla="*/ 317533 w 1912672"/>
              <a:gd name="connsiteY460" fmla="*/ 744723 h 3833160"/>
              <a:gd name="connsiteX461" fmla="*/ 291215 w 1912672"/>
              <a:gd name="connsiteY461" fmla="*/ 669963 h 3833160"/>
              <a:gd name="connsiteX462" fmla="*/ 265457 w 1912672"/>
              <a:gd name="connsiteY462" fmla="*/ 588930 h 3833160"/>
              <a:gd name="connsiteX463" fmla="*/ 241379 w 1912672"/>
              <a:gd name="connsiteY463" fmla="*/ 501623 h 3833160"/>
              <a:gd name="connsiteX464" fmla="*/ 238952 w 1912672"/>
              <a:gd name="connsiteY464" fmla="*/ 485939 h 3833160"/>
              <a:gd name="connsiteX465" fmla="*/ 232793 w 1912672"/>
              <a:gd name="connsiteY465" fmla="*/ 464243 h 3833160"/>
              <a:gd name="connsiteX466" fmla="*/ 228873 w 1912672"/>
              <a:gd name="connsiteY466" fmla="*/ 440194 h 3833160"/>
              <a:gd name="connsiteX467" fmla="*/ 223460 w 1912672"/>
              <a:gd name="connsiteY467" fmla="*/ 415884 h 3833160"/>
              <a:gd name="connsiteX468" fmla="*/ 218794 w 1912672"/>
              <a:gd name="connsiteY468" fmla="*/ 389483 h 3833160"/>
              <a:gd name="connsiteX469" fmla="*/ 217300 w 1912672"/>
              <a:gd name="connsiteY469" fmla="*/ 365173 h 3833160"/>
              <a:gd name="connsiteX470" fmla="*/ 217300 w 1912672"/>
              <a:gd name="connsiteY470" fmla="*/ 342693 h 3833160"/>
              <a:gd name="connsiteX471" fmla="*/ 220287 w 1912672"/>
              <a:gd name="connsiteY471" fmla="*/ 322565 h 3833160"/>
              <a:gd name="connsiteX472" fmla="*/ 225886 w 1912672"/>
              <a:gd name="connsiteY472" fmla="*/ 308450 h 3833160"/>
              <a:gd name="connsiteX473" fmla="*/ 232793 w 1912672"/>
              <a:gd name="connsiteY473" fmla="*/ 311586 h 3833160"/>
              <a:gd name="connsiteX474" fmla="*/ 238952 w 1912672"/>
              <a:gd name="connsiteY474" fmla="*/ 391051 h 3833160"/>
              <a:gd name="connsiteX475" fmla="*/ 252951 w 1912672"/>
              <a:gd name="connsiteY475" fmla="*/ 470516 h 3833160"/>
              <a:gd name="connsiteX476" fmla="*/ 274043 w 1912672"/>
              <a:gd name="connsiteY476" fmla="*/ 548413 h 3833160"/>
              <a:gd name="connsiteX477" fmla="*/ 299614 w 1912672"/>
              <a:gd name="connsiteY477" fmla="*/ 620036 h 3833160"/>
              <a:gd name="connsiteX478" fmla="*/ 327612 w 1912672"/>
              <a:gd name="connsiteY478" fmla="*/ 686954 h 3833160"/>
              <a:gd name="connsiteX479" fmla="*/ 353371 w 1912672"/>
              <a:gd name="connsiteY479" fmla="*/ 730607 h 3833160"/>
              <a:gd name="connsiteX480" fmla="*/ 350197 w 1912672"/>
              <a:gd name="connsiteY480" fmla="*/ 732176 h 3833160"/>
              <a:gd name="connsiteX481" fmla="*/ 350197 w 1912672"/>
              <a:gd name="connsiteY481" fmla="*/ 733744 h 3833160"/>
              <a:gd name="connsiteX482" fmla="*/ 351877 w 1912672"/>
              <a:gd name="connsiteY482" fmla="*/ 735313 h 3833160"/>
              <a:gd name="connsiteX483" fmla="*/ 353371 w 1912672"/>
              <a:gd name="connsiteY483" fmla="*/ 736097 h 3833160"/>
              <a:gd name="connsiteX484" fmla="*/ 356544 w 1912672"/>
              <a:gd name="connsiteY484" fmla="*/ 737665 h 3833160"/>
              <a:gd name="connsiteX485" fmla="*/ 357290 w 1912672"/>
              <a:gd name="connsiteY485" fmla="*/ 740802 h 3833160"/>
              <a:gd name="connsiteX486" fmla="*/ 358784 w 1912672"/>
              <a:gd name="connsiteY486" fmla="*/ 742370 h 3833160"/>
              <a:gd name="connsiteX487" fmla="*/ 360277 w 1912672"/>
              <a:gd name="connsiteY487" fmla="*/ 744723 h 3833160"/>
              <a:gd name="connsiteX488" fmla="*/ 360277 w 1912672"/>
              <a:gd name="connsiteY488" fmla="*/ 743154 h 3833160"/>
              <a:gd name="connsiteX489" fmla="*/ 358784 w 1912672"/>
              <a:gd name="connsiteY489" fmla="*/ 742370 h 3833160"/>
              <a:gd name="connsiteX490" fmla="*/ 353371 w 1912672"/>
              <a:gd name="connsiteY490" fmla="*/ 730607 h 3833160"/>
              <a:gd name="connsiteX491" fmla="*/ 372036 w 1912672"/>
              <a:gd name="connsiteY491" fmla="*/ 716492 h 3833160"/>
              <a:gd name="connsiteX492" fmla="*/ 389955 w 1912672"/>
              <a:gd name="connsiteY492" fmla="*/ 692443 h 3833160"/>
              <a:gd name="connsiteX493" fmla="*/ 406940 w 1912672"/>
              <a:gd name="connsiteY493" fmla="*/ 664474 h 3833160"/>
              <a:gd name="connsiteX494" fmla="*/ 422619 w 1912672"/>
              <a:gd name="connsiteY494" fmla="*/ 630231 h 3833160"/>
              <a:gd name="connsiteX495" fmla="*/ 436618 w 1912672"/>
              <a:gd name="connsiteY495" fmla="*/ 592066 h 3833160"/>
              <a:gd name="connsiteX496" fmla="*/ 449870 w 1912672"/>
              <a:gd name="connsiteY496" fmla="*/ 552334 h 3833160"/>
              <a:gd name="connsiteX497" fmla="*/ 460696 w 1912672"/>
              <a:gd name="connsiteY497" fmla="*/ 511033 h 3833160"/>
              <a:gd name="connsiteX498" fmla="*/ 470776 w 1912672"/>
              <a:gd name="connsiteY498" fmla="*/ 471301 h 3833160"/>
              <a:gd name="connsiteX499" fmla="*/ 479362 w 1912672"/>
              <a:gd name="connsiteY499" fmla="*/ 433136 h 3833160"/>
              <a:gd name="connsiteX500" fmla="*/ 480855 w 1912672"/>
              <a:gd name="connsiteY500" fmla="*/ 484370 h 3833160"/>
              <a:gd name="connsiteX501" fmla="*/ 479362 w 1912672"/>
              <a:gd name="connsiteY501" fmla="*/ 531161 h 3833160"/>
              <a:gd name="connsiteX502" fmla="*/ 472269 w 1912672"/>
              <a:gd name="connsiteY502" fmla="*/ 574814 h 3833160"/>
              <a:gd name="connsiteX503" fmla="*/ 462189 w 1912672"/>
              <a:gd name="connsiteY503" fmla="*/ 618468 h 3833160"/>
              <a:gd name="connsiteX504" fmla="*/ 448190 w 1912672"/>
              <a:gd name="connsiteY504" fmla="*/ 659769 h 3833160"/>
              <a:gd name="connsiteX505" fmla="*/ 428032 w 1912672"/>
              <a:gd name="connsiteY505" fmla="*/ 701069 h 3833160"/>
              <a:gd name="connsiteX506" fmla="*/ 381369 w 1912672"/>
              <a:gd name="connsiteY506" fmla="*/ 791252 h 3833160"/>
              <a:gd name="connsiteX507" fmla="*/ 429525 w 1912672"/>
              <a:gd name="connsiteY507" fmla="*/ 863920 h 3833160"/>
              <a:gd name="connsiteX508" fmla="*/ 481601 w 1912672"/>
              <a:gd name="connsiteY508" fmla="*/ 931622 h 3833160"/>
              <a:gd name="connsiteX509" fmla="*/ 538531 w 1912672"/>
              <a:gd name="connsiteY509" fmla="*/ 995403 h 3833160"/>
              <a:gd name="connsiteX510" fmla="*/ 599193 w 1912672"/>
              <a:gd name="connsiteY510" fmla="*/ 1053957 h 3833160"/>
              <a:gd name="connsiteX511" fmla="*/ 816831 w 1912672"/>
              <a:gd name="connsiteY511" fmla="*/ 1205045 h 3833160"/>
              <a:gd name="connsiteX512" fmla="*/ 823924 w 1912672"/>
              <a:gd name="connsiteY512" fmla="*/ 1199555 h 3833160"/>
              <a:gd name="connsiteX513" fmla="*/ 806005 w 1912672"/>
              <a:gd name="connsiteY513" fmla="*/ 1132637 h 3833160"/>
              <a:gd name="connsiteX514" fmla="*/ 792006 w 1912672"/>
              <a:gd name="connsiteY514" fmla="*/ 1060753 h 3833160"/>
              <a:gd name="connsiteX515" fmla="*/ 780247 w 1912672"/>
              <a:gd name="connsiteY515" fmla="*/ 982856 h 3833160"/>
              <a:gd name="connsiteX516" fmla="*/ 774834 w 1912672"/>
              <a:gd name="connsiteY516" fmla="*/ 903391 h 3833160"/>
              <a:gd name="connsiteX517" fmla="*/ 770167 w 1912672"/>
              <a:gd name="connsiteY517" fmla="*/ 820267 h 3833160"/>
              <a:gd name="connsiteX518" fmla="*/ 770167 w 1912672"/>
              <a:gd name="connsiteY518" fmla="*/ 735313 h 3833160"/>
              <a:gd name="connsiteX519" fmla="*/ 773340 w 1912672"/>
              <a:gd name="connsiteY519" fmla="*/ 649574 h 3833160"/>
              <a:gd name="connsiteX520" fmla="*/ 780247 w 1912672"/>
              <a:gd name="connsiteY520" fmla="*/ 564620 h 3833160"/>
              <a:gd name="connsiteX521" fmla="*/ 790513 w 1912672"/>
              <a:gd name="connsiteY521" fmla="*/ 479927 h 3833160"/>
              <a:gd name="connsiteX522" fmla="*/ 801338 w 1912672"/>
              <a:gd name="connsiteY522" fmla="*/ 398109 h 3833160"/>
              <a:gd name="connsiteX523" fmla="*/ 816831 w 1912672"/>
              <a:gd name="connsiteY523" fmla="*/ 318644 h 3833160"/>
              <a:gd name="connsiteX524" fmla="*/ 835496 w 1912672"/>
              <a:gd name="connsiteY524" fmla="*/ 243884 h 3833160"/>
              <a:gd name="connsiteX525" fmla="*/ 854908 w 1912672"/>
              <a:gd name="connsiteY525" fmla="*/ 173046 h 3833160"/>
              <a:gd name="connsiteX526" fmla="*/ 877493 w 1912672"/>
              <a:gd name="connsiteY526" fmla="*/ 109003 h 3833160"/>
              <a:gd name="connsiteX527" fmla="*/ 901571 w 1912672"/>
              <a:gd name="connsiteY527" fmla="*/ 50711 h 3833160"/>
              <a:gd name="connsiteX528" fmla="*/ 930503 w 1912672"/>
              <a:gd name="connsiteY528" fmla="*/ 0 h 3833160"/>
              <a:gd name="connsiteX0" fmla="*/ 930503 w 1912672"/>
              <a:gd name="connsiteY0" fmla="*/ 0 h 3833160"/>
              <a:gd name="connsiteX1" fmla="*/ 927329 w 1912672"/>
              <a:gd name="connsiteY1" fmla="*/ 12547 h 3833160"/>
              <a:gd name="connsiteX2" fmla="*/ 925836 w 1912672"/>
              <a:gd name="connsiteY2" fmla="*/ 20912 h 3833160"/>
              <a:gd name="connsiteX3" fmla="*/ 924156 w 1912672"/>
              <a:gd name="connsiteY3" fmla="*/ 26401 h 3833160"/>
              <a:gd name="connsiteX4" fmla="*/ 924156 w 1912672"/>
              <a:gd name="connsiteY4" fmla="*/ 29538 h 3833160"/>
              <a:gd name="connsiteX5" fmla="*/ 925836 w 1912672"/>
              <a:gd name="connsiteY5" fmla="*/ 31106 h 3833160"/>
              <a:gd name="connsiteX6" fmla="*/ 925836 w 1912672"/>
              <a:gd name="connsiteY6" fmla="*/ 32675 h 3833160"/>
              <a:gd name="connsiteX7" fmla="*/ 927329 w 1912672"/>
              <a:gd name="connsiteY7" fmla="*/ 32675 h 3833160"/>
              <a:gd name="connsiteX8" fmla="*/ 927329 w 1912672"/>
              <a:gd name="connsiteY8" fmla="*/ 35027 h 3833160"/>
              <a:gd name="connsiteX9" fmla="*/ 925836 w 1912672"/>
              <a:gd name="connsiteY9" fmla="*/ 39733 h 3833160"/>
              <a:gd name="connsiteX10" fmla="*/ 924156 w 1912672"/>
              <a:gd name="connsiteY10" fmla="*/ 46790 h 3833160"/>
              <a:gd name="connsiteX11" fmla="*/ 921917 w 1912672"/>
              <a:gd name="connsiteY11" fmla="*/ 57769 h 3833160"/>
              <a:gd name="connsiteX12" fmla="*/ 917250 w 1912672"/>
              <a:gd name="connsiteY12" fmla="*/ 73192 h 3833160"/>
              <a:gd name="connsiteX13" fmla="*/ 910157 w 1912672"/>
              <a:gd name="connsiteY13" fmla="*/ 95149 h 3833160"/>
              <a:gd name="connsiteX14" fmla="*/ 903251 w 1912672"/>
              <a:gd name="connsiteY14" fmla="*/ 121550 h 3833160"/>
              <a:gd name="connsiteX15" fmla="*/ 892239 w 1912672"/>
              <a:gd name="connsiteY15" fmla="*/ 155793 h 3833160"/>
              <a:gd name="connsiteX16" fmla="*/ 879173 w 1912672"/>
              <a:gd name="connsiteY16" fmla="*/ 197094 h 3833160"/>
              <a:gd name="connsiteX17" fmla="*/ 863494 w 1912672"/>
              <a:gd name="connsiteY17" fmla="*/ 261659 h 3833160"/>
              <a:gd name="connsiteX18" fmla="*/ 852668 w 1912672"/>
              <a:gd name="connsiteY18" fmla="*/ 330930 h 3833160"/>
              <a:gd name="connsiteX19" fmla="*/ 844082 w 1912672"/>
              <a:gd name="connsiteY19" fmla="*/ 402030 h 3833160"/>
              <a:gd name="connsiteX20" fmla="*/ 832510 w 1912672"/>
              <a:gd name="connsiteY20" fmla="*/ 477574 h 3833160"/>
              <a:gd name="connsiteX21" fmla="*/ 830830 w 1912672"/>
              <a:gd name="connsiteY21" fmla="*/ 493781 h 3833160"/>
              <a:gd name="connsiteX22" fmla="*/ 828590 w 1912672"/>
              <a:gd name="connsiteY22" fmla="*/ 518091 h 3833160"/>
              <a:gd name="connsiteX23" fmla="*/ 826910 w 1912672"/>
              <a:gd name="connsiteY23" fmla="*/ 543708 h 3833160"/>
              <a:gd name="connsiteX24" fmla="*/ 825417 w 1912672"/>
              <a:gd name="connsiteY24" fmla="*/ 571677 h 3833160"/>
              <a:gd name="connsiteX25" fmla="*/ 825417 w 1912672"/>
              <a:gd name="connsiteY25" fmla="*/ 600431 h 3833160"/>
              <a:gd name="connsiteX26" fmla="*/ 828590 w 1912672"/>
              <a:gd name="connsiteY26" fmla="*/ 626310 h 3833160"/>
              <a:gd name="connsiteX27" fmla="*/ 832510 w 1912672"/>
              <a:gd name="connsiteY27" fmla="*/ 648790 h 3833160"/>
              <a:gd name="connsiteX28" fmla="*/ 839416 w 1912672"/>
              <a:gd name="connsiteY28" fmla="*/ 664474 h 3833160"/>
              <a:gd name="connsiteX29" fmla="*/ 876746 w 1912672"/>
              <a:gd name="connsiteY29" fmla="*/ 661337 h 3833160"/>
              <a:gd name="connsiteX30" fmla="*/ 913330 w 1912672"/>
              <a:gd name="connsiteY30" fmla="*/ 648790 h 3833160"/>
              <a:gd name="connsiteX31" fmla="*/ 948235 w 1912672"/>
              <a:gd name="connsiteY31" fmla="*/ 628662 h 3833160"/>
              <a:gd name="connsiteX32" fmla="*/ 984072 w 1912672"/>
              <a:gd name="connsiteY32" fmla="*/ 600431 h 3833160"/>
              <a:gd name="connsiteX33" fmla="*/ 1016736 w 1912672"/>
              <a:gd name="connsiteY33" fmla="*/ 567756 h 3833160"/>
              <a:gd name="connsiteX34" fmla="*/ 1048654 w 1912672"/>
              <a:gd name="connsiteY34" fmla="*/ 528024 h 3833160"/>
              <a:gd name="connsiteX35" fmla="*/ 1078892 w 1912672"/>
              <a:gd name="connsiteY35" fmla="*/ 485939 h 3833160"/>
              <a:gd name="connsiteX36" fmla="*/ 1106890 w 1912672"/>
              <a:gd name="connsiteY36" fmla="*/ 441763 h 3833160"/>
              <a:gd name="connsiteX37" fmla="*/ 1134141 w 1912672"/>
              <a:gd name="connsiteY37" fmla="*/ 394972 h 3833160"/>
              <a:gd name="connsiteX38" fmla="*/ 1157473 w 1912672"/>
              <a:gd name="connsiteY38" fmla="*/ 346614 h 3833160"/>
              <a:gd name="connsiteX39" fmla="*/ 1179311 w 1912672"/>
              <a:gd name="connsiteY39" fmla="*/ 299824 h 3833160"/>
              <a:gd name="connsiteX40" fmla="*/ 1197230 w 1912672"/>
              <a:gd name="connsiteY40" fmla="*/ 254602 h 3833160"/>
              <a:gd name="connsiteX41" fmla="*/ 1205816 w 1912672"/>
              <a:gd name="connsiteY41" fmla="*/ 254602 h 3833160"/>
              <a:gd name="connsiteX42" fmla="*/ 1205816 w 1912672"/>
              <a:gd name="connsiteY42" fmla="*/ 259307 h 3833160"/>
              <a:gd name="connsiteX43" fmla="*/ 1191817 w 1912672"/>
              <a:gd name="connsiteY43" fmla="*/ 304529 h 3833160"/>
              <a:gd name="connsiteX44" fmla="*/ 1176138 w 1912672"/>
              <a:gd name="connsiteY44" fmla="*/ 351319 h 3833160"/>
              <a:gd name="connsiteX45" fmla="*/ 1159153 w 1912672"/>
              <a:gd name="connsiteY45" fmla="*/ 396541 h 3833160"/>
              <a:gd name="connsiteX46" fmla="*/ 1141981 w 1912672"/>
              <a:gd name="connsiteY46" fmla="*/ 440194 h 3833160"/>
              <a:gd name="connsiteX47" fmla="*/ 1124062 w 1912672"/>
              <a:gd name="connsiteY47" fmla="*/ 482802 h 3833160"/>
              <a:gd name="connsiteX48" fmla="*/ 1103903 w 1912672"/>
              <a:gd name="connsiteY48" fmla="*/ 522535 h 3833160"/>
              <a:gd name="connsiteX49" fmla="*/ 1082812 w 1912672"/>
              <a:gd name="connsiteY49" fmla="*/ 560699 h 3833160"/>
              <a:gd name="connsiteX50" fmla="*/ 1057240 w 1912672"/>
              <a:gd name="connsiteY50" fmla="*/ 595726 h 3833160"/>
              <a:gd name="connsiteX51" fmla="*/ 1030735 w 1912672"/>
              <a:gd name="connsiteY51" fmla="*/ 630231 h 3833160"/>
              <a:gd name="connsiteX52" fmla="*/ 999564 w 1912672"/>
              <a:gd name="connsiteY52" fmla="*/ 658200 h 3833160"/>
              <a:gd name="connsiteX53" fmla="*/ 963914 w 1912672"/>
              <a:gd name="connsiteY53" fmla="*/ 683817 h 3833160"/>
              <a:gd name="connsiteX54" fmla="*/ 924156 w 1912672"/>
              <a:gd name="connsiteY54" fmla="*/ 706559 h 3833160"/>
              <a:gd name="connsiteX55" fmla="*/ 882159 w 1912672"/>
              <a:gd name="connsiteY55" fmla="*/ 723550 h 3833160"/>
              <a:gd name="connsiteX56" fmla="*/ 832510 w 1912672"/>
              <a:gd name="connsiteY56" fmla="*/ 735313 h 3833160"/>
              <a:gd name="connsiteX57" fmla="*/ 834003 w 1912672"/>
              <a:gd name="connsiteY57" fmla="*/ 817130 h 3833160"/>
              <a:gd name="connsiteX58" fmla="*/ 840909 w 1912672"/>
              <a:gd name="connsiteY58" fmla="*/ 895027 h 3833160"/>
              <a:gd name="connsiteX59" fmla="*/ 852668 w 1912672"/>
              <a:gd name="connsiteY59" fmla="*/ 969002 h 3833160"/>
              <a:gd name="connsiteX60" fmla="*/ 868160 w 1912672"/>
              <a:gd name="connsiteY60" fmla="*/ 1039057 h 3833160"/>
              <a:gd name="connsiteX61" fmla="*/ 887572 w 1912672"/>
              <a:gd name="connsiteY61" fmla="*/ 1105975 h 3833160"/>
              <a:gd name="connsiteX62" fmla="*/ 908664 w 1912672"/>
              <a:gd name="connsiteY62" fmla="*/ 1170017 h 3833160"/>
              <a:gd name="connsiteX63" fmla="*/ 932742 w 1912672"/>
              <a:gd name="connsiteY63" fmla="*/ 1230662 h 3833160"/>
              <a:gd name="connsiteX64" fmla="*/ 956821 w 1912672"/>
              <a:gd name="connsiteY64" fmla="*/ 1289738 h 3833160"/>
              <a:gd name="connsiteX65" fmla="*/ 963914 w 1912672"/>
              <a:gd name="connsiteY65" fmla="*/ 1303853 h 3833160"/>
              <a:gd name="connsiteX66" fmla="*/ 970073 w 1912672"/>
              <a:gd name="connsiteY66" fmla="*/ 1321105 h 3833160"/>
              <a:gd name="connsiteX67" fmla="*/ 978659 w 1912672"/>
              <a:gd name="connsiteY67" fmla="*/ 1339665 h 3833160"/>
              <a:gd name="connsiteX68" fmla="*/ 986499 w 1912672"/>
              <a:gd name="connsiteY68" fmla="*/ 1359269 h 3833160"/>
              <a:gd name="connsiteX69" fmla="*/ 996578 w 1912672"/>
              <a:gd name="connsiteY69" fmla="*/ 1377829 h 3833160"/>
              <a:gd name="connsiteX70" fmla="*/ 1008150 w 1912672"/>
              <a:gd name="connsiteY70" fmla="*/ 1393512 h 3833160"/>
              <a:gd name="connsiteX71" fmla="*/ 1022149 w 1912672"/>
              <a:gd name="connsiteY71" fmla="*/ 1407367 h 3833160"/>
              <a:gd name="connsiteX72" fmla="*/ 1037828 w 1912672"/>
              <a:gd name="connsiteY72" fmla="*/ 1417561 h 3833160"/>
              <a:gd name="connsiteX73" fmla="*/ 1056494 w 1912672"/>
              <a:gd name="connsiteY73" fmla="*/ 1421482 h 3833160"/>
              <a:gd name="connsiteX74" fmla="*/ 1075906 w 1912672"/>
              <a:gd name="connsiteY74" fmla="*/ 1420698 h 3833160"/>
              <a:gd name="connsiteX75" fmla="*/ 1110810 w 1912672"/>
              <a:gd name="connsiteY75" fmla="*/ 1408935 h 3833160"/>
              <a:gd name="connsiteX76" fmla="*/ 1141981 w 1912672"/>
              <a:gd name="connsiteY76" fmla="*/ 1389592 h 3833160"/>
              <a:gd name="connsiteX77" fmla="*/ 1172219 w 1912672"/>
              <a:gd name="connsiteY77" fmla="*/ 1365282 h 3833160"/>
              <a:gd name="connsiteX78" fmla="*/ 1197230 w 1912672"/>
              <a:gd name="connsiteY78" fmla="*/ 1336528 h 3833160"/>
              <a:gd name="connsiteX79" fmla="*/ 1221308 w 1912672"/>
              <a:gd name="connsiteY79" fmla="*/ 1305421 h 3833160"/>
              <a:gd name="connsiteX80" fmla="*/ 1243893 w 1912672"/>
              <a:gd name="connsiteY80" fmla="*/ 1272747 h 3833160"/>
              <a:gd name="connsiteX81" fmla="*/ 1264052 w 1912672"/>
              <a:gd name="connsiteY81" fmla="*/ 1241640 h 3833160"/>
              <a:gd name="connsiteX82" fmla="*/ 1281224 w 1912672"/>
              <a:gd name="connsiteY82" fmla="*/ 1211841 h 3833160"/>
              <a:gd name="connsiteX83" fmla="*/ 1319301 w 1912672"/>
              <a:gd name="connsiteY83" fmla="*/ 1144139 h 3833160"/>
              <a:gd name="connsiteX84" fmla="*/ 1355885 w 1912672"/>
              <a:gd name="connsiteY84" fmla="*/ 1067811 h 3833160"/>
              <a:gd name="connsiteX85" fmla="*/ 1392469 w 1912672"/>
              <a:gd name="connsiteY85" fmla="*/ 984425 h 3833160"/>
              <a:gd name="connsiteX86" fmla="*/ 1426627 w 1912672"/>
              <a:gd name="connsiteY86" fmla="*/ 893458 h 3833160"/>
              <a:gd name="connsiteX87" fmla="*/ 1457798 w 1912672"/>
              <a:gd name="connsiteY87" fmla="*/ 797525 h 3833160"/>
              <a:gd name="connsiteX88" fmla="*/ 1485796 w 1912672"/>
              <a:gd name="connsiteY88" fmla="*/ 695580 h 3833160"/>
              <a:gd name="connsiteX89" fmla="*/ 1511368 w 1912672"/>
              <a:gd name="connsiteY89" fmla="*/ 588930 h 3833160"/>
              <a:gd name="connsiteX90" fmla="*/ 1530033 w 1912672"/>
              <a:gd name="connsiteY90" fmla="*/ 478358 h 3833160"/>
              <a:gd name="connsiteX91" fmla="*/ 1544032 w 1912672"/>
              <a:gd name="connsiteY91" fmla="*/ 365173 h 3833160"/>
              <a:gd name="connsiteX92" fmla="*/ 1552618 w 1912672"/>
              <a:gd name="connsiteY92" fmla="*/ 249374 h 3833160"/>
              <a:gd name="connsiteX93" fmla="*/ 1559524 w 1912672"/>
              <a:gd name="connsiteY93" fmla="*/ 254602 h 3833160"/>
              <a:gd name="connsiteX94" fmla="*/ 1565124 w 1912672"/>
              <a:gd name="connsiteY94" fmla="*/ 267933 h 3833160"/>
              <a:gd name="connsiteX95" fmla="*/ 1569790 w 1912672"/>
              <a:gd name="connsiteY95" fmla="*/ 287538 h 3833160"/>
              <a:gd name="connsiteX96" fmla="*/ 1572030 w 1912672"/>
              <a:gd name="connsiteY96" fmla="*/ 313155 h 3833160"/>
              <a:gd name="connsiteX97" fmla="*/ 1573523 w 1912672"/>
              <a:gd name="connsiteY97" fmla="*/ 342693 h 3833160"/>
              <a:gd name="connsiteX98" fmla="*/ 1573523 w 1912672"/>
              <a:gd name="connsiteY98" fmla="*/ 376936 h 3833160"/>
              <a:gd name="connsiteX99" fmla="*/ 1573523 w 1912672"/>
              <a:gd name="connsiteY99" fmla="*/ 413532 h 3833160"/>
              <a:gd name="connsiteX100" fmla="*/ 1572030 w 1912672"/>
              <a:gd name="connsiteY100" fmla="*/ 453264 h 3833160"/>
              <a:gd name="connsiteX101" fmla="*/ 1569790 w 1912672"/>
              <a:gd name="connsiteY101" fmla="*/ 493781 h 3833160"/>
              <a:gd name="connsiteX102" fmla="*/ 1566617 w 1912672"/>
              <a:gd name="connsiteY102" fmla="*/ 535082 h 3833160"/>
              <a:gd name="connsiteX103" fmla="*/ 1561951 w 1912672"/>
              <a:gd name="connsiteY103" fmla="*/ 576383 h 3833160"/>
              <a:gd name="connsiteX104" fmla="*/ 1559524 w 1912672"/>
              <a:gd name="connsiteY104" fmla="*/ 616115 h 3833160"/>
              <a:gd name="connsiteX105" fmla="*/ 1554858 w 1912672"/>
              <a:gd name="connsiteY105" fmla="*/ 652711 h 3833160"/>
              <a:gd name="connsiteX106" fmla="*/ 1551125 w 1912672"/>
              <a:gd name="connsiteY106" fmla="*/ 686954 h 3833160"/>
              <a:gd name="connsiteX107" fmla="*/ 1546458 w 1912672"/>
              <a:gd name="connsiteY107" fmla="*/ 716492 h 3833160"/>
              <a:gd name="connsiteX108" fmla="*/ 1542539 w 1912672"/>
              <a:gd name="connsiteY108" fmla="*/ 740802 h 3833160"/>
              <a:gd name="connsiteX109" fmla="*/ 1539366 w 1912672"/>
              <a:gd name="connsiteY109" fmla="*/ 760145 h 3833160"/>
              <a:gd name="connsiteX110" fmla="*/ 1483370 w 1912672"/>
              <a:gd name="connsiteY110" fmla="*/ 981288 h 3833160"/>
              <a:gd name="connsiteX111" fmla="*/ 1528540 w 1912672"/>
              <a:gd name="connsiteY111" fmla="*/ 976844 h 3833160"/>
              <a:gd name="connsiteX112" fmla="*/ 1570537 w 1912672"/>
              <a:gd name="connsiteY112" fmla="*/ 965865 h 3833160"/>
              <a:gd name="connsiteX113" fmla="*/ 1610107 w 1912672"/>
              <a:gd name="connsiteY113" fmla="*/ 950182 h 3833160"/>
              <a:gd name="connsiteX114" fmla="*/ 1648185 w 1912672"/>
              <a:gd name="connsiteY114" fmla="*/ 930054 h 3833160"/>
              <a:gd name="connsiteX115" fmla="*/ 1682529 w 1912672"/>
              <a:gd name="connsiteY115" fmla="*/ 907312 h 3833160"/>
              <a:gd name="connsiteX116" fmla="*/ 1713513 w 1912672"/>
              <a:gd name="connsiteY116" fmla="*/ 882480 h 3833160"/>
              <a:gd name="connsiteX117" fmla="*/ 1743191 w 1912672"/>
              <a:gd name="connsiteY117" fmla="*/ 856863 h 3833160"/>
              <a:gd name="connsiteX118" fmla="*/ 1770442 w 1912672"/>
              <a:gd name="connsiteY118" fmla="*/ 832553 h 3833160"/>
              <a:gd name="connsiteX119" fmla="*/ 1772682 w 1912672"/>
              <a:gd name="connsiteY119" fmla="*/ 844315 h 3833160"/>
              <a:gd name="connsiteX120" fmla="*/ 1747857 w 1912672"/>
              <a:gd name="connsiteY120" fmla="*/ 882480 h 3833160"/>
              <a:gd name="connsiteX121" fmla="*/ 1717433 w 1912672"/>
              <a:gd name="connsiteY121" fmla="*/ 919075 h 3833160"/>
              <a:gd name="connsiteX122" fmla="*/ 1680849 w 1912672"/>
              <a:gd name="connsiteY122" fmla="*/ 951750 h 3833160"/>
              <a:gd name="connsiteX123" fmla="*/ 1639785 w 1912672"/>
              <a:gd name="connsiteY123" fmla="*/ 981288 h 3833160"/>
              <a:gd name="connsiteX124" fmla="*/ 1596108 w 1912672"/>
              <a:gd name="connsiteY124" fmla="*/ 1007951 h 3833160"/>
              <a:gd name="connsiteX125" fmla="*/ 1549445 w 1912672"/>
              <a:gd name="connsiteY125" fmla="*/ 1031215 h 3833160"/>
              <a:gd name="connsiteX126" fmla="*/ 1501288 w 1912672"/>
              <a:gd name="connsiteY126" fmla="*/ 1049251 h 3833160"/>
              <a:gd name="connsiteX127" fmla="*/ 1452199 w 1912672"/>
              <a:gd name="connsiteY127" fmla="*/ 1062321 h 3833160"/>
              <a:gd name="connsiteX128" fmla="*/ 1442119 w 1912672"/>
              <a:gd name="connsiteY128" fmla="*/ 1093689 h 3833160"/>
              <a:gd name="connsiteX129" fmla="*/ 1428120 w 1912672"/>
              <a:gd name="connsiteY129" fmla="*/ 1130285 h 3833160"/>
              <a:gd name="connsiteX130" fmla="*/ 1412628 w 1912672"/>
              <a:gd name="connsiteY130" fmla="*/ 1168449 h 3833160"/>
              <a:gd name="connsiteX131" fmla="*/ 1392469 w 1912672"/>
              <a:gd name="connsiteY131" fmla="*/ 1209750 h 3833160"/>
              <a:gd name="connsiteX132" fmla="*/ 1371378 w 1912672"/>
              <a:gd name="connsiteY132" fmla="*/ 1253142 h 3833160"/>
              <a:gd name="connsiteX133" fmla="*/ 1348793 w 1912672"/>
              <a:gd name="connsiteY133" fmla="*/ 1296011 h 3833160"/>
              <a:gd name="connsiteX134" fmla="*/ 1324714 w 1912672"/>
              <a:gd name="connsiteY134" fmla="*/ 1336528 h 3833160"/>
              <a:gd name="connsiteX135" fmla="*/ 1300636 w 1912672"/>
              <a:gd name="connsiteY135" fmla="*/ 1376260 h 3833160"/>
              <a:gd name="connsiteX136" fmla="*/ 1278051 w 1912672"/>
              <a:gd name="connsiteY136" fmla="*/ 1412856 h 3833160"/>
              <a:gd name="connsiteX137" fmla="*/ 1253973 w 1912672"/>
              <a:gd name="connsiteY137" fmla="*/ 1445531 h 3833160"/>
              <a:gd name="connsiteX138" fmla="*/ 1232881 w 1912672"/>
              <a:gd name="connsiteY138" fmla="*/ 1474546 h 3833160"/>
              <a:gd name="connsiteX139" fmla="*/ 1212722 w 1912672"/>
              <a:gd name="connsiteY139" fmla="*/ 1495458 h 3833160"/>
              <a:gd name="connsiteX140" fmla="*/ 1215895 w 1912672"/>
              <a:gd name="connsiteY140" fmla="*/ 1511142 h 3833160"/>
              <a:gd name="connsiteX141" fmla="*/ 1221308 w 1912672"/>
              <a:gd name="connsiteY141" fmla="*/ 1514278 h 3833160"/>
              <a:gd name="connsiteX142" fmla="*/ 1255466 w 1912672"/>
              <a:gd name="connsiteY142" fmla="*/ 1504084 h 3833160"/>
              <a:gd name="connsiteX143" fmla="*/ 1289810 w 1912672"/>
              <a:gd name="connsiteY143" fmla="*/ 1499379 h 3833160"/>
              <a:gd name="connsiteX144" fmla="*/ 1326208 w 1912672"/>
              <a:gd name="connsiteY144" fmla="*/ 1499379 h 3833160"/>
              <a:gd name="connsiteX145" fmla="*/ 1361298 w 1912672"/>
              <a:gd name="connsiteY145" fmla="*/ 1500947 h 3833160"/>
              <a:gd name="connsiteX146" fmla="*/ 1398629 w 1912672"/>
              <a:gd name="connsiteY146" fmla="*/ 1502515 h 3833160"/>
              <a:gd name="connsiteX147" fmla="*/ 1432040 w 1912672"/>
              <a:gd name="connsiteY147" fmla="*/ 1502515 h 3833160"/>
              <a:gd name="connsiteX148" fmla="*/ 1464704 w 1912672"/>
              <a:gd name="connsiteY148" fmla="*/ 1498594 h 3833160"/>
              <a:gd name="connsiteX149" fmla="*/ 1530033 w 1912672"/>
              <a:gd name="connsiteY149" fmla="*/ 1482911 h 3833160"/>
              <a:gd name="connsiteX150" fmla="*/ 1590695 w 1912672"/>
              <a:gd name="connsiteY150" fmla="*/ 1462783 h 3833160"/>
              <a:gd name="connsiteX151" fmla="*/ 1647438 w 1912672"/>
              <a:gd name="connsiteY151" fmla="*/ 1438734 h 3833160"/>
              <a:gd name="connsiteX152" fmla="*/ 1699514 w 1912672"/>
              <a:gd name="connsiteY152" fmla="*/ 1408935 h 3833160"/>
              <a:gd name="connsiteX153" fmla="*/ 1747857 w 1912672"/>
              <a:gd name="connsiteY153" fmla="*/ 1376260 h 3833160"/>
              <a:gd name="connsiteX154" fmla="*/ 1791348 w 1912672"/>
              <a:gd name="connsiteY154" fmla="*/ 1338096 h 3833160"/>
              <a:gd name="connsiteX155" fmla="*/ 1831105 w 1912672"/>
              <a:gd name="connsiteY155" fmla="*/ 1298364 h 3833160"/>
              <a:gd name="connsiteX156" fmla="*/ 1867502 w 1912672"/>
              <a:gd name="connsiteY156" fmla="*/ 1253142 h 3833160"/>
              <a:gd name="connsiteX157" fmla="*/ 1900166 w 1912672"/>
              <a:gd name="connsiteY157" fmla="*/ 1205045 h 3833160"/>
              <a:gd name="connsiteX158" fmla="*/ 1912672 w 1912672"/>
              <a:gd name="connsiteY158" fmla="*/ 1214978 h 3833160"/>
              <a:gd name="connsiteX159" fmla="*/ 1912672 w 1912672"/>
              <a:gd name="connsiteY159" fmla="*/ 1218114 h 3833160"/>
              <a:gd name="connsiteX160" fmla="*/ 1894754 w 1912672"/>
              <a:gd name="connsiteY160" fmla="*/ 1261768 h 3833160"/>
              <a:gd name="connsiteX161" fmla="*/ 1869182 w 1912672"/>
              <a:gd name="connsiteY161" fmla="*/ 1306990 h 3833160"/>
              <a:gd name="connsiteX162" fmla="*/ 1838011 w 1912672"/>
              <a:gd name="connsiteY162" fmla="*/ 1352212 h 3833160"/>
              <a:gd name="connsiteX163" fmla="*/ 1801427 w 1912672"/>
              <a:gd name="connsiteY163" fmla="*/ 1396649 h 3833160"/>
              <a:gd name="connsiteX164" fmla="*/ 1760176 w 1912672"/>
              <a:gd name="connsiteY164" fmla="*/ 1438734 h 3833160"/>
              <a:gd name="connsiteX165" fmla="*/ 1716686 w 1912672"/>
              <a:gd name="connsiteY165" fmla="*/ 1480035 h 3833160"/>
              <a:gd name="connsiteX166" fmla="*/ 1670770 w 1912672"/>
              <a:gd name="connsiteY166" fmla="*/ 1516631 h 3833160"/>
              <a:gd name="connsiteX167" fmla="*/ 1625786 w 1912672"/>
              <a:gd name="connsiteY167" fmla="*/ 1549306 h 3833160"/>
              <a:gd name="connsiteX168" fmla="*/ 1582109 w 1912672"/>
              <a:gd name="connsiteY168" fmla="*/ 1574923 h 3833160"/>
              <a:gd name="connsiteX169" fmla="*/ 1539366 w 1912672"/>
              <a:gd name="connsiteY169" fmla="*/ 1595834 h 3833160"/>
              <a:gd name="connsiteX170" fmla="*/ 1516781 w 1912672"/>
              <a:gd name="connsiteY170" fmla="*/ 1602892 h 3833160"/>
              <a:gd name="connsiteX171" fmla="*/ 1488783 w 1912672"/>
              <a:gd name="connsiteY171" fmla="*/ 1608382 h 3833160"/>
              <a:gd name="connsiteX172" fmla="*/ 1457798 w 1912672"/>
              <a:gd name="connsiteY172" fmla="*/ 1614655 h 3833160"/>
              <a:gd name="connsiteX173" fmla="*/ 1425134 w 1912672"/>
              <a:gd name="connsiteY173" fmla="*/ 1620144 h 3833160"/>
              <a:gd name="connsiteX174" fmla="*/ 1390790 w 1912672"/>
              <a:gd name="connsiteY174" fmla="*/ 1625634 h 3833160"/>
              <a:gd name="connsiteX175" fmla="*/ 1355885 w 1912672"/>
              <a:gd name="connsiteY175" fmla="*/ 1631123 h 3833160"/>
              <a:gd name="connsiteX176" fmla="*/ 1323221 w 1912672"/>
              <a:gd name="connsiteY176" fmla="*/ 1637135 h 3833160"/>
              <a:gd name="connsiteX177" fmla="*/ 1292050 w 1912672"/>
              <a:gd name="connsiteY177" fmla="*/ 1644193 h 3833160"/>
              <a:gd name="connsiteX178" fmla="*/ 1262559 w 1912672"/>
              <a:gd name="connsiteY178" fmla="*/ 1654388 h 3833160"/>
              <a:gd name="connsiteX179" fmla="*/ 1238481 w 1912672"/>
              <a:gd name="connsiteY179" fmla="*/ 1663798 h 3833160"/>
              <a:gd name="connsiteX180" fmla="*/ 1219815 w 1912672"/>
              <a:gd name="connsiteY180" fmla="*/ 1676868 h 3833160"/>
              <a:gd name="connsiteX181" fmla="*/ 1205816 w 1912672"/>
              <a:gd name="connsiteY181" fmla="*/ 1692552 h 3833160"/>
              <a:gd name="connsiteX182" fmla="*/ 1183231 w 1912672"/>
              <a:gd name="connsiteY182" fmla="*/ 1737774 h 3833160"/>
              <a:gd name="connsiteX183" fmla="*/ 1167552 w 1912672"/>
              <a:gd name="connsiteY183" fmla="*/ 1786916 h 3833160"/>
              <a:gd name="connsiteX184" fmla="*/ 1155233 w 1912672"/>
              <a:gd name="connsiteY184" fmla="*/ 1838150 h 3833160"/>
              <a:gd name="connsiteX185" fmla="*/ 1148140 w 1912672"/>
              <a:gd name="connsiteY185" fmla="*/ 1890430 h 3833160"/>
              <a:gd name="connsiteX186" fmla="*/ 1145154 w 1912672"/>
              <a:gd name="connsiteY186" fmla="*/ 1945585 h 3833160"/>
              <a:gd name="connsiteX187" fmla="*/ 1143474 w 1912672"/>
              <a:gd name="connsiteY187" fmla="*/ 2001001 h 3833160"/>
              <a:gd name="connsiteX188" fmla="*/ 1145154 w 1912672"/>
              <a:gd name="connsiteY188" fmla="*/ 2056418 h 3833160"/>
              <a:gd name="connsiteX189" fmla="*/ 1148140 w 1912672"/>
              <a:gd name="connsiteY189" fmla="*/ 2113141 h 3833160"/>
              <a:gd name="connsiteX190" fmla="*/ 1152060 w 1912672"/>
              <a:gd name="connsiteY190" fmla="*/ 2169341 h 3833160"/>
              <a:gd name="connsiteX191" fmla="*/ 1156726 w 1912672"/>
              <a:gd name="connsiteY191" fmla="*/ 2224496 h 3833160"/>
              <a:gd name="connsiteX192" fmla="*/ 1157473 w 1912672"/>
              <a:gd name="connsiteY192" fmla="*/ 2305530 h 3833160"/>
              <a:gd name="connsiteX193" fmla="*/ 1153553 w 1912672"/>
              <a:gd name="connsiteY193" fmla="*/ 2386563 h 3833160"/>
              <a:gd name="connsiteX194" fmla="*/ 1146647 w 1912672"/>
              <a:gd name="connsiteY194" fmla="*/ 2464460 h 3833160"/>
              <a:gd name="connsiteX195" fmla="*/ 1138061 w 1912672"/>
              <a:gd name="connsiteY195" fmla="*/ 2540788 h 3833160"/>
              <a:gd name="connsiteX196" fmla="*/ 1133570 w 1912672"/>
              <a:gd name="connsiteY196" fmla="*/ 2649282 h 3833160"/>
              <a:gd name="connsiteX197" fmla="*/ 1135587 w 1912672"/>
              <a:gd name="connsiteY197" fmla="*/ 2649282 h 3833160"/>
              <a:gd name="connsiteX198" fmla="*/ 1180266 w 1912672"/>
              <a:gd name="connsiteY198" fmla="*/ 2953171 h 3833160"/>
              <a:gd name="connsiteX199" fmla="*/ 1207679 w 1912672"/>
              <a:gd name="connsiteY199" fmla="*/ 2969405 h 3833160"/>
              <a:gd name="connsiteX200" fmla="*/ 1234848 w 1912672"/>
              <a:gd name="connsiteY200" fmla="*/ 2985127 h 3833160"/>
              <a:gd name="connsiteX201" fmla="*/ 1258166 w 1912672"/>
              <a:gd name="connsiteY201" fmla="*/ 3001068 h 3833160"/>
              <a:gd name="connsiteX202" fmla="*/ 1307538 w 1912672"/>
              <a:gd name="connsiteY202" fmla="*/ 3040740 h 3833160"/>
              <a:gd name="connsiteX203" fmla="*/ 1351565 w 1912672"/>
              <a:gd name="connsiteY203" fmla="*/ 3082914 h 3833160"/>
              <a:gd name="connsiteX204" fmla="*/ 1389568 w 1912672"/>
              <a:gd name="connsiteY204" fmla="*/ 3124303 h 3833160"/>
              <a:gd name="connsiteX205" fmla="*/ 1424031 w 1912672"/>
              <a:gd name="connsiteY205" fmla="*/ 3165885 h 3833160"/>
              <a:gd name="connsiteX206" fmla="*/ 1455679 w 1912672"/>
              <a:gd name="connsiteY206" fmla="*/ 3207993 h 3833160"/>
              <a:gd name="connsiteX207" fmla="*/ 1485527 w 1912672"/>
              <a:gd name="connsiteY207" fmla="*/ 3248526 h 3833160"/>
              <a:gd name="connsiteX208" fmla="*/ 1512168 w 1912672"/>
              <a:gd name="connsiteY208" fmla="*/ 3287746 h 3833160"/>
              <a:gd name="connsiteX209" fmla="*/ 1499563 w 1912672"/>
              <a:gd name="connsiteY209" fmla="*/ 3294670 h 3833160"/>
              <a:gd name="connsiteX210" fmla="*/ 1456733 w 1912672"/>
              <a:gd name="connsiteY210" fmla="*/ 3246355 h 3833160"/>
              <a:gd name="connsiteX211" fmla="*/ 1412405 w 1912672"/>
              <a:gd name="connsiteY211" fmla="*/ 3200323 h 3833160"/>
              <a:gd name="connsiteX212" fmla="*/ 1366622 w 1912672"/>
              <a:gd name="connsiteY212" fmla="*/ 3157506 h 3833160"/>
              <a:gd name="connsiteX213" fmla="*/ 1319006 w 1912672"/>
              <a:gd name="connsiteY213" fmla="*/ 3118477 h 3833160"/>
              <a:gd name="connsiteX214" fmla="*/ 1268398 w 1912672"/>
              <a:gd name="connsiteY214" fmla="*/ 3084012 h 3833160"/>
              <a:gd name="connsiteX215" fmla="*/ 1215820 w 1912672"/>
              <a:gd name="connsiteY215" fmla="*/ 3053212 h 3833160"/>
              <a:gd name="connsiteX216" fmla="*/ 1162136 w 1912672"/>
              <a:gd name="connsiteY216" fmla="*/ 3026534 h 3833160"/>
              <a:gd name="connsiteX217" fmla="*/ 1105505 w 1912672"/>
              <a:gd name="connsiteY217" fmla="*/ 3006561 h 3833160"/>
              <a:gd name="connsiteX218" fmla="*/ 1052936 w 1912672"/>
              <a:gd name="connsiteY218" fmla="*/ 3127318 h 3833160"/>
              <a:gd name="connsiteX219" fmla="*/ 1055550 w 1912672"/>
              <a:gd name="connsiteY219" fmla="*/ 3272471 h 3833160"/>
              <a:gd name="connsiteX220" fmla="*/ 1106379 w 1912672"/>
              <a:gd name="connsiteY220" fmla="*/ 3308927 h 3833160"/>
              <a:gd name="connsiteX221" fmla="*/ 1151347 w 1912672"/>
              <a:gd name="connsiteY221" fmla="*/ 3348334 h 3833160"/>
              <a:gd name="connsiteX222" fmla="*/ 1187691 w 1912672"/>
              <a:gd name="connsiteY222" fmla="*/ 3388268 h 3833160"/>
              <a:gd name="connsiteX223" fmla="*/ 1216725 w 1912672"/>
              <a:gd name="connsiteY223" fmla="*/ 3430484 h 3833160"/>
              <a:gd name="connsiteX224" fmla="*/ 1238582 w 1912672"/>
              <a:gd name="connsiteY224" fmla="*/ 3473897 h 3833160"/>
              <a:gd name="connsiteX225" fmla="*/ 1252456 w 1912672"/>
              <a:gd name="connsiteY225" fmla="*/ 3516304 h 3833160"/>
              <a:gd name="connsiteX226" fmla="*/ 1258768 w 1912672"/>
              <a:gd name="connsiteY226" fmla="*/ 3559273 h 3833160"/>
              <a:gd name="connsiteX227" fmla="*/ 1256926 w 1912672"/>
              <a:gd name="connsiteY227" fmla="*/ 3601386 h 3833160"/>
              <a:gd name="connsiteX228" fmla="*/ 1247774 w 1912672"/>
              <a:gd name="connsiteY228" fmla="*/ 3640689 h 3833160"/>
              <a:gd name="connsiteX229" fmla="*/ 1240808 w 1912672"/>
              <a:gd name="connsiteY229" fmla="*/ 3642671 h 3833160"/>
              <a:gd name="connsiteX230" fmla="*/ 1237950 w 1912672"/>
              <a:gd name="connsiteY230" fmla="*/ 3632080 h 3833160"/>
              <a:gd name="connsiteX231" fmla="*/ 1246452 w 1912672"/>
              <a:gd name="connsiteY231" fmla="*/ 3608381 h 3833160"/>
              <a:gd name="connsiteX232" fmla="*/ 1246889 w 1912672"/>
              <a:gd name="connsiteY232" fmla="*/ 3581808 h 3833160"/>
              <a:gd name="connsiteX233" fmla="*/ 1243694 w 1912672"/>
              <a:gd name="connsiteY233" fmla="*/ 3552354 h 3833160"/>
              <a:gd name="connsiteX234" fmla="*/ 1233485 w 1912672"/>
              <a:gd name="connsiteY234" fmla="*/ 3522742 h 3833160"/>
              <a:gd name="connsiteX235" fmla="*/ 1218246 w 1912672"/>
              <a:gd name="connsiteY235" fmla="*/ 3491717 h 3833160"/>
              <a:gd name="connsiteX236" fmla="*/ 1199371 w 1912672"/>
              <a:gd name="connsiteY236" fmla="*/ 3461697 h 3833160"/>
              <a:gd name="connsiteX237" fmla="*/ 1175758 w 1912672"/>
              <a:gd name="connsiteY237" fmla="*/ 3432919 h 3833160"/>
              <a:gd name="connsiteX238" fmla="*/ 1147962 w 1912672"/>
              <a:gd name="connsiteY238" fmla="*/ 3405866 h 3833160"/>
              <a:gd name="connsiteX239" fmla="*/ 1119222 w 1912672"/>
              <a:gd name="connsiteY239" fmla="*/ 3381579 h 3833160"/>
              <a:gd name="connsiteX240" fmla="*/ 1101535 w 1912672"/>
              <a:gd name="connsiteY240" fmla="*/ 3369675 h 3833160"/>
              <a:gd name="connsiteX241" fmla="*/ 1087698 w 1912672"/>
              <a:gd name="connsiteY241" fmla="*/ 3357550 h 3833160"/>
              <a:gd name="connsiteX242" fmla="*/ 1073608 w 1912672"/>
              <a:gd name="connsiteY242" fmla="*/ 3348798 h 3833160"/>
              <a:gd name="connsiteX243" fmla="*/ 1059423 w 1912672"/>
              <a:gd name="connsiteY243" fmla="*/ 3340859 h 3833160"/>
              <a:gd name="connsiteX244" fmla="*/ 1043960 w 1912672"/>
              <a:gd name="connsiteY244" fmla="*/ 3337192 h 3833160"/>
              <a:gd name="connsiteX245" fmla="*/ 1025322 w 1912672"/>
              <a:gd name="connsiteY245" fmla="*/ 3402025 h 3833160"/>
              <a:gd name="connsiteX246" fmla="*/ 1003697 w 1912672"/>
              <a:gd name="connsiteY246" fmla="*/ 3462443 h 3833160"/>
              <a:gd name="connsiteX247" fmla="*/ 978914 w 1912672"/>
              <a:gd name="connsiteY247" fmla="*/ 3523689 h 3833160"/>
              <a:gd name="connsiteX248" fmla="*/ 949550 w 1912672"/>
              <a:gd name="connsiteY248" fmla="*/ 3583615 h 3833160"/>
              <a:gd name="connsiteX249" fmla="*/ 915669 w 1912672"/>
              <a:gd name="connsiteY249" fmla="*/ 3646771 h 3833160"/>
              <a:gd name="connsiteX250" fmla="*/ 876441 w 1912672"/>
              <a:gd name="connsiteY250" fmla="*/ 3712430 h 3833160"/>
              <a:gd name="connsiteX251" fmla="*/ 867986 w 1912672"/>
              <a:gd name="connsiteY251" fmla="*/ 3722991 h 3833160"/>
              <a:gd name="connsiteX252" fmla="*/ 858368 w 1912672"/>
              <a:gd name="connsiteY252" fmla="*/ 3739422 h 3833160"/>
              <a:gd name="connsiteX253" fmla="*/ 845551 w 1912672"/>
              <a:gd name="connsiteY253" fmla="*/ 3755745 h 3833160"/>
              <a:gd name="connsiteX254" fmla="*/ 833671 w 1912672"/>
              <a:gd name="connsiteY254" fmla="*/ 3773189 h 3833160"/>
              <a:gd name="connsiteX255" fmla="*/ 819871 w 1912672"/>
              <a:gd name="connsiteY255" fmla="*/ 3791345 h 3833160"/>
              <a:gd name="connsiteX256" fmla="*/ 805085 w 1912672"/>
              <a:gd name="connsiteY256" fmla="*/ 3806242 h 3833160"/>
              <a:gd name="connsiteX257" fmla="*/ 790388 w 1912672"/>
              <a:gd name="connsiteY257" fmla="*/ 3819121 h 3833160"/>
              <a:gd name="connsiteX258" fmla="*/ 775016 w 1912672"/>
              <a:gd name="connsiteY258" fmla="*/ 3828711 h 3833160"/>
              <a:gd name="connsiteX259" fmla="*/ 761637 w 1912672"/>
              <a:gd name="connsiteY259" fmla="*/ 3833160 h 3833160"/>
              <a:gd name="connsiteX260" fmla="*/ 758567 w 1912672"/>
              <a:gd name="connsiteY260" fmla="*/ 3826878 h 3833160"/>
              <a:gd name="connsiteX261" fmla="*/ 805952 w 1912672"/>
              <a:gd name="connsiteY261" fmla="*/ 3777351 h 3833160"/>
              <a:gd name="connsiteX262" fmla="*/ 847525 w 1912672"/>
              <a:gd name="connsiteY262" fmla="*/ 3722733 h 3833160"/>
              <a:gd name="connsiteX263" fmla="*/ 882815 w 1912672"/>
              <a:gd name="connsiteY263" fmla="*/ 3664405 h 3833160"/>
              <a:gd name="connsiteX264" fmla="*/ 910683 w 1912672"/>
              <a:gd name="connsiteY264" fmla="*/ 3606761 h 3833160"/>
              <a:gd name="connsiteX265" fmla="*/ 933675 w 1912672"/>
              <a:gd name="connsiteY265" fmla="*/ 3550236 h 3833160"/>
              <a:gd name="connsiteX266" fmla="*/ 943120 w 1912672"/>
              <a:gd name="connsiteY266" fmla="*/ 3508495 h 3833160"/>
              <a:gd name="connsiteX267" fmla="*/ 946497 w 1912672"/>
              <a:gd name="connsiteY267" fmla="*/ 3509658 h 3833160"/>
              <a:gd name="connsiteX268" fmla="*/ 947522 w 1912672"/>
              <a:gd name="connsiteY268" fmla="*/ 3508759 h 3833160"/>
              <a:gd name="connsiteX269" fmla="*/ 947302 w 1912672"/>
              <a:gd name="connsiteY269" fmla="*/ 3506770 h 3833160"/>
              <a:gd name="connsiteX270" fmla="*/ 946709 w 1912672"/>
              <a:gd name="connsiteY270" fmla="*/ 3505350 h 3833160"/>
              <a:gd name="connsiteX271" fmla="*/ 945381 w 1912672"/>
              <a:gd name="connsiteY271" fmla="*/ 3502390 h 3833160"/>
              <a:gd name="connsiteX272" fmla="*/ 946879 w 1912672"/>
              <a:gd name="connsiteY272" fmla="*/ 3500109 h 3833160"/>
              <a:gd name="connsiteX273" fmla="*/ 946796 w 1912672"/>
              <a:gd name="connsiteY273" fmla="*/ 3498240 h 3833160"/>
              <a:gd name="connsiteX274" fmla="*/ 947228 w 1912672"/>
              <a:gd name="connsiteY274" fmla="*/ 3495922 h 3833160"/>
              <a:gd name="connsiteX275" fmla="*/ 946202 w 1912672"/>
              <a:gd name="connsiteY275" fmla="*/ 3496821 h 3833160"/>
              <a:gd name="connsiteX276" fmla="*/ 946796 w 1912672"/>
              <a:gd name="connsiteY276" fmla="*/ 3498240 h 3833160"/>
              <a:gd name="connsiteX277" fmla="*/ 943120 w 1912672"/>
              <a:gd name="connsiteY277" fmla="*/ 3508495 h 3833160"/>
              <a:gd name="connsiteX278" fmla="*/ 920055 w 1912672"/>
              <a:gd name="connsiteY278" fmla="*/ 3504456 h 3833160"/>
              <a:gd name="connsiteX279" fmla="*/ 891050 w 1912672"/>
              <a:gd name="connsiteY279" fmla="*/ 3506594 h 3833160"/>
              <a:gd name="connsiteX280" fmla="*/ 860172 w 1912672"/>
              <a:gd name="connsiteY280" fmla="*/ 3511582 h 3833160"/>
              <a:gd name="connsiteX281" fmla="*/ 826163 w 1912672"/>
              <a:gd name="connsiteY281" fmla="*/ 3521016 h 3833160"/>
              <a:gd name="connsiteX282" fmla="*/ 790835 w 1912672"/>
              <a:gd name="connsiteY282" fmla="*/ 3533785 h 3833160"/>
              <a:gd name="connsiteX283" fmla="*/ 755037 w 1912672"/>
              <a:gd name="connsiteY283" fmla="*/ 3547939 h 3833160"/>
              <a:gd name="connsiteX284" fmla="*/ 720010 w 1912672"/>
              <a:gd name="connsiteY284" fmla="*/ 3564567 h 3833160"/>
              <a:gd name="connsiteX285" fmla="*/ 686563 w 1912672"/>
              <a:gd name="connsiteY285" fmla="*/ 3580781 h 3833160"/>
              <a:gd name="connsiteX286" fmla="*/ 655247 w 1912672"/>
              <a:gd name="connsiteY286" fmla="*/ 3597068 h 3833160"/>
              <a:gd name="connsiteX287" fmla="*/ 687635 w 1912672"/>
              <a:gd name="connsiteY287" fmla="*/ 3566747 h 3833160"/>
              <a:gd name="connsiteX288" fmla="*/ 719332 w 1912672"/>
              <a:gd name="connsiteY288" fmla="*/ 3540910 h 3833160"/>
              <a:gd name="connsiteX289" fmla="*/ 753129 w 1912672"/>
              <a:gd name="connsiteY289" fmla="*/ 3520510 h 3833160"/>
              <a:gd name="connsiteX290" fmla="*/ 789139 w 1912672"/>
              <a:gd name="connsiteY290" fmla="*/ 3502048 h 3833160"/>
              <a:gd name="connsiteX291" fmla="*/ 826517 w 1912672"/>
              <a:gd name="connsiteY291" fmla="*/ 3487482 h 3833160"/>
              <a:gd name="connsiteX292" fmla="*/ 868462 w 1912672"/>
              <a:gd name="connsiteY292" fmla="*/ 3476916 h 3833160"/>
              <a:gd name="connsiteX293" fmla="*/ 962011 w 1912672"/>
              <a:gd name="connsiteY293" fmla="*/ 3455565 h 3833160"/>
              <a:gd name="connsiteX294" fmla="*/ 973820 w 1912672"/>
              <a:gd name="connsiteY294" fmla="*/ 3382651 h 3833160"/>
              <a:gd name="connsiteX295" fmla="*/ 979476 w 1912672"/>
              <a:gd name="connsiteY295" fmla="*/ 3310035 h 3833160"/>
              <a:gd name="connsiteX296" fmla="*/ 978970 w 1912672"/>
              <a:gd name="connsiteY296" fmla="*/ 3236513 h 3833160"/>
              <a:gd name="connsiteX297" fmla="*/ 972281 w 1912672"/>
              <a:gd name="connsiteY297" fmla="*/ 3163562 h 3833160"/>
              <a:gd name="connsiteX298" fmla="*/ 909718 w 1912672"/>
              <a:gd name="connsiteY298" fmla="*/ 2935624 h 3833160"/>
              <a:gd name="connsiteX299" fmla="*/ 900871 w 1912672"/>
              <a:gd name="connsiteY299" fmla="*/ 2934162 h 3833160"/>
              <a:gd name="connsiteX300" fmla="*/ 870406 w 1912672"/>
              <a:gd name="connsiteY300" fmla="*/ 2984139 h 3833160"/>
              <a:gd name="connsiteX301" fmla="*/ 833789 w 1912672"/>
              <a:gd name="connsiteY301" fmla="*/ 3034414 h 3833160"/>
              <a:gd name="connsiteX302" fmla="*/ 791581 w 1912672"/>
              <a:gd name="connsiteY302" fmla="*/ 3086679 h 3833160"/>
              <a:gd name="connsiteX303" fmla="*/ 743642 w 1912672"/>
              <a:gd name="connsiteY303" fmla="*/ 3135720 h 3833160"/>
              <a:gd name="connsiteX304" fmla="*/ 692759 w 1912672"/>
              <a:gd name="connsiteY304" fmla="*/ 3186373 h 3833160"/>
              <a:gd name="connsiteX305" fmla="*/ 637219 w 1912672"/>
              <a:gd name="connsiteY305" fmla="*/ 3235043 h 3833160"/>
              <a:gd name="connsiteX306" fmla="*/ 578815 w 1912672"/>
              <a:gd name="connsiteY306" fmla="*/ 3282100 h 3833160"/>
              <a:gd name="connsiteX307" fmla="*/ 518156 w 1912672"/>
              <a:gd name="connsiteY307" fmla="*/ 3326282 h 3833160"/>
              <a:gd name="connsiteX308" fmla="*/ 455177 w 1912672"/>
              <a:gd name="connsiteY308" fmla="*/ 3368134 h 3833160"/>
              <a:gd name="connsiteX309" fmla="*/ 393663 w 1912672"/>
              <a:gd name="connsiteY309" fmla="*/ 3407974 h 3833160"/>
              <a:gd name="connsiteX310" fmla="*/ 330228 w 1912672"/>
              <a:gd name="connsiteY310" fmla="*/ 3443435 h 3833160"/>
              <a:gd name="connsiteX311" fmla="*/ 267517 w 1912672"/>
              <a:gd name="connsiteY311" fmla="*/ 3474139 h 3833160"/>
              <a:gd name="connsiteX312" fmla="*/ 206814 w 1912672"/>
              <a:gd name="connsiteY312" fmla="*/ 3502111 h 3833160"/>
              <a:gd name="connsiteX313" fmla="*/ 148203 w 1912672"/>
              <a:gd name="connsiteY313" fmla="*/ 3524128 h 3833160"/>
              <a:gd name="connsiteX314" fmla="*/ 92246 w 1912672"/>
              <a:gd name="connsiteY314" fmla="*/ 3541882 h 3833160"/>
              <a:gd name="connsiteX315" fmla="*/ 37645 w 1912672"/>
              <a:gd name="connsiteY315" fmla="*/ 3552139 h 3833160"/>
              <a:gd name="connsiteX316" fmla="*/ 48200 w 1912672"/>
              <a:gd name="connsiteY316" fmla="*/ 3547012 h 3833160"/>
              <a:gd name="connsiteX317" fmla="*/ 54777 w 1912672"/>
              <a:gd name="connsiteY317" fmla="*/ 3543191 h 3833160"/>
              <a:gd name="connsiteX318" fmla="*/ 59610 w 1912672"/>
              <a:gd name="connsiteY318" fmla="*/ 3541137 h 3833160"/>
              <a:gd name="connsiteX319" fmla="*/ 61660 w 1912672"/>
              <a:gd name="connsiteY319" fmla="*/ 3539340 h 3833160"/>
              <a:gd name="connsiteX320" fmla="*/ 61441 w 1912672"/>
              <a:gd name="connsiteY320" fmla="*/ 3537351 h 3833160"/>
              <a:gd name="connsiteX321" fmla="*/ 62467 w 1912672"/>
              <a:gd name="connsiteY321" fmla="*/ 3536452 h 3833160"/>
              <a:gd name="connsiteX322" fmla="*/ 61359 w 1912672"/>
              <a:gd name="connsiteY322" fmla="*/ 3535481 h 3833160"/>
              <a:gd name="connsiteX323" fmla="*/ 62897 w 1912672"/>
              <a:gd name="connsiteY323" fmla="*/ 3534134 h 3833160"/>
              <a:gd name="connsiteX324" fmla="*/ 67081 w 1912672"/>
              <a:gd name="connsiteY324" fmla="*/ 3532408 h 3833160"/>
              <a:gd name="connsiteX325" fmla="*/ 72939 w 1912672"/>
              <a:gd name="connsiteY325" fmla="*/ 3529456 h 3833160"/>
              <a:gd name="connsiteX326" fmla="*/ 81778 w 1912672"/>
              <a:gd name="connsiteY326" fmla="*/ 3524622 h 3833160"/>
              <a:gd name="connsiteX327" fmla="*/ 95320 w 1912672"/>
              <a:gd name="connsiteY327" fmla="*/ 3518818 h 3833160"/>
              <a:gd name="connsiteX328" fmla="*/ 114932 w 1912672"/>
              <a:gd name="connsiteY328" fmla="*/ 3510846 h 3833160"/>
              <a:gd name="connsiteX329" fmla="*/ 137312 w 1912672"/>
              <a:gd name="connsiteY329" fmla="*/ 3500207 h 3833160"/>
              <a:gd name="connsiteX330" fmla="*/ 167862 w 1912672"/>
              <a:gd name="connsiteY330" fmla="*/ 3487744 h 3833160"/>
              <a:gd name="connsiteX331" fmla="*/ 204549 w 1912672"/>
              <a:gd name="connsiteY331" fmla="*/ 3472571 h 3833160"/>
              <a:gd name="connsiteX332" fmla="*/ 258382 w 1912672"/>
              <a:gd name="connsiteY332" fmla="*/ 3445767 h 3833160"/>
              <a:gd name="connsiteX333" fmla="*/ 311693 w 1912672"/>
              <a:gd name="connsiteY333" fmla="*/ 3413115 h 3833160"/>
              <a:gd name="connsiteX334" fmla="*/ 364540 w 1912672"/>
              <a:gd name="connsiteY334" fmla="*/ 3377961 h 3833160"/>
              <a:gd name="connsiteX335" fmla="*/ 422506 w 1912672"/>
              <a:gd name="connsiteY335" fmla="*/ 3342200 h 3833160"/>
              <a:gd name="connsiteX336" fmla="*/ 434347 w 1912672"/>
              <a:gd name="connsiteY336" fmla="*/ 3334006 h 3833160"/>
              <a:gd name="connsiteX337" fmla="*/ 451900 w 1912672"/>
              <a:gd name="connsiteY337" fmla="*/ 3321534 h 3833160"/>
              <a:gd name="connsiteX338" fmla="*/ 469893 w 1912672"/>
              <a:gd name="connsiteY338" fmla="*/ 3307950 h 3833160"/>
              <a:gd name="connsiteX339" fmla="*/ 489284 w 1912672"/>
              <a:gd name="connsiteY339" fmla="*/ 3292897 h 3833160"/>
              <a:gd name="connsiteX340" fmla="*/ 508083 w 1912672"/>
              <a:gd name="connsiteY340" fmla="*/ 3276424 h 3833160"/>
              <a:gd name="connsiteX341" fmla="*/ 522649 w 1912672"/>
              <a:gd name="connsiteY341" fmla="*/ 3259537 h 3833160"/>
              <a:gd name="connsiteX342" fmla="*/ 534440 w 1912672"/>
              <a:gd name="connsiteY342" fmla="*/ 3244112 h 3833160"/>
              <a:gd name="connsiteX343" fmla="*/ 539574 w 1912672"/>
              <a:gd name="connsiteY343" fmla="*/ 3230640 h 3833160"/>
              <a:gd name="connsiteX344" fmla="*/ 509849 w 1912672"/>
              <a:gd name="connsiteY344" fmla="*/ 3208187 h 3833160"/>
              <a:gd name="connsiteX345" fmla="*/ 474526 w 1912672"/>
              <a:gd name="connsiteY345" fmla="*/ 3191609 h 3833160"/>
              <a:gd name="connsiteX346" fmla="*/ 435493 w 1912672"/>
              <a:gd name="connsiteY346" fmla="*/ 3180466 h 3833160"/>
              <a:gd name="connsiteX347" fmla="*/ 390471 w 1912672"/>
              <a:gd name="connsiteY347" fmla="*/ 3173359 h 3833160"/>
              <a:gd name="connsiteX348" fmla="*/ 344894 w 1912672"/>
              <a:gd name="connsiteY348" fmla="*/ 3170859 h 3833160"/>
              <a:gd name="connsiteX349" fmla="*/ 295258 w 1912672"/>
              <a:gd name="connsiteY349" fmla="*/ 3172887 h 3833160"/>
              <a:gd name="connsiteX350" fmla="*/ 245329 w 1912672"/>
              <a:gd name="connsiteY350" fmla="*/ 3177354 h 3833160"/>
              <a:gd name="connsiteX351" fmla="*/ 195694 w 1912672"/>
              <a:gd name="connsiteY351" fmla="*/ 3184474 h 3833160"/>
              <a:gd name="connsiteX352" fmla="*/ 144902 w 1912672"/>
              <a:gd name="connsiteY352" fmla="*/ 3193577 h 3833160"/>
              <a:gd name="connsiteX353" fmla="*/ 95992 w 1912672"/>
              <a:gd name="connsiteY353" fmla="*/ 3206125 h 3833160"/>
              <a:gd name="connsiteX354" fmla="*/ 49213 w 1912672"/>
              <a:gd name="connsiteY354" fmla="*/ 3218744 h 3833160"/>
              <a:gd name="connsiteX355" fmla="*/ 6365 w 1912672"/>
              <a:gd name="connsiteY355" fmla="*/ 3233010 h 3833160"/>
              <a:gd name="connsiteX356" fmla="*/ 0 w 1912672"/>
              <a:gd name="connsiteY356" fmla="*/ 3227433 h 3833160"/>
              <a:gd name="connsiteX357" fmla="*/ 3076 w 1912672"/>
              <a:gd name="connsiteY357" fmla="*/ 3224737 h 3833160"/>
              <a:gd name="connsiteX358" fmla="*/ 43018 w 1912672"/>
              <a:gd name="connsiteY358" fmla="*/ 3207924 h 3833160"/>
              <a:gd name="connsiteX359" fmla="*/ 85231 w 1912672"/>
              <a:gd name="connsiteY359" fmla="*/ 3191304 h 3833160"/>
              <a:gd name="connsiteX360" fmla="*/ 127386 w 1912672"/>
              <a:gd name="connsiteY360" fmla="*/ 3176431 h 3833160"/>
              <a:gd name="connsiteX361" fmla="*/ 168655 w 1912672"/>
              <a:gd name="connsiteY361" fmla="*/ 3162578 h 3833160"/>
              <a:gd name="connsiteX362" fmla="*/ 209793 w 1912672"/>
              <a:gd name="connsiteY362" fmla="*/ 3149808 h 3833160"/>
              <a:gd name="connsiteX363" fmla="*/ 250713 w 1912672"/>
              <a:gd name="connsiteY363" fmla="*/ 3140141 h 3833160"/>
              <a:gd name="connsiteX364" fmla="*/ 291298 w 1912672"/>
              <a:gd name="connsiteY364" fmla="*/ 3131978 h 3833160"/>
              <a:gd name="connsiteX365" fmla="*/ 333154 w 1912672"/>
              <a:gd name="connsiteY365" fmla="*/ 3128523 h 3833160"/>
              <a:gd name="connsiteX366" fmla="*/ 375359 w 1912672"/>
              <a:gd name="connsiteY366" fmla="*/ 3125974 h 3833160"/>
              <a:gd name="connsiteX367" fmla="*/ 416751 w 1912672"/>
              <a:gd name="connsiteY367" fmla="*/ 3130200 h 3833160"/>
              <a:gd name="connsiteX368" fmla="*/ 459928 w 1912672"/>
              <a:gd name="connsiteY368" fmla="*/ 3138683 h 3833160"/>
              <a:gd name="connsiteX369" fmla="*/ 504268 w 1912672"/>
              <a:gd name="connsiteY369" fmla="*/ 3151481 h 3833160"/>
              <a:gd name="connsiteX370" fmla="*/ 546509 w 1912672"/>
              <a:gd name="connsiteY370" fmla="*/ 3169029 h 3833160"/>
              <a:gd name="connsiteX371" fmla="*/ 591005 w 1912672"/>
              <a:gd name="connsiteY371" fmla="*/ 3194544 h 3833160"/>
              <a:gd name="connsiteX372" fmla="*/ 643386 w 1912672"/>
              <a:gd name="connsiteY372" fmla="*/ 3146702 h 3833160"/>
              <a:gd name="connsiteX373" fmla="*/ 689192 w 1912672"/>
              <a:gd name="connsiteY373" fmla="*/ 3097589 h 3833160"/>
              <a:gd name="connsiteX374" fmla="*/ 728837 w 1912672"/>
              <a:gd name="connsiteY374" fmla="*/ 3047570 h 3833160"/>
              <a:gd name="connsiteX375" fmla="*/ 763151 w 1912672"/>
              <a:gd name="connsiteY375" fmla="*/ 2997373 h 3833160"/>
              <a:gd name="connsiteX376" fmla="*/ 792509 w 1912672"/>
              <a:gd name="connsiteY376" fmla="*/ 2946426 h 3833160"/>
              <a:gd name="connsiteX377" fmla="*/ 818742 w 1912672"/>
              <a:gd name="connsiteY377" fmla="*/ 2896035 h 3833160"/>
              <a:gd name="connsiteX378" fmla="*/ 840539 w 1912672"/>
              <a:gd name="connsiteY378" fmla="*/ 2845651 h 3833160"/>
              <a:gd name="connsiteX379" fmla="*/ 868659 w 1912672"/>
              <a:gd name="connsiteY379" fmla="*/ 2777611 h 3833160"/>
              <a:gd name="connsiteX380" fmla="*/ 886079 w 1912672"/>
              <a:gd name="connsiteY380" fmla="*/ 2678806 h 3833160"/>
              <a:gd name="connsiteX381" fmla="*/ 894665 w 1912672"/>
              <a:gd name="connsiteY381" fmla="*/ 2574247 h 3833160"/>
              <a:gd name="connsiteX382" fmla="*/ 910157 w 1912672"/>
              <a:gd name="connsiteY382" fmla="*/ 2532162 h 3833160"/>
              <a:gd name="connsiteX383" fmla="*/ 923410 w 1912672"/>
              <a:gd name="connsiteY383" fmla="*/ 2485372 h 3833160"/>
              <a:gd name="connsiteX384" fmla="*/ 935916 w 1912672"/>
              <a:gd name="connsiteY384" fmla="*/ 2433353 h 3833160"/>
              <a:gd name="connsiteX385" fmla="*/ 947488 w 1912672"/>
              <a:gd name="connsiteY385" fmla="*/ 2377937 h 3833160"/>
              <a:gd name="connsiteX386" fmla="*/ 956821 w 1912672"/>
              <a:gd name="connsiteY386" fmla="*/ 2318077 h 3833160"/>
              <a:gd name="connsiteX387" fmla="*/ 963914 w 1912672"/>
              <a:gd name="connsiteY387" fmla="*/ 2257171 h 3833160"/>
              <a:gd name="connsiteX388" fmla="*/ 970820 w 1912672"/>
              <a:gd name="connsiteY388" fmla="*/ 2193390 h 3833160"/>
              <a:gd name="connsiteX389" fmla="*/ 975486 w 1912672"/>
              <a:gd name="connsiteY389" fmla="*/ 2128825 h 3833160"/>
              <a:gd name="connsiteX390" fmla="*/ 979406 w 1912672"/>
              <a:gd name="connsiteY390" fmla="*/ 2061646 h 3833160"/>
              <a:gd name="connsiteX391" fmla="*/ 979406 w 1912672"/>
              <a:gd name="connsiteY391" fmla="*/ 1995512 h 3833160"/>
              <a:gd name="connsiteX392" fmla="*/ 979406 w 1912672"/>
              <a:gd name="connsiteY392" fmla="*/ 1930162 h 3833160"/>
              <a:gd name="connsiteX393" fmla="*/ 975486 w 1912672"/>
              <a:gd name="connsiteY393" fmla="*/ 1864552 h 3833160"/>
              <a:gd name="connsiteX394" fmla="*/ 970073 w 1912672"/>
              <a:gd name="connsiteY394" fmla="*/ 1801555 h 3833160"/>
              <a:gd name="connsiteX395" fmla="*/ 963167 w 1912672"/>
              <a:gd name="connsiteY395" fmla="*/ 1740126 h 3833160"/>
              <a:gd name="connsiteX396" fmla="*/ 952901 w 1912672"/>
              <a:gd name="connsiteY396" fmla="*/ 1680789 h 3833160"/>
              <a:gd name="connsiteX397" fmla="*/ 938902 w 1912672"/>
              <a:gd name="connsiteY397" fmla="*/ 1625634 h 3833160"/>
              <a:gd name="connsiteX398" fmla="*/ 923410 w 1912672"/>
              <a:gd name="connsiteY398" fmla="*/ 1573354 h 3833160"/>
              <a:gd name="connsiteX399" fmla="*/ 904744 w 1912672"/>
              <a:gd name="connsiteY399" fmla="*/ 1526564 h 3833160"/>
              <a:gd name="connsiteX400" fmla="*/ 883839 w 1912672"/>
              <a:gd name="connsiteY400" fmla="*/ 1485263 h 3833160"/>
              <a:gd name="connsiteX401" fmla="*/ 859574 w 1912672"/>
              <a:gd name="connsiteY401" fmla="*/ 1448667 h 3833160"/>
              <a:gd name="connsiteX402" fmla="*/ 832510 w 1912672"/>
              <a:gd name="connsiteY402" fmla="*/ 1419129 h 3833160"/>
              <a:gd name="connsiteX403" fmla="*/ 801338 w 1912672"/>
              <a:gd name="connsiteY403" fmla="*/ 1396649 h 3833160"/>
              <a:gd name="connsiteX404" fmla="*/ 774834 w 1912672"/>
              <a:gd name="connsiteY404" fmla="*/ 1383318 h 3833160"/>
              <a:gd name="connsiteX405" fmla="*/ 745342 w 1912672"/>
              <a:gd name="connsiteY405" fmla="*/ 1377829 h 3833160"/>
              <a:gd name="connsiteX406" fmla="*/ 714918 w 1912672"/>
              <a:gd name="connsiteY406" fmla="*/ 1377829 h 3833160"/>
              <a:gd name="connsiteX407" fmla="*/ 683187 w 1912672"/>
              <a:gd name="connsiteY407" fmla="*/ 1381750 h 3833160"/>
              <a:gd name="connsiteX408" fmla="*/ 652016 w 1912672"/>
              <a:gd name="connsiteY408" fmla="*/ 1388023 h 3833160"/>
              <a:gd name="connsiteX409" fmla="*/ 620845 w 1912672"/>
              <a:gd name="connsiteY409" fmla="*/ 1396649 h 3833160"/>
              <a:gd name="connsiteX410" fmla="*/ 589860 w 1912672"/>
              <a:gd name="connsiteY410" fmla="*/ 1403446 h 3833160"/>
              <a:gd name="connsiteX411" fmla="*/ 559436 w 1912672"/>
              <a:gd name="connsiteY411" fmla="*/ 1410503 h 3833160"/>
              <a:gd name="connsiteX412" fmla="*/ 531438 w 1912672"/>
              <a:gd name="connsiteY412" fmla="*/ 1414424 h 3833160"/>
              <a:gd name="connsiteX413" fmla="*/ 467602 w 1912672"/>
              <a:gd name="connsiteY413" fmla="*/ 1417561 h 3833160"/>
              <a:gd name="connsiteX414" fmla="*/ 405447 w 1912672"/>
              <a:gd name="connsiteY414" fmla="*/ 1414424 h 3833160"/>
              <a:gd name="connsiteX415" fmla="*/ 347958 w 1912672"/>
              <a:gd name="connsiteY415" fmla="*/ 1407367 h 3833160"/>
              <a:gd name="connsiteX416" fmla="*/ 292708 w 1912672"/>
              <a:gd name="connsiteY416" fmla="*/ 1397433 h 3833160"/>
              <a:gd name="connsiteX417" fmla="*/ 238952 w 1912672"/>
              <a:gd name="connsiteY417" fmla="*/ 1384886 h 3833160"/>
              <a:gd name="connsiteX418" fmla="*/ 187622 w 1912672"/>
              <a:gd name="connsiteY418" fmla="*/ 1372339 h 3833160"/>
              <a:gd name="connsiteX419" fmla="*/ 139466 w 1912672"/>
              <a:gd name="connsiteY419" fmla="*/ 1358485 h 3833160"/>
              <a:gd name="connsiteX420" fmla="*/ 142639 w 1912672"/>
              <a:gd name="connsiteY420" fmla="*/ 1342801 h 3833160"/>
              <a:gd name="connsiteX421" fmla="*/ 208714 w 1912672"/>
              <a:gd name="connsiteY421" fmla="*/ 1352212 h 3833160"/>
              <a:gd name="connsiteX422" fmla="*/ 274043 w 1912672"/>
              <a:gd name="connsiteY422" fmla="*/ 1358485 h 3833160"/>
              <a:gd name="connsiteX423" fmla="*/ 337878 w 1912672"/>
              <a:gd name="connsiteY423" fmla="*/ 1360838 h 3833160"/>
              <a:gd name="connsiteX424" fmla="*/ 400034 w 1912672"/>
              <a:gd name="connsiteY424" fmla="*/ 1358485 h 3833160"/>
              <a:gd name="connsiteX425" fmla="*/ 460696 w 1912672"/>
              <a:gd name="connsiteY425" fmla="*/ 1349859 h 3833160"/>
              <a:gd name="connsiteX426" fmla="*/ 519865 w 1912672"/>
              <a:gd name="connsiteY426" fmla="*/ 1336528 h 3833160"/>
              <a:gd name="connsiteX427" fmla="*/ 576608 w 1912672"/>
              <a:gd name="connsiteY427" fmla="*/ 1318753 h 3833160"/>
              <a:gd name="connsiteX428" fmla="*/ 630177 w 1912672"/>
              <a:gd name="connsiteY428" fmla="*/ 1292874 h 3833160"/>
              <a:gd name="connsiteX429" fmla="*/ 699426 w 1912672"/>
              <a:gd name="connsiteY429" fmla="*/ 1258631 h 3833160"/>
              <a:gd name="connsiteX430" fmla="*/ 572688 w 1912672"/>
              <a:gd name="connsiteY430" fmla="*/ 1147276 h 3833160"/>
              <a:gd name="connsiteX431" fmla="*/ 459203 w 1912672"/>
              <a:gd name="connsiteY431" fmla="*/ 1022589 h 3833160"/>
              <a:gd name="connsiteX432" fmla="*/ 396861 w 1912672"/>
              <a:gd name="connsiteY432" fmla="*/ 1029647 h 3833160"/>
              <a:gd name="connsiteX433" fmla="*/ 336198 w 1912672"/>
              <a:gd name="connsiteY433" fmla="*/ 1029647 h 3833160"/>
              <a:gd name="connsiteX434" fmla="*/ 280949 w 1912672"/>
              <a:gd name="connsiteY434" fmla="*/ 1022589 h 3833160"/>
              <a:gd name="connsiteX435" fmla="*/ 228873 w 1912672"/>
              <a:gd name="connsiteY435" fmla="*/ 1007951 h 3833160"/>
              <a:gd name="connsiteX436" fmla="*/ 180716 w 1912672"/>
              <a:gd name="connsiteY436" fmla="*/ 986777 h 3833160"/>
              <a:gd name="connsiteX437" fmla="*/ 138719 w 1912672"/>
              <a:gd name="connsiteY437" fmla="*/ 960376 h 3833160"/>
              <a:gd name="connsiteX438" fmla="*/ 101389 w 1912672"/>
              <a:gd name="connsiteY438" fmla="*/ 927701 h 3833160"/>
              <a:gd name="connsiteX439" fmla="*/ 70218 w 1912672"/>
              <a:gd name="connsiteY439" fmla="*/ 889537 h 3833160"/>
              <a:gd name="connsiteX440" fmla="*/ 46139 w 1912672"/>
              <a:gd name="connsiteY440" fmla="*/ 848236 h 3833160"/>
              <a:gd name="connsiteX441" fmla="*/ 49312 w 1912672"/>
              <a:gd name="connsiteY441" fmla="*/ 841179 h 3833160"/>
              <a:gd name="connsiteX442" fmla="*/ 59392 w 1912672"/>
              <a:gd name="connsiteY442" fmla="*/ 848236 h 3833160"/>
              <a:gd name="connsiteX443" fmla="*/ 71897 w 1912672"/>
              <a:gd name="connsiteY443" fmla="*/ 875422 h 3833160"/>
              <a:gd name="connsiteX444" fmla="*/ 92056 w 1912672"/>
              <a:gd name="connsiteY444" fmla="*/ 898948 h 3833160"/>
              <a:gd name="connsiteX445" fmla="*/ 116881 w 1912672"/>
              <a:gd name="connsiteY445" fmla="*/ 922212 h 3833160"/>
              <a:gd name="connsiteX446" fmla="*/ 146559 w 1912672"/>
              <a:gd name="connsiteY446" fmla="*/ 940248 h 3833160"/>
              <a:gd name="connsiteX447" fmla="*/ 180716 w 1912672"/>
              <a:gd name="connsiteY447" fmla="*/ 955671 h 3833160"/>
              <a:gd name="connsiteX448" fmla="*/ 216554 w 1912672"/>
              <a:gd name="connsiteY448" fmla="*/ 967434 h 3833160"/>
              <a:gd name="connsiteX449" fmla="*/ 254631 w 1912672"/>
              <a:gd name="connsiteY449" fmla="*/ 974492 h 3833160"/>
              <a:gd name="connsiteX450" fmla="*/ 294201 w 1912672"/>
              <a:gd name="connsiteY450" fmla="*/ 976844 h 3833160"/>
              <a:gd name="connsiteX451" fmla="*/ 332279 w 1912672"/>
              <a:gd name="connsiteY451" fmla="*/ 976060 h 3833160"/>
              <a:gd name="connsiteX452" fmla="*/ 353371 w 1912672"/>
              <a:gd name="connsiteY452" fmla="*/ 972923 h 3833160"/>
              <a:gd name="connsiteX453" fmla="*/ 372036 w 1912672"/>
              <a:gd name="connsiteY453" fmla="*/ 972923 h 3833160"/>
              <a:gd name="connsiteX454" fmla="*/ 388275 w 1912672"/>
              <a:gd name="connsiteY454" fmla="*/ 969786 h 3833160"/>
              <a:gd name="connsiteX455" fmla="*/ 403954 w 1912672"/>
              <a:gd name="connsiteY455" fmla="*/ 965865 h 3833160"/>
              <a:gd name="connsiteX456" fmla="*/ 417206 w 1912672"/>
              <a:gd name="connsiteY456" fmla="*/ 957239 h 3833160"/>
              <a:gd name="connsiteX457" fmla="*/ 379875 w 1912672"/>
              <a:gd name="connsiteY457" fmla="*/ 886400 h 3833160"/>
              <a:gd name="connsiteX458" fmla="*/ 347958 w 1912672"/>
              <a:gd name="connsiteY458" fmla="*/ 817130 h 3833160"/>
              <a:gd name="connsiteX459" fmla="*/ 317533 w 1912672"/>
              <a:gd name="connsiteY459" fmla="*/ 744723 h 3833160"/>
              <a:gd name="connsiteX460" fmla="*/ 291215 w 1912672"/>
              <a:gd name="connsiteY460" fmla="*/ 669963 h 3833160"/>
              <a:gd name="connsiteX461" fmla="*/ 265457 w 1912672"/>
              <a:gd name="connsiteY461" fmla="*/ 588930 h 3833160"/>
              <a:gd name="connsiteX462" fmla="*/ 241379 w 1912672"/>
              <a:gd name="connsiteY462" fmla="*/ 501623 h 3833160"/>
              <a:gd name="connsiteX463" fmla="*/ 238952 w 1912672"/>
              <a:gd name="connsiteY463" fmla="*/ 485939 h 3833160"/>
              <a:gd name="connsiteX464" fmla="*/ 232793 w 1912672"/>
              <a:gd name="connsiteY464" fmla="*/ 464243 h 3833160"/>
              <a:gd name="connsiteX465" fmla="*/ 228873 w 1912672"/>
              <a:gd name="connsiteY465" fmla="*/ 440194 h 3833160"/>
              <a:gd name="connsiteX466" fmla="*/ 223460 w 1912672"/>
              <a:gd name="connsiteY466" fmla="*/ 415884 h 3833160"/>
              <a:gd name="connsiteX467" fmla="*/ 218794 w 1912672"/>
              <a:gd name="connsiteY467" fmla="*/ 389483 h 3833160"/>
              <a:gd name="connsiteX468" fmla="*/ 217300 w 1912672"/>
              <a:gd name="connsiteY468" fmla="*/ 365173 h 3833160"/>
              <a:gd name="connsiteX469" fmla="*/ 217300 w 1912672"/>
              <a:gd name="connsiteY469" fmla="*/ 342693 h 3833160"/>
              <a:gd name="connsiteX470" fmla="*/ 220287 w 1912672"/>
              <a:gd name="connsiteY470" fmla="*/ 322565 h 3833160"/>
              <a:gd name="connsiteX471" fmla="*/ 225886 w 1912672"/>
              <a:gd name="connsiteY471" fmla="*/ 308450 h 3833160"/>
              <a:gd name="connsiteX472" fmla="*/ 232793 w 1912672"/>
              <a:gd name="connsiteY472" fmla="*/ 311586 h 3833160"/>
              <a:gd name="connsiteX473" fmla="*/ 238952 w 1912672"/>
              <a:gd name="connsiteY473" fmla="*/ 391051 h 3833160"/>
              <a:gd name="connsiteX474" fmla="*/ 252951 w 1912672"/>
              <a:gd name="connsiteY474" fmla="*/ 470516 h 3833160"/>
              <a:gd name="connsiteX475" fmla="*/ 274043 w 1912672"/>
              <a:gd name="connsiteY475" fmla="*/ 548413 h 3833160"/>
              <a:gd name="connsiteX476" fmla="*/ 299614 w 1912672"/>
              <a:gd name="connsiteY476" fmla="*/ 620036 h 3833160"/>
              <a:gd name="connsiteX477" fmla="*/ 327612 w 1912672"/>
              <a:gd name="connsiteY477" fmla="*/ 686954 h 3833160"/>
              <a:gd name="connsiteX478" fmla="*/ 353371 w 1912672"/>
              <a:gd name="connsiteY478" fmla="*/ 730607 h 3833160"/>
              <a:gd name="connsiteX479" fmla="*/ 350197 w 1912672"/>
              <a:gd name="connsiteY479" fmla="*/ 732176 h 3833160"/>
              <a:gd name="connsiteX480" fmla="*/ 350197 w 1912672"/>
              <a:gd name="connsiteY480" fmla="*/ 733744 h 3833160"/>
              <a:gd name="connsiteX481" fmla="*/ 351877 w 1912672"/>
              <a:gd name="connsiteY481" fmla="*/ 735313 h 3833160"/>
              <a:gd name="connsiteX482" fmla="*/ 353371 w 1912672"/>
              <a:gd name="connsiteY482" fmla="*/ 736097 h 3833160"/>
              <a:gd name="connsiteX483" fmla="*/ 356544 w 1912672"/>
              <a:gd name="connsiteY483" fmla="*/ 737665 h 3833160"/>
              <a:gd name="connsiteX484" fmla="*/ 357290 w 1912672"/>
              <a:gd name="connsiteY484" fmla="*/ 740802 h 3833160"/>
              <a:gd name="connsiteX485" fmla="*/ 358784 w 1912672"/>
              <a:gd name="connsiteY485" fmla="*/ 742370 h 3833160"/>
              <a:gd name="connsiteX486" fmla="*/ 360277 w 1912672"/>
              <a:gd name="connsiteY486" fmla="*/ 744723 h 3833160"/>
              <a:gd name="connsiteX487" fmla="*/ 360277 w 1912672"/>
              <a:gd name="connsiteY487" fmla="*/ 743154 h 3833160"/>
              <a:gd name="connsiteX488" fmla="*/ 358784 w 1912672"/>
              <a:gd name="connsiteY488" fmla="*/ 742370 h 3833160"/>
              <a:gd name="connsiteX489" fmla="*/ 353371 w 1912672"/>
              <a:gd name="connsiteY489" fmla="*/ 730607 h 3833160"/>
              <a:gd name="connsiteX490" fmla="*/ 372036 w 1912672"/>
              <a:gd name="connsiteY490" fmla="*/ 716492 h 3833160"/>
              <a:gd name="connsiteX491" fmla="*/ 389955 w 1912672"/>
              <a:gd name="connsiteY491" fmla="*/ 692443 h 3833160"/>
              <a:gd name="connsiteX492" fmla="*/ 406940 w 1912672"/>
              <a:gd name="connsiteY492" fmla="*/ 664474 h 3833160"/>
              <a:gd name="connsiteX493" fmla="*/ 422619 w 1912672"/>
              <a:gd name="connsiteY493" fmla="*/ 630231 h 3833160"/>
              <a:gd name="connsiteX494" fmla="*/ 436618 w 1912672"/>
              <a:gd name="connsiteY494" fmla="*/ 592066 h 3833160"/>
              <a:gd name="connsiteX495" fmla="*/ 449870 w 1912672"/>
              <a:gd name="connsiteY495" fmla="*/ 552334 h 3833160"/>
              <a:gd name="connsiteX496" fmla="*/ 460696 w 1912672"/>
              <a:gd name="connsiteY496" fmla="*/ 511033 h 3833160"/>
              <a:gd name="connsiteX497" fmla="*/ 470776 w 1912672"/>
              <a:gd name="connsiteY497" fmla="*/ 471301 h 3833160"/>
              <a:gd name="connsiteX498" fmla="*/ 479362 w 1912672"/>
              <a:gd name="connsiteY498" fmla="*/ 433136 h 3833160"/>
              <a:gd name="connsiteX499" fmla="*/ 480855 w 1912672"/>
              <a:gd name="connsiteY499" fmla="*/ 484370 h 3833160"/>
              <a:gd name="connsiteX500" fmla="*/ 479362 w 1912672"/>
              <a:gd name="connsiteY500" fmla="*/ 531161 h 3833160"/>
              <a:gd name="connsiteX501" fmla="*/ 472269 w 1912672"/>
              <a:gd name="connsiteY501" fmla="*/ 574814 h 3833160"/>
              <a:gd name="connsiteX502" fmla="*/ 462189 w 1912672"/>
              <a:gd name="connsiteY502" fmla="*/ 618468 h 3833160"/>
              <a:gd name="connsiteX503" fmla="*/ 448190 w 1912672"/>
              <a:gd name="connsiteY503" fmla="*/ 659769 h 3833160"/>
              <a:gd name="connsiteX504" fmla="*/ 428032 w 1912672"/>
              <a:gd name="connsiteY504" fmla="*/ 701069 h 3833160"/>
              <a:gd name="connsiteX505" fmla="*/ 381369 w 1912672"/>
              <a:gd name="connsiteY505" fmla="*/ 791252 h 3833160"/>
              <a:gd name="connsiteX506" fmla="*/ 429525 w 1912672"/>
              <a:gd name="connsiteY506" fmla="*/ 863920 h 3833160"/>
              <a:gd name="connsiteX507" fmla="*/ 481601 w 1912672"/>
              <a:gd name="connsiteY507" fmla="*/ 931622 h 3833160"/>
              <a:gd name="connsiteX508" fmla="*/ 538531 w 1912672"/>
              <a:gd name="connsiteY508" fmla="*/ 995403 h 3833160"/>
              <a:gd name="connsiteX509" fmla="*/ 599193 w 1912672"/>
              <a:gd name="connsiteY509" fmla="*/ 1053957 h 3833160"/>
              <a:gd name="connsiteX510" fmla="*/ 816831 w 1912672"/>
              <a:gd name="connsiteY510" fmla="*/ 1205045 h 3833160"/>
              <a:gd name="connsiteX511" fmla="*/ 823924 w 1912672"/>
              <a:gd name="connsiteY511" fmla="*/ 1199555 h 3833160"/>
              <a:gd name="connsiteX512" fmla="*/ 806005 w 1912672"/>
              <a:gd name="connsiteY512" fmla="*/ 1132637 h 3833160"/>
              <a:gd name="connsiteX513" fmla="*/ 792006 w 1912672"/>
              <a:gd name="connsiteY513" fmla="*/ 1060753 h 3833160"/>
              <a:gd name="connsiteX514" fmla="*/ 780247 w 1912672"/>
              <a:gd name="connsiteY514" fmla="*/ 982856 h 3833160"/>
              <a:gd name="connsiteX515" fmla="*/ 774834 w 1912672"/>
              <a:gd name="connsiteY515" fmla="*/ 903391 h 3833160"/>
              <a:gd name="connsiteX516" fmla="*/ 770167 w 1912672"/>
              <a:gd name="connsiteY516" fmla="*/ 820267 h 3833160"/>
              <a:gd name="connsiteX517" fmla="*/ 770167 w 1912672"/>
              <a:gd name="connsiteY517" fmla="*/ 735313 h 3833160"/>
              <a:gd name="connsiteX518" fmla="*/ 773340 w 1912672"/>
              <a:gd name="connsiteY518" fmla="*/ 649574 h 3833160"/>
              <a:gd name="connsiteX519" fmla="*/ 780247 w 1912672"/>
              <a:gd name="connsiteY519" fmla="*/ 564620 h 3833160"/>
              <a:gd name="connsiteX520" fmla="*/ 790513 w 1912672"/>
              <a:gd name="connsiteY520" fmla="*/ 479927 h 3833160"/>
              <a:gd name="connsiteX521" fmla="*/ 801338 w 1912672"/>
              <a:gd name="connsiteY521" fmla="*/ 398109 h 3833160"/>
              <a:gd name="connsiteX522" fmla="*/ 816831 w 1912672"/>
              <a:gd name="connsiteY522" fmla="*/ 318644 h 3833160"/>
              <a:gd name="connsiteX523" fmla="*/ 835496 w 1912672"/>
              <a:gd name="connsiteY523" fmla="*/ 243884 h 3833160"/>
              <a:gd name="connsiteX524" fmla="*/ 854908 w 1912672"/>
              <a:gd name="connsiteY524" fmla="*/ 173046 h 3833160"/>
              <a:gd name="connsiteX525" fmla="*/ 877493 w 1912672"/>
              <a:gd name="connsiteY525" fmla="*/ 109003 h 3833160"/>
              <a:gd name="connsiteX526" fmla="*/ 901571 w 1912672"/>
              <a:gd name="connsiteY526" fmla="*/ 50711 h 3833160"/>
              <a:gd name="connsiteX527" fmla="*/ 930503 w 1912672"/>
              <a:gd name="connsiteY527" fmla="*/ 0 h 3833160"/>
              <a:gd name="connsiteX0" fmla="*/ 930503 w 1912672"/>
              <a:gd name="connsiteY0" fmla="*/ 0 h 3833160"/>
              <a:gd name="connsiteX1" fmla="*/ 927329 w 1912672"/>
              <a:gd name="connsiteY1" fmla="*/ 12547 h 3833160"/>
              <a:gd name="connsiteX2" fmla="*/ 925836 w 1912672"/>
              <a:gd name="connsiteY2" fmla="*/ 20912 h 3833160"/>
              <a:gd name="connsiteX3" fmla="*/ 924156 w 1912672"/>
              <a:gd name="connsiteY3" fmla="*/ 26401 h 3833160"/>
              <a:gd name="connsiteX4" fmla="*/ 924156 w 1912672"/>
              <a:gd name="connsiteY4" fmla="*/ 29538 h 3833160"/>
              <a:gd name="connsiteX5" fmla="*/ 925836 w 1912672"/>
              <a:gd name="connsiteY5" fmla="*/ 31106 h 3833160"/>
              <a:gd name="connsiteX6" fmla="*/ 925836 w 1912672"/>
              <a:gd name="connsiteY6" fmla="*/ 32675 h 3833160"/>
              <a:gd name="connsiteX7" fmla="*/ 927329 w 1912672"/>
              <a:gd name="connsiteY7" fmla="*/ 32675 h 3833160"/>
              <a:gd name="connsiteX8" fmla="*/ 927329 w 1912672"/>
              <a:gd name="connsiteY8" fmla="*/ 35027 h 3833160"/>
              <a:gd name="connsiteX9" fmla="*/ 925836 w 1912672"/>
              <a:gd name="connsiteY9" fmla="*/ 39733 h 3833160"/>
              <a:gd name="connsiteX10" fmla="*/ 924156 w 1912672"/>
              <a:gd name="connsiteY10" fmla="*/ 46790 h 3833160"/>
              <a:gd name="connsiteX11" fmla="*/ 921917 w 1912672"/>
              <a:gd name="connsiteY11" fmla="*/ 57769 h 3833160"/>
              <a:gd name="connsiteX12" fmla="*/ 917250 w 1912672"/>
              <a:gd name="connsiteY12" fmla="*/ 73192 h 3833160"/>
              <a:gd name="connsiteX13" fmla="*/ 910157 w 1912672"/>
              <a:gd name="connsiteY13" fmla="*/ 95149 h 3833160"/>
              <a:gd name="connsiteX14" fmla="*/ 903251 w 1912672"/>
              <a:gd name="connsiteY14" fmla="*/ 121550 h 3833160"/>
              <a:gd name="connsiteX15" fmla="*/ 892239 w 1912672"/>
              <a:gd name="connsiteY15" fmla="*/ 155793 h 3833160"/>
              <a:gd name="connsiteX16" fmla="*/ 879173 w 1912672"/>
              <a:gd name="connsiteY16" fmla="*/ 197094 h 3833160"/>
              <a:gd name="connsiteX17" fmla="*/ 863494 w 1912672"/>
              <a:gd name="connsiteY17" fmla="*/ 261659 h 3833160"/>
              <a:gd name="connsiteX18" fmla="*/ 852668 w 1912672"/>
              <a:gd name="connsiteY18" fmla="*/ 330930 h 3833160"/>
              <a:gd name="connsiteX19" fmla="*/ 844082 w 1912672"/>
              <a:gd name="connsiteY19" fmla="*/ 402030 h 3833160"/>
              <a:gd name="connsiteX20" fmla="*/ 832510 w 1912672"/>
              <a:gd name="connsiteY20" fmla="*/ 477574 h 3833160"/>
              <a:gd name="connsiteX21" fmla="*/ 830830 w 1912672"/>
              <a:gd name="connsiteY21" fmla="*/ 493781 h 3833160"/>
              <a:gd name="connsiteX22" fmla="*/ 828590 w 1912672"/>
              <a:gd name="connsiteY22" fmla="*/ 518091 h 3833160"/>
              <a:gd name="connsiteX23" fmla="*/ 826910 w 1912672"/>
              <a:gd name="connsiteY23" fmla="*/ 543708 h 3833160"/>
              <a:gd name="connsiteX24" fmla="*/ 825417 w 1912672"/>
              <a:gd name="connsiteY24" fmla="*/ 571677 h 3833160"/>
              <a:gd name="connsiteX25" fmla="*/ 825417 w 1912672"/>
              <a:gd name="connsiteY25" fmla="*/ 600431 h 3833160"/>
              <a:gd name="connsiteX26" fmla="*/ 828590 w 1912672"/>
              <a:gd name="connsiteY26" fmla="*/ 626310 h 3833160"/>
              <a:gd name="connsiteX27" fmla="*/ 832510 w 1912672"/>
              <a:gd name="connsiteY27" fmla="*/ 648790 h 3833160"/>
              <a:gd name="connsiteX28" fmla="*/ 839416 w 1912672"/>
              <a:gd name="connsiteY28" fmla="*/ 664474 h 3833160"/>
              <a:gd name="connsiteX29" fmla="*/ 876746 w 1912672"/>
              <a:gd name="connsiteY29" fmla="*/ 661337 h 3833160"/>
              <a:gd name="connsiteX30" fmla="*/ 913330 w 1912672"/>
              <a:gd name="connsiteY30" fmla="*/ 648790 h 3833160"/>
              <a:gd name="connsiteX31" fmla="*/ 948235 w 1912672"/>
              <a:gd name="connsiteY31" fmla="*/ 628662 h 3833160"/>
              <a:gd name="connsiteX32" fmla="*/ 984072 w 1912672"/>
              <a:gd name="connsiteY32" fmla="*/ 600431 h 3833160"/>
              <a:gd name="connsiteX33" fmla="*/ 1016736 w 1912672"/>
              <a:gd name="connsiteY33" fmla="*/ 567756 h 3833160"/>
              <a:gd name="connsiteX34" fmla="*/ 1048654 w 1912672"/>
              <a:gd name="connsiteY34" fmla="*/ 528024 h 3833160"/>
              <a:gd name="connsiteX35" fmla="*/ 1078892 w 1912672"/>
              <a:gd name="connsiteY35" fmla="*/ 485939 h 3833160"/>
              <a:gd name="connsiteX36" fmla="*/ 1106890 w 1912672"/>
              <a:gd name="connsiteY36" fmla="*/ 441763 h 3833160"/>
              <a:gd name="connsiteX37" fmla="*/ 1134141 w 1912672"/>
              <a:gd name="connsiteY37" fmla="*/ 394972 h 3833160"/>
              <a:gd name="connsiteX38" fmla="*/ 1157473 w 1912672"/>
              <a:gd name="connsiteY38" fmla="*/ 346614 h 3833160"/>
              <a:gd name="connsiteX39" fmla="*/ 1179311 w 1912672"/>
              <a:gd name="connsiteY39" fmla="*/ 299824 h 3833160"/>
              <a:gd name="connsiteX40" fmla="*/ 1197230 w 1912672"/>
              <a:gd name="connsiteY40" fmla="*/ 254602 h 3833160"/>
              <a:gd name="connsiteX41" fmla="*/ 1205816 w 1912672"/>
              <a:gd name="connsiteY41" fmla="*/ 254602 h 3833160"/>
              <a:gd name="connsiteX42" fmla="*/ 1205816 w 1912672"/>
              <a:gd name="connsiteY42" fmla="*/ 259307 h 3833160"/>
              <a:gd name="connsiteX43" fmla="*/ 1191817 w 1912672"/>
              <a:gd name="connsiteY43" fmla="*/ 304529 h 3833160"/>
              <a:gd name="connsiteX44" fmla="*/ 1176138 w 1912672"/>
              <a:gd name="connsiteY44" fmla="*/ 351319 h 3833160"/>
              <a:gd name="connsiteX45" fmla="*/ 1159153 w 1912672"/>
              <a:gd name="connsiteY45" fmla="*/ 396541 h 3833160"/>
              <a:gd name="connsiteX46" fmla="*/ 1141981 w 1912672"/>
              <a:gd name="connsiteY46" fmla="*/ 440194 h 3833160"/>
              <a:gd name="connsiteX47" fmla="*/ 1124062 w 1912672"/>
              <a:gd name="connsiteY47" fmla="*/ 482802 h 3833160"/>
              <a:gd name="connsiteX48" fmla="*/ 1103903 w 1912672"/>
              <a:gd name="connsiteY48" fmla="*/ 522535 h 3833160"/>
              <a:gd name="connsiteX49" fmla="*/ 1082812 w 1912672"/>
              <a:gd name="connsiteY49" fmla="*/ 560699 h 3833160"/>
              <a:gd name="connsiteX50" fmla="*/ 1057240 w 1912672"/>
              <a:gd name="connsiteY50" fmla="*/ 595726 h 3833160"/>
              <a:gd name="connsiteX51" fmla="*/ 1030735 w 1912672"/>
              <a:gd name="connsiteY51" fmla="*/ 630231 h 3833160"/>
              <a:gd name="connsiteX52" fmla="*/ 999564 w 1912672"/>
              <a:gd name="connsiteY52" fmla="*/ 658200 h 3833160"/>
              <a:gd name="connsiteX53" fmla="*/ 963914 w 1912672"/>
              <a:gd name="connsiteY53" fmla="*/ 683817 h 3833160"/>
              <a:gd name="connsiteX54" fmla="*/ 924156 w 1912672"/>
              <a:gd name="connsiteY54" fmla="*/ 706559 h 3833160"/>
              <a:gd name="connsiteX55" fmla="*/ 882159 w 1912672"/>
              <a:gd name="connsiteY55" fmla="*/ 723550 h 3833160"/>
              <a:gd name="connsiteX56" fmla="*/ 832510 w 1912672"/>
              <a:gd name="connsiteY56" fmla="*/ 735313 h 3833160"/>
              <a:gd name="connsiteX57" fmla="*/ 834003 w 1912672"/>
              <a:gd name="connsiteY57" fmla="*/ 817130 h 3833160"/>
              <a:gd name="connsiteX58" fmla="*/ 840909 w 1912672"/>
              <a:gd name="connsiteY58" fmla="*/ 895027 h 3833160"/>
              <a:gd name="connsiteX59" fmla="*/ 852668 w 1912672"/>
              <a:gd name="connsiteY59" fmla="*/ 969002 h 3833160"/>
              <a:gd name="connsiteX60" fmla="*/ 868160 w 1912672"/>
              <a:gd name="connsiteY60" fmla="*/ 1039057 h 3833160"/>
              <a:gd name="connsiteX61" fmla="*/ 887572 w 1912672"/>
              <a:gd name="connsiteY61" fmla="*/ 1105975 h 3833160"/>
              <a:gd name="connsiteX62" fmla="*/ 908664 w 1912672"/>
              <a:gd name="connsiteY62" fmla="*/ 1170017 h 3833160"/>
              <a:gd name="connsiteX63" fmla="*/ 932742 w 1912672"/>
              <a:gd name="connsiteY63" fmla="*/ 1230662 h 3833160"/>
              <a:gd name="connsiteX64" fmla="*/ 956821 w 1912672"/>
              <a:gd name="connsiteY64" fmla="*/ 1289738 h 3833160"/>
              <a:gd name="connsiteX65" fmla="*/ 963914 w 1912672"/>
              <a:gd name="connsiteY65" fmla="*/ 1303853 h 3833160"/>
              <a:gd name="connsiteX66" fmla="*/ 970073 w 1912672"/>
              <a:gd name="connsiteY66" fmla="*/ 1321105 h 3833160"/>
              <a:gd name="connsiteX67" fmla="*/ 978659 w 1912672"/>
              <a:gd name="connsiteY67" fmla="*/ 1339665 h 3833160"/>
              <a:gd name="connsiteX68" fmla="*/ 986499 w 1912672"/>
              <a:gd name="connsiteY68" fmla="*/ 1359269 h 3833160"/>
              <a:gd name="connsiteX69" fmla="*/ 996578 w 1912672"/>
              <a:gd name="connsiteY69" fmla="*/ 1377829 h 3833160"/>
              <a:gd name="connsiteX70" fmla="*/ 1008150 w 1912672"/>
              <a:gd name="connsiteY70" fmla="*/ 1393512 h 3833160"/>
              <a:gd name="connsiteX71" fmla="*/ 1022149 w 1912672"/>
              <a:gd name="connsiteY71" fmla="*/ 1407367 h 3833160"/>
              <a:gd name="connsiteX72" fmla="*/ 1037828 w 1912672"/>
              <a:gd name="connsiteY72" fmla="*/ 1417561 h 3833160"/>
              <a:gd name="connsiteX73" fmla="*/ 1056494 w 1912672"/>
              <a:gd name="connsiteY73" fmla="*/ 1421482 h 3833160"/>
              <a:gd name="connsiteX74" fmla="*/ 1075906 w 1912672"/>
              <a:gd name="connsiteY74" fmla="*/ 1420698 h 3833160"/>
              <a:gd name="connsiteX75" fmla="*/ 1110810 w 1912672"/>
              <a:gd name="connsiteY75" fmla="*/ 1408935 h 3833160"/>
              <a:gd name="connsiteX76" fmla="*/ 1141981 w 1912672"/>
              <a:gd name="connsiteY76" fmla="*/ 1389592 h 3833160"/>
              <a:gd name="connsiteX77" fmla="*/ 1172219 w 1912672"/>
              <a:gd name="connsiteY77" fmla="*/ 1365282 h 3833160"/>
              <a:gd name="connsiteX78" fmla="*/ 1197230 w 1912672"/>
              <a:gd name="connsiteY78" fmla="*/ 1336528 h 3833160"/>
              <a:gd name="connsiteX79" fmla="*/ 1221308 w 1912672"/>
              <a:gd name="connsiteY79" fmla="*/ 1305421 h 3833160"/>
              <a:gd name="connsiteX80" fmla="*/ 1243893 w 1912672"/>
              <a:gd name="connsiteY80" fmla="*/ 1272747 h 3833160"/>
              <a:gd name="connsiteX81" fmla="*/ 1264052 w 1912672"/>
              <a:gd name="connsiteY81" fmla="*/ 1241640 h 3833160"/>
              <a:gd name="connsiteX82" fmla="*/ 1281224 w 1912672"/>
              <a:gd name="connsiteY82" fmla="*/ 1211841 h 3833160"/>
              <a:gd name="connsiteX83" fmla="*/ 1319301 w 1912672"/>
              <a:gd name="connsiteY83" fmla="*/ 1144139 h 3833160"/>
              <a:gd name="connsiteX84" fmla="*/ 1355885 w 1912672"/>
              <a:gd name="connsiteY84" fmla="*/ 1067811 h 3833160"/>
              <a:gd name="connsiteX85" fmla="*/ 1392469 w 1912672"/>
              <a:gd name="connsiteY85" fmla="*/ 984425 h 3833160"/>
              <a:gd name="connsiteX86" fmla="*/ 1426627 w 1912672"/>
              <a:gd name="connsiteY86" fmla="*/ 893458 h 3833160"/>
              <a:gd name="connsiteX87" fmla="*/ 1457798 w 1912672"/>
              <a:gd name="connsiteY87" fmla="*/ 797525 h 3833160"/>
              <a:gd name="connsiteX88" fmla="*/ 1485796 w 1912672"/>
              <a:gd name="connsiteY88" fmla="*/ 695580 h 3833160"/>
              <a:gd name="connsiteX89" fmla="*/ 1511368 w 1912672"/>
              <a:gd name="connsiteY89" fmla="*/ 588930 h 3833160"/>
              <a:gd name="connsiteX90" fmla="*/ 1530033 w 1912672"/>
              <a:gd name="connsiteY90" fmla="*/ 478358 h 3833160"/>
              <a:gd name="connsiteX91" fmla="*/ 1544032 w 1912672"/>
              <a:gd name="connsiteY91" fmla="*/ 365173 h 3833160"/>
              <a:gd name="connsiteX92" fmla="*/ 1552618 w 1912672"/>
              <a:gd name="connsiteY92" fmla="*/ 249374 h 3833160"/>
              <a:gd name="connsiteX93" fmla="*/ 1559524 w 1912672"/>
              <a:gd name="connsiteY93" fmla="*/ 254602 h 3833160"/>
              <a:gd name="connsiteX94" fmla="*/ 1565124 w 1912672"/>
              <a:gd name="connsiteY94" fmla="*/ 267933 h 3833160"/>
              <a:gd name="connsiteX95" fmla="*/ 1569790 w 1912672"/>
              <a:gd name="connsiteY95" fmla="*/ 287538 h 3833160"/>
              <a:gd name="connsiteX96" fmla="*/ 1572030 w 1912672"/>
              <a:gd name="connsiteY96" fmla="*/ 313155 h 3833160"/>
              <a:gd name="connsiteX97" fmla="*/ 1573523 w 1912672"/>
              <a:gd name="connsiteY97" fmla="*/ 342693 h 3833160"/>
              <a:gd name="connsiteX98" fmla="*/ 1573523 w 1912672"/>
              <a:gd name="connsiteY98" fmla="*/ 376936 h 3833160"/>
              <a:gd name="connsiteX99" fmla="*/ 1573523 w 1912672"/>
              <a:gd name="connsiteY99" fmla="*/ 413532 h 3833160"/>
              <a:gd name="connsiteX100" fmla="*/ 1572030 w 1912672"/>
              <a:gd name="connsiteY100" fmla="*/ 453264 h 3833160"/>
              <a:gd name="connsiteX101" fmla="*/ 1569790 w 1912672"/>
              <a:gd name="connsiteY101" fmla="*/ 493781 h 3833160"/>
              <a:gd name="connsiteX102" fmla="*/ 1566617 w 1912672"/>
              <a:gd name="connsiteY102" fmla="*/ 535082 h 3833160"/>
              <a:gd name="connsiteX103" fmla="*/ 1561951 w 1912672"/>
              <a:gd name="connsiteY103" fmla="*/ 576383 h 3833160"/>
              <a:gd name="connsiteX104" fmla="*/ 1559524 w 1912672"/>
              <a:gd name="connsiteY104" fmla="*/ 616115 h 3833160"/>
              <a:gd name="connsiteX105" fmla="*/ 1554858 w 1912672"/>
              <a:gd name="connsiteY105" fmla="*/ 652711 h 3833160"/>
              <a:gd name="connsiteX106" fmla="*/ 1551125 w 1912672"/>
              <a:gd name="connsiteY106" fmla="*/ 686954 h 3833160"/>
              <a:gd name="connsiteX107" fmla="*/ 1546458 w 1912672"/>
              <a:gd name="connsiteY107" fmla="*/ 716492 h 3833160"/>
              <a:gd name="connsiteX108" fmla="*/ 1542539 w 1912672"/>
              <a:gd name="connsiteY108" fmla="*/ 740802 h 3833160"/>
              <a:gd name="connsiteX109" fmla="*/ 1539366 w 1912672"/>
              <a:gd name="connsiteY109" fmla="*/ 760145 h 3833160"/>
              <a:gd name="connsiteX110" fmla="*/ 1483370 w 1912672"/>
              <a:gd name="connsiteY110" fmla="*/ 981288 h 3833160"/>
              <a:gd name="connsiteX111" fmla="*/ 1528540 w 1912672"/>
              <a:gd name="connsiteY111" fmla="*/ 976844 h 3833160"/>
              <a:gd name="connsiteX112" fmla="*/ 1570537 w 1912672"/>
              <a:gd name="connsiteY112" fmla="*/ 965865 h 3833160"/>
              <a:gd name="connsiteX113" fmla="*/ 1610107 w 1912672"/>
              <a:gd name="connsiteY113" fmla="*/ 950182 h 3833160"/>
              <a:gd name="connsiteX114" fmla="*/ 1648185 w 1912672"/>
              <a:gd name="connsiteY114" fmla="*/ 930054 h 3833160"/>
              <a:gd name="connsiteX115" fmla="*/ 1682529 w 1912672"/>
              <a:gd name="connsiteY115" fmla="*/ 907312 h 3833160"/>
              <a:gd name="connsiteX116" fmla="*/ 1713513 w 1912672"/>
              <a:gd name="connsiteY116" fmla="*/ 882480 h 3833160"/>
              <a:gd name="connsiteX117" fmla="*/ 1743191 w 1912672"/>
              <a:gd name="connsiteY117" fmla="*/ 856863 h 3833160"/>
              <a:gd name="connsiteX118" fmla="*/ 1770442 w 1912672"/>
              <a:gd name="connsiteY118" fmla="*/ 832553 h 3833160"/>
              <a:gd name="connsiteX119" fmla="*/ 1772682 w 1912672"/>
              <a:gd name="connsiteY119" fmla="*/ 844315 h 3833160"/>
              <a:gd name="connsiteX120" fmla="*/ 1747857 w 1912672"/>
              <a:gd name="connsiteY120" fmla="*/ 882480 h 3833160"/>
              <a:gd name="connsiteX121" fmla="*/ 1717433 w 1912672"/>
              <a:gd name="connsiteY121" fmla="*/ 919075 h 3833160"/>
              <a:gd name="connsiteX122" fmla="*/ 1680849 w 1912672"/>
              <a:gd name="connsiteY122" fmla="*/ 951750 h 3833160"/>
              <a:gd name="connsiteX123" fmla="*/ 1639785 w 1912672"/>
              <a:gd name="connsiteY123" fmla="*/ 981288 h 3833160"/>
              <a:gd name="connsiteX124" fmla="*/ 1596108 w 1912672"/>
              <a:gd name="connsiteY124" fmla="*/ 1007951 h 3833160"/>
              <a:gd name="connsiteX125" fmla="*/ 1549445 w 1912672"/>
              <a:gd name="connsiteY125" fmla="*/ 1031215 h 3833160"/>
              <a:gd name="connsiteX126" fmla="*/ 1501288 w 1912672"/>
              <a:gd name="connsiteY126" fmla="*/ 1049251 h 3833160"/>
              <a:gd name="connsiteX127" fmla="*/ 1452199 w 1912672"/>
              <a:gd name="connsiteY127" fmla="*/ 1062321 h 3833160"/>
              <a:gd name="connsiteX128" fmla="*/ 1442119 w 1912672"/>
              <a:gd name="connsiteY128" fmla="*/ 1093689 h 3833160"/>
              <a:gd name="connsiteX129" fmla="*/ 1428120 w 1912672"/>
              <a:gd name="connsiteY129" fmla="*/ 1130285 h 3833160"/>
              <a:gd name="connsiteX130" fmla="*/ 1412628 w 1912672"/>
              <a:gd name="connsiteY130" fmla="*/ 1168449 h 3833160"/>
              <a:gd name="connsiteX131" fmla="*/ 1392469 w 1912672"/>
              <a:gd name="connsiteY131" fmla="*/ 1209750 h 3833160"/>
              <a:gd name="connsiteX132" fmla="*/ 1371378 w 1912672"/>
              <a:gd name="connsiteY132" fmla="*/ 1253142 h 3833160"/>
              <a:gd name="connsiteX133" fmla="*/ 1348793 w 1912672"/>
              <a:gd name="connsiteY133" fmla="*/ 1296011 h 3833160"/>
              <a:gd name="connsiteX134" fmla="*/ 1324714 w 1912672"/>
              <a:gd name="connsiteY134" fmla="*/ 1336528 h 3833160"/>
              <a:gd name="connsiteX135" fmla="*/ 1300636 w 1912672"/>
              <a:gd name="connsiteY135" fmla="*/ 1376260 h 3833160"/>
              <a:gd name="connsiteX136" fmla="*/ 1278051 w 1912672"/>
              <a:gd name="connsiteY136" fmla="*/ 1412856 h 3833160"/>
              <a:gd name="connsiteX137" fmla="*/ 1253973 w 1912672"/>
              <a:gd name="connsiteY137" fmla="*/ 1445531 h 3833160"/>
              <a:gd name="connsiteX138" fmla="*/ 1232881 w 1912672"/>
              <a:gd name="connsiteY138" fmla="*/ 1474546 h 3833160"/>
              <a:gd name="connsiteX139" fmla="*/ 1212722 w 1912672"/>
              <a:gd name="connsiteY139" fmla="*/ 1495458 h 3833160"/>
              <a:gd name="connsiteX140" fmla="*/ 1215895 w 1912672"/>
              <a:gd name="connsiteY140" fmla="*/ 1511142 h 3833160"/>
              <a:gd name="connsiteX141" fmla="*/ 1221308 w 1912672"/>
              <a:gd name="connsiteY141" fmla="*/ 1514278 h 3833160"/>
              <a:gd name="connsiteX142" fmla="*/ 1255466 w 1912672"/>
              <a:gd name="connsiteY142" fmla="*/ 1504084 h 3833160"/>
              <a:gd name="connsiteX143" fmla="*/ 1289810 w 1912672"/>
              <a:gd name="connsiteY143" fmla="*/ 1499379 h 3833160"/>
              <a:gd name="connsiteX144" fmla="*/ 1326208 w 1912672"/>
              <a:gd name="connsiteY144" fmla="*/ 1499379 h 3833160"/>
              <a:gd name="connsiteX145" fmla="*/ 1361298 w 1912672"/>
              <a:gd name="connsiteY145" fmla="*/ 1500947 h 3833160"/>
              <a:gd name="connsiteX146" fmla="*/ 1398629 w 1912672"/>
              <a:gd name="connsiteY146" fmla="*/ 1502515 h 3833160"/>
              <a:gd name="connsiteX147" fmla="*/ 1432040 w 1912672"/>
              <a:gd name="connsiteY147" fmla="*/ 1502515 h 3833160"/>
              <a:gd name="connsiteX148" fmla="*/ 1464704 w 1912672"/>
              <a:gd name="connsiteY148" fmla="*/ 1498594 h 3833160"/>
              <a:gd name="connsiteX149" fmla="*/ 1530033 w 1912672"/>
              <a:gd name="connsiteY149" fmla="*/ 1482911 h 3833160"/>
              <a:gd name="connsiteX150" fmla="*/ 1590695 w 1912672"/>
              <a:gd name="connsiteY150" fmla="*/ 1462783 h 3833160"/>
              <a:gd name="connsiteX151" fmla="*/ 1647438 w 1912672"/>
              <a:gd name="connsiteY151" fmla="*/ 1438734 h 3833160"/>
              <a:gd name="connsiteX152" fmla="*/ 1699514 w 1912672"/>
              <a:gd name="connsiteY152" fmla="*/ 1408935 h 3833160"/>
              <a:gd name="connsiteX153" fmla="*/ 1747857 w 1912672"/>
              <a:gd name="connsiteY153" fmla="*/ 1376260 h 3833160"/>
              <a:gd name="connsiteX154" fmla="*/ 1791348 w 1912672"/>
              <a:gd name="connsiteY154" fmla="*/ 1338096 h 3833160"/>
              <a:gd name="connsiteX155" fmla="*/ 1831105 w 1912672"/>
              <a:gd name="connsiteY155" fmla="*/ 1298364 h 3833160"/>
              <a:gd name="connsiteX156" fmla="*/ 1867502 w 1912672"/>
              <a:gd name="connsiteY156" fmla="*/ 1253142 h 3833160"/>
              <a:gd name="connsiteX157" fmla="*/ 1900166 w 1912672"/>
              <a:gd name="connsiteY157" fmla="*/ 1205045 h 3833160"/>
              <a:gd name="connsiteX158" fmla="*/ 1912672 w 1912672"/>
              <a:gd name="connsiteY158" fmla="*/ 1214978 h 3833160"/>
              <a:gd name="connsiteX159" fmla="*/ 1912672 w 1912672"/>
              <a:gd name="connsiteY159" fmla="*/ 1218114 h 3833160"/>
              <a:gd name="connsiteX160" fmla="*/ 1894754 w 1912672"/>
              <a:gd name="connsiteY160" fmla="*/ 1261768 h 3833160"/>
              <a:gd name="connsiteX161" fmla="*/ 1869182 w 1912672"/>
              <a:gd name="connsiteY161" fmla="*/ 1306990 h 3833160"/>
              <a:gd name="connsiteX162" fmla="*/ 1838011 w 1912672"/>
              <a:gd name="connsiteY162" fmla="*/ 1352212 h 3833160"/>
              <a:gd name="connsiteX163" fmla="*/ 1801427 w 1912672"/>
              <a:gd name="connsiteY163" fmla="*/ 1396649 h 3833160"/>
              <a:gd name="connsiteX164" fmla="*/ 1760176 w 1912672"/>
              <a:gd name="connsiteY164" fmla="*/ 1438734 h 3833160"/>
              <a:gd name="connsiteX165" fmla="*/ 1716686 w 1912672"/>
              <a:gd name="connsiteY165" fmla="*/ 1480035 h 3833160"/>
              <a:gd name="connsiteX166" fmla="*/ 1670770 w 1912672"/>
              <a:gd name="connsiteY166" fmla="*/ 1516631 h 3833160"/>
              <a:gd name="connsiteX167" fmla="*/ 1625786 w 1912672"/>
              <a:gd name="connsiteY167" fmla="*/ 1549306 h 3833160"/>
              <a:gd name="connsiteX168" fmla="*/ 1582109 w 1912672"/>
              <a:gd name="connsiteY168" fmla="*/ 1574923 h 3833160"/>
              <a:gd name="connsiteX169" fmla="*/ 1539366 w 1912672"/>
              <a:gd name="connsiteY169" fmla="*/ 1595834 h 3833160"/>
              <a:gd name="connsiteX170" fmla="*/ 1516781 w 1912672"/>
              <a:gd name="connsiteY170" fmla="*/ 1602892 h 3833160"/>
              <a:gd name="connsiteX171" fmla="*/ 1488783 w 1912672"/>
              <a:gd name="connsiteY171" fmla="*/ 1608382 h 3833160"/>
              <a:gd name="connsiteX172" fmla="*/ 1457798 w 1912672"/>
              <a:gd name="connsiteY172" fmla="*/ 1614655 h 3833160"/>
              <a:gd name="connsiteX173" fmla="*/ 1425134 w 1912672"/>
              <a:gd name="connsiteY173" fmla="*/ 1620144 h 3833160"/>
              <a:gd name="connsiteX174" fmla="*/ 1390790 w 1912672"/>
              <a:gd name="connsiteY174" fmla="*/ 1625634 h 3833160"/>
              <a:gd name="connsiteX175" fmla="*/ 1355885 w 1912672"/>
              <a:gd name="connsiteY175" fmla="*/ 1631123 h 3833160"/>
              <a:gd name="connsiteX176" fmla="*/ 1323221 w 1912672"/>
              <a:gd name="connsiteY176" fmla="*/ 1637135 h 3833160"/>
              <a:gd name="connsiteX177" fmla="*/ 1292050 w 1912672"/>
              <a:gd name="connsiteY177" fmla="*/ 1644193 h 3833160"/>
              <a:gd name="connsiteX178" fmla="*/ 1262559 w 1912672"/>
              <a:gd name="connsiteY178" fmla="*/ 1654388 h 3833160"/>
              <a:gd name="connsiteX179" fmla="*/ 1238481 w 1912672"/>
              <a:gd name="connsiteY179" fmla="*/ 1663798 h 3833160"/>
              <a:gd name="connsiteX180" fmla="*/ 1219815 w 1912672"/>
              <a:gd name="connsiteY180" fmla="*/ 1676868 h 3833160"/>
              <a:gd name="connsiteX181" fmla="*/ 1205816 w 1912672"/>
              <a:gd name="connsiteY181" fmla="*/ 1692552 h 3833160"/>
              <a:gd name="connsiteX182" fmla="*/ 1183231 w 1912672"/>
              <a:gd name="connsiteY182" fmla="*/ 1737774 h 3833160"/>
              <a:gd name="connsiteX183" fmla="*/ 1167552 w 1912672"/>
              <a:gd name="connsiteY183" fmla="*/ 1786916 h 3833160"/>
              <a:gd name="connsiteX184" fmla="*/ 1155233 w 1912672"/>
              <a:gd name="connsiteY184" fmla="*/ 1838150 h 3833160"/>
              <a:gd name="connsiteX185" fmla="*/ 1148140 w 1912672"/>
              <a:gd name="connsiteY185" fmla="*/ 1890430 h 3833160"/>
              <a:gd name="connsiteX186" fmla="*/ 1145154 w 1912672"/>
              <a:gd name="connsiteY186" fmla="*/ 1945585 h 3833160"/>
              <a:gd name="connsiteX187" fmla="*/ 1143474 w 1912672"/>
              <a:gd name="connsiteY187" fmla="*/ 2001001 h 3833160"/>
              <a:gd name="connsiteX188" fmla="*/ 1145154 w 1912672"/>
              <a:gd name="connsiteY188" fmla="*/ 2056418 h 3833160"/>
              <a:gd name="connsiteX189" fmla="*/ 1148140 w 1912672"/>
              <a:gd name="connsiteY189" fmla="*/ 2113141 h 3833160"/>
              <a:gd name="connsiteX190" fmla="*/ 1152060 w 1912672"/>
              <a:gd name="connsiteY190" fmla="*/ 2169341 h 3833160"/>
              <a:gd name="connsiteX191" fmla="*/ 1156726 w 1912672"/>
              <a:gd name="connsiteY191" fmla="*/ 2224496 h 3833160"/>
              <a:gd name="connsiteX192" fmla="*/ 1157473 w 1912672"/>
              <a:gd name="connsiteY192" fmla="*/ 2305530 h 3833160"/>
              <a:gd name="connsiteX193" fmla="*/ 1153553 w 1912672"/>
              <a:gd name="connsiteY193" fmla="*/ 2386563 h 3833160"/>
              <a:gd name="connsiteX194" fmla="*/ 1146647 w 1912672"/>
              <a:gd name="connsiteY194" fmla="*/ 2464460 h 3833160"/>
              <a:gd name="connsiteX195" fmla="*/ 1138061 w 1912672"/>
              <a:gd name="connsiteY195" fmla="*/ 2540788 h 3833160"/>
              <a:gd name="connsiteX196" fmla="*/ 1133570 w 1912672"/>
              <a:gd name="connsiteY196" fmla="*/ 2649282 h 3833160"/>
              <a:gd name="connsiteX197" fmla="*/ 1135587 w 1912672"/>
              <a:gd name="connsiteY197" fmla="*/ 2649282 h 3833160"/>
              <a:gd name="connsiteX198" fmla="*/ 1180266 w 1912672"/>
              <a:gd name="connsiteY198" fmla="*/ 2953171 h 3833160"/>
              <a:gd name="connsiteX199" fmla="*/ 1207679 w 1912672"/>
              <a:gd name="connsiteY199" fmla="*/ 2969405 h 3833160"/>
              <a:gd name="connsiteX200" fmla="*/ 1234848 w 1912672"/>
              <a:gd name="connsiteY200" fmla="*/ 2985127 h 3833160"/>
              <a:gd name="connsiteX201" fmla="*/ 1258166 w 1912672"/>
              <a:gd name="connsiteY201" fmla="*/ 3001068 h 3833160"/>
              <a:gd name="connsiteX202" fmla="*/ 1307538 w 1912672"/>
              <a:gd name="connsiteY202" fmla="*/ 3040740 h 3833160"/>
              <a:gd name="connsiteX203" fmla="*/ 1351565 w 1912672"/>
              <a:gd name="connsiteY203" fmla="*/ 3082914 h 3833160"/>
              <a:gd name="connsiteX204" fmla="*/ 1389568 w 1912672"/>
              <a:gd name="connsiteY204" fmla="*/ 3124303 h 3833160"/>
              <a:gd name="connsiteX205" fmla="*/ 1424031 w 1912672"/>
              <a:gd name="connsiteY205" fmla="*/ 3165885 h 3833160"/>
              <a:gd name="connsiteX206" fmla="*/ 1455679 w 1912672"/>
              <a:gd name="connsiteY206" fmla="*/ 3207993 h 3833160"/>
              <a:gd name="connsiteX207" fmla="*/ 1485527 w 1912672"/>
              <a:gd name="connsiteY207" fmla="*/ 3248526 h 3833160"/>
              <a:gd name="connsiteX208" fmla="*/ 1512168 w 1912672"/>
              <a:gd name="connsiteY208" fmla="*/ 3287746 h 3833160"/>
              <a:gd name="connsiteX209" fmla="*/ 1499563 w 1912672"/>
              <a:gd name="connsiteY209" fmla="*/ 3294670 h 3833160"/>
              <a:gd name="connsiteX210" fmla="*/ 1456733 w 1912672"/>
              <a:gd name="connsiteY210" fmla="*/ 3246355 h 3833160"/>
              <a:gd name="connsiteX211" fmla="*/ 1412405 w 1912672"/>
              <a:gd name="connsiteY211" fmla="*/ 3200323 h 3833160"/>
              <a:gd name="connsiteX212" fmla="*/ 1366622 w 1912672"/>
              <a:gd name="connsiteY212" fmla="*/ 3157506 h 3833160"/>
              <a:gd name="connsiteX213" fmla="*/ 1319006 w 1912672"/>
              <a:gd name="connsiteY213" fmla="*/ 3118477 h 3833160"/>
              <a:gd name="connsiteX214" fmla="*/ 1268398 w 1912672"/>
              <a:gd name="connsiteY214" fmla="*/ 3084012 h 3833160"/>
              <a:gd name="connsiteX215" fmla="*/ 1215820 w 1912672"/>
              <a:gd name="connsiteY215" fmla="*/ 3053212 h 3833160"/>
              <a:gd name="connsiteX216" fmla="*/ 1162136 w 1912672"/>
              <a:gd name="connsiteY216" fmla="*/ 3026534 h 3833160"/>
              <a:gd name="connsiteX217" fmla="*/ 1105505 w 1912672"/>
              <a:gd name="connsiteY217" fmla="*/ 3006561 h 3833160"/>
              <a:gd name="connsiteX218" fmla="*/ 1055550 w 1912672"/>
              <a:gd name="connsiteY218" fmla="*/ 3272471 h 3833160"/>
              <a:gd name="connsiteX219" fmla="*/ 1106379 w 1912672"/>
              <a:gd name="connsiteY219" fmla="*/ 3308927 h 3833160"/>
              <a:gd name="connsiteX220" fmla="*/ 1151347 w 1912672"/>
              <a:gd name="connsiteY220" fmla="*/ 3348334 h 3833160"/>
              <a:gd name="connsiteX221" fmla="*/ 1187691 w 1912672"/>
              <a:gd name="connsiteY221" fmla="*/ 3388268 h 3833160"/>
              <a:gd name="connsiteX222" fmla="*/ 1216725 w 1912672"/>
              <a:gd name="connsiteY222" fmla="*/ 3430484 h 3833160"/>
              <a:gd name="connsiteX223" fmla="*/ 1238582 w 1912672"/>
              <a:gd name="connsiteY223" fmla="*/ 3473897 h 3833160"/>
              <a:gd name="connsiteX224" fmla="*/ 1252456 w 1912672"/>
              <a:gd name="connsiteY224" fmla="*/ 3516304 h 3833160"/>
              <a:gd name="connsiteX225" fmla="*/ 1258768 w 1912672"/>
              <a:gd name="connsiteY225" fmla="*/ 3559273 h 3833160"/>
              <a:gd name="connsiteX226" fmla="*/ 1256926 w 1912672"/>
              <a:gd name="connsiteY226" fmla="*/ 3601386 h 3833160"/>
              <a:gd name="connsiteX227" fmla="*/ 1247774 w 1912672"/>
              <a:gd name="connsiteY227" fmla="*/ 3640689 h 3833160"/>
              <a:gd name="connsiteX228" fmla="*/ 1240808 w 1912672"/>
              <a:gd name="connsiteY228" fmla="*/ 3642671 h 3833160"/>
              <a:gd name="connsiteX229" fmla="*/ 1237950 w 1912672"/>
              <a:gd name="connsiteY229" fmla="*/ 3632080 h 3833160"/>
              <a:gd name="connsiteX230" fmla="*/ 1246452 w 1912672"/>
              <a:gd name="connsiteY230" fmla="*/ 3608381 h 3833160"/>
              <a:gd name="connsiteX231" fmla="*/ 1246889 w 1912672"/>
              <a:gd name="connsiteY231" fmla="*/ 3581808 h 3833160"/>
              <a:gd name="connsiteX232" fmla="*/ 1243694 w 1912672"/>
              <a:gd name="connsiteY232" fmla="*/ 3552354 h 3833160"/>
              <a:gd name="connsiteX233" fmla="*/ 1233485 w 1912672"/>
              <a:gd name="connsiteY233" fmla="*/ 3522742 h 3833160"/>
              <a:gd name="connsiteX234" fmla="*/ 1218246 w 1912672"/>
              <a:gd name="connsiteY234" fmla="*/ 3491717 h 3833160"/>
              <a:gd name="connsiteX235" fmla="*/ 1199371 w 1912672"/>
              <a:gd name="connsiteY235" fmla="*/ 3461697 h 3833160"/>
              <a:gd name="connsiteX236" fmla="*/ 1175758 w 1912672"/>
              <a:gd name="connsiteY236" fmla="*/ 3432919 h 3833160"/>
              <a:gd name="connsiteX237" fmla="*/ 1147962 w 1912672"/>
              <a:gd name="connsiteY237" fmla="*/ 3405866 h 3833160"/>
              <a:gd name="connsiteX238" fmla="*/ 1119222 w 1912672"/>
              <a:gd name="connsiteY238" fmla="*/ 3381579 h 3833160"/>
              <a:gd name="connsiteX239" fmla="*/ 1101535 w 1912672"/>
              <a:gd name="connsiteY239" fmla="*/ 3369675 h 3833160"/>
              <a:gd name="connsiteX240" fmla="*/ 1087698 w 1912672"/>
              <a:gd name="connsiteY240" fmla="*/ 3357550 h 3833160"/>
              <a:gd name="connsiteX241" fmla="*/ 1073608 w 1912672"/>
              <a:gd name="connsiteY241" fmla="*/ 3348798 h 3833160"/>
              <a:gd name="connsiteX242" fmla="*/ 1059423 w 1912672"/>
              <a:gd name="connsiteY242" fmla="*/ 3340859 h 3833160"/>
              <a:gd name="connsiteX243" fmla="*/ 1043960 w 1912672"/>
              <a:gd name="connsiteY243" fmla="*/ 3337192 h 3833160"/>
              <a:gd name="connsiteX244" fmla="*/ 1025322 w 1912672"/>
              <a:gd name="connsiteY244" fmla="*/ 3402025 h 3833160"/>
              <a:gd name="connsiteX245" fmla="*/ 1003697 w 1912672"/>
              <a:gd name="connsiteY245" fmla="*/ 3462443 h 3833160"/>
              <a:gd name="connsiteX246" fmla="*/ 978914 w 1912672"/>
              <a:gd name="connsiteY246" fmla="*/ 3523689 h 3833160"/>
              <a:gd name="connsiteX247" fmla="*/ 949550 w 1912672"/>
              <a:gd name="connsiteY247" fmla="*/ 3583615 h 3833160"/>
              <a:gd name="connsiteX248" fmla="*/ 915669 w 1912672"/>
              <a:gd name="connsiteY248" fmla="*/ 3646771 h 3833160"/>
              <a:gd name="connsiteX249" fmla="*/ 876441 w 1912672"/>
              <a:gd name="connsiteY249" fmla="*/ 3712430 h 3833160"/>
              <a:gd name="connsiteX250" fmla="*/ 867986 w 1912672"/>
              <a:gd name="connsiteY250" fmla="*/ 3722991 h 3833160"/>
              <a:gd name="connsiteX251" fmla="*/ 858368 w 1912672"/>
              <a:gd name="connsiteY251" fmla="*/ 3739422 h 3833160"/>
              <a:gd name="connsiteX252" fmla="*/ 845551 w 1912672"/>
              <a:gd name="connsiteY252" fmla="*/ 3755745 h 3833160"/>
              <a:gd name="connsiteX253" fmla="*/ 833671 w 1912672"/>
              <a:gd name="connsiteY253" fmla="*/ 3773189 h 3833160"/>
              <a:gd name="connsiteX254" fmla="*/ 819871 w 1912672"/>
              <a:gd name="connsiteY254" fmla="*/ 3791345 h 3833160"/>
              <a:gd name="connsiteX255" fmla="*/ 805085 w 1912672"/>
              <a:gd name="connsiteY255" fmla="*/ 3806242 h 3833160"/>
              <a:gd name="connsiteX256" fmla="*/ 790388 w 1912672"/>
              <a:gd name="connsiteY256" fmla="*/ 3819121 h 3833160"/>
              <a:gd name="connsiteX257" fmla="*/ 775016 w 1912672"/>
              <a:gd name="connsiteY257" fmla="*/ 3828711 h 3833160"/>
              <a:gd name="connsiteX258" fmla="*/ 761637 w 1912672"/>
              <a:gd name="connsiteY258" fmla="*/ 3833160 h 3833160"/>
              <a:gd name="connsiteX259" fmla="*/ 758567 w 1912672"/>
              <a:gd name="connsiteY259" fmla="*/ 3826878 h 3833160"/>
              <a:gd name="connsiteX260" fmla="*/ 805952 w 1912672"/>
              <a:gd name="connsiteY260" fmla="*/ 3777351 h 3833160"/>
              <a:gd name="connsiteX261" fmla="*/ 847525 w 1912672"/>
              <a:gd name="connsiteY261" fmla="*/ 3722733 h 3833160"/>
              <a:gd name="connsiteX262" fmla="*/ 882815 w 1912672"/>
              <a:gd name="connsiteY262" fmla="*/ 3664405 h 3833160"/>
              <a:gd name="connsiteX263" fmla="*/ 910683 w 1912672"/>
              <a:gd name="connsiteY263" fmla="*/ 3606761 h 3833160"/>
              <a:gd name="connsiteX264" fmla="*/ 933675 w 1912672"/>
              <a:gd name="connsiteY264" fmla="*/ 3550236 h 3833160"/>
              <a:gd name="connsiteX265" fmla="*/ 943120 w 1912672"/>
              <a:gd name="connsiteY265" fmla="*/ 3508495 h 3833160"/>
              <a:gd name="connsiteX266" fmla="*/ 946497 w 1912672"/>
              <a:gd name="connsiteY266" fmla="*/ 3509658 h 3833160"/>
              <a:gd name="connsiteX267" fmla="*/ 947522 w 1912672"/>
              <a:gd name="connsiteY267" fmla="*/ 3508759 h 3833160"/>
              <a:gd name="connsiteX268" fmla="*/ 947302 w 1912672"/>
              <a:gd name="connsiteY268" fmla="*/ 3506770 h 3833160"/>
              <a:gd name="connsiteX269" fmla="*/ 946709 w 1912672"/>
              <a:gd name="connsiteY269" fmla="*/ 3505350 h 3833160"/>
              <a:gd name="connsiteX270" fmla="*/ 945381 w 1912672"/>
              <a:gd name="connsiteY270" fmla="*/ 3502390 h 3833160"/>
              <a:gd name="connsiteX271" fmla="*/ 946879 w 1912672"/>
              <a:gd name="connsiteY271" fmla="*/ 3500109 h 3833160"/>
              <a:gd name="connsiteX272" fmla="*/ 946796 w 1912672"/>
              <a:gd name="connsiteY272" fmla="*/ 3498240 h 3833160"/>
              <a:gd name="connsiteX273" fmla="*/ 947228 w 1912672"/>
              <a:gd name="connsiteY273" fmla="*/ 3495922 h 3833160"/>
              <a:gd name="connsiteX274" fmla="*/ 946202 w 1912672"/>
              <a:gd name="connsiteY274" fmla="*/ 3496821 h 3833160"/>
              <a:gd name="connsiteX275" fmla="*/ 946796 w 1912672"/>
              <a:gd name="connsiteY275" fmla="*/ 3498240 h 3833160"/>
              <a:gd name="connsiteX276" fmla="*/ 943120 w 1912672"/>
              <a:gd name="connsiteY276" fmla="*/ 3508495 h 3833160"/>
              <a:gd name="connsiteX277" fmla="*/ 920055 w 1912672"/>
              <a:gd name="connsiteY277" fmla="*/ 3504456 h 3833160"/>
              <a:gd name="connsiteX278" fmla="*/ 891050 w 1912672"/>
              <a:gd name="connsiteY278" fmla="*/ 3506594 h 3833160"/>
              <a:gd name="connsiteX279" fmla="*/ 860172 w 1912672"/>
              <a:gd name="connsiteY279" fmla="*/ 3511582 h 3833160"/>
              <a:gd name="connsiteX280" fmla="*/ 826163 w 1912672"/>
              <a:gd name="connsiteY280" fmla="*/ 3521016 h 3833160"/>
              <a:gd name="connsiteX281" fmla="*/ 790835 w 1912672"/>
              <a:gd name="connsiteY281" fmla="*/ 3533785 h 3833160"/>
              <a:gd name="connsiteX282" fmla="*/ 755037 w 1912672"/>
              <a:gd name="connsiteY282" fmla="*/ 3547939 h 3833160"/>
              <a:gd name="connsiteX283" fmla="*/ 720010 w 1912672"/>
              <a:gd name="connsiteY283" fmla="*/ 3564567 h 3833160"/>
              <a:gd name="connsiteX284" fmla="*/ 686563 w 1912672"/>
              <a:gd name="connsiteY284" fmla="*/ 3580781 h 3833160"/>
              <a:gd name="connsiteX285" fmla="*/ 655247 w 1912672"/>
              <a:gd name="connsiteY285" fmla="*/ 3597068 h 3833160"/>
              <a:gd name="connsiteX286" fmla="*/ 687635 w 1912672"/>
              <a:gd name="connsiteY286" fmla="*/ 3566747 h 3833160"/>
              <a:gd name="connsiteX287" fmla="*/ 719332 w 1912672"/>
              <a:gd name="connsiteY287" fmla="*/ 3540910 h 3833160"/>
              <a:gd name="connsiteX288" fmla="*/ 753129 w 1912672"/>
              <a:gd name="connsiteY288" fmla="*/ 3520510 h 3833160"/>
              <a:gd name="connsiteX289" fmla="*/ 789139 w 1912672"/>
              <a:gd name="connsiteY289" fmla="*/ 3502048 h 3833160"/>
              <a:gd name="connsiteX290" fmla="*/ 826517 w 1912672"/>
              <a:gd name="connsiteY290" fmla="*/ 3487482 h 3833160"/>
              <a:gd name="connsiteX291" fmla="*/ 868462 w 1912672"/>
              <a:gd name="connsiteY291" fmla="*/ 3476916 h 3833160"/>
              <a:gd name="connsiteX292" fmla="*/ 962011 w 1912672"/>
              <a:gd name="connsiteY292" fmla="*/ 3455565 h 3833160"/>
              <a:gd name="connsiteX293" fmla="*/ 973820 w 1912672"/>
              <a:gd name="connsiteY293" fmla="*/ 3382651 h 3833160"/>
              <a:gd name="connsiteX294" fmla="*/ 979476 w 1912672"/>
              <a:gd name="connsiteY294" fmla="*/ 3310035 h 3833160"/>
              <a:gd name="connsiteX295" fmla="*/ 978970 w 1912672"/>
              <a:gd name="connsiteY295" fmla="*/ 3236513 h 3833160"/>
              <a:gd name="connsiteX296" fmla="*/ 972281 w 1912672"/>
              <a:gd name="connsiteY296" fmla="*/ 3163562 h 3833160"/>
              <a:gd name="connsiteX297" fmla="*/ 909718 w 1912672"/>
              <a:gd name="connsiteY297" fmla="*/ 2935624 h 3833160"/>
              <a:gd name="connsiteX298" fmla="*/ 900871 w 1912672"/>
              <a:gd name="connsiteY298" fmla="*/ 2934162 h 3833160"/>
              <a:gd name="connsiteX299" fmla="*/ 870406 w 1912672"/>
              <a:gd name="connsiteY299" fmla="*/ 2984139 h 3833160"/>
              <a:gd name="connsiteX300" fmla="*/ 833789 w 1912672"/>
              <a:gd name="connsiteY300" fmla="*/ 3034414 h 3833160"/>
              <a:gd name="connsiteX301" fmla="*/ 791581 w 1912672"/>
              <a:gd name="connsiteY301" fmla="*/ 3086679 h 3833160"/>
              <a:gd name="connsiteX302" fmla="*/ 743642 w 1912672"/>
              <a:gd name="connsiteY302" fmla="*/ 3135720 h 3833160"/>
              <a:gd name="connsiteX303" fmla="*/ 692759 w 1912672"/>
              <a:gd name="connsiteY303" fmla="*/ 3186373 h 3833160"/>
              <a:gd name="connsiteX304" fmla="*/ 637219 w 1912672"/>
              <a:gd name="connsiteY304" fmla="*/ 3235043 h 3833160"/>
              <a:gd name="connsiteX305" fmla="*/ 578815 w 1912672"/>
              <a:gd name="connsiteY305" fmla="*/ 3282100 h 3833160"/>
              <a:gd name="connsiteX306" fmla="*/ 518156 w 1912672"/>
              <a:gd name="connsiteY306" fmla="*/ 3326282 h 3833160"/>
              <a:gd name="connsiteX307" fmla="*/ 455177 w 1912672"/>
              <a:gd name="connsiteY307" fmla="*/ 3368134 h 3833160"/>
              <a:gd name="connsiteX308" fmla="*/ 393663 w 1912672"/>
              <a:gd name="connsiteY308" fmla="*/ 3407974 h 3833160"/>
              <a:gd name="connsiteX309" fmla="*/ 330228 w 1912672"/>
              <a:gd name="connsiteY309" fmla="*/ 3443435 h 3833160"/>
              <a:gd name="connsiteX310" fmla="*/ 267517 w 1912672"/>
              <a:gd name="connsiteY310" fmla="*/ 3474139 h 3833160"/>
              <a:gd name="connsiteX311" fmla="*/ 206814 w 1912672"/>
              <a:gd name="connsiteY311" fmla="*/ 3502111 h 3833160"/>
              <a:gd name="connsiteX312" fmla="*/ 148203 w 1912672"/>
              <a:gd name="connsiteY312" fmla="*/ 3524128 h 3833160"/>
              <a:gd name="connsiteX313" fmla="*/ 92246 w 1912672"/>
              <a:gd name="connsiteY313" fmla="*/ 3541882 h 3833160"/>
              <a:gd name="connsiteX314" fmla="*/ 37645 w 1912672"/>
              <a:gd name="connsiteY314" fmla="*/ 3552139 h 3833160"/>
              <a:gd name="connsiteX315" fmla="*/ 48200 w 1912672"/>
              <a:gd name="connsiteY315" fmla="*/ 3547012 h 3833160"/>
              <a:gd name="connsiteX316" fmla="*/ 54777 w 1912672"/>
              <a:gd name="connsiteY316" fmla="*/ 3543191 h 3833160"/>
              <a:gd name="connsiteX317" fmla="*/ 59610 w 1912672"/>
              <a:gd name="connsiteY317" fmla="*/ 3541137 h 3833160"/>
              <a:gd name="connsiteX318" fmla="*/ 61660 w 1912672"/>
              <a:gd name="connsiteY318" fmla="*/ 3539340 h 3833160"/>
              <a:gd name="connsiteX319" fmla="*/ 61441 w 1912672"/>
              <a:gd name="connsiteY319" fmla="*/ 3537351 h 3833160"/>
              <a:gd name="connsiteX320" fmla="*/ 62467 w 1912672"/>
              <a:gd name="connsiteY320" fmla="*/ 3536452 h 3833160"/>
              <a:gd name="connsiteX321" fmla="*/ 61359 w 1912672"/>
              <a:gd name="connsiteY321" fmla="*/ 3535481 h 3833160"/>
              <a:gd name="connsiteX322" fmla="*/ 62897 w 1912672"/>
              <a:gd name="connsiteY322" fmla="*/ 3534134 h 3833160"/>
              <a:gd name="connsiteX323" fmla="*/ 67081 w 1912672"/>
              <a:gd name="connsiteY323" fmla="*/ 3532408 h 3833160"/>
              <a:gd name="connsiteX324" fmla="*/ 72939 w 1912672"/>
              <a:gd name="connsiteY324" fmla="*/ 3529456 h 3833160"/>
              <a:gd name="connsiteX325" fmla="*/ 81778 w 1912672"/>
              <a:gd name="connsiteY325" fmla="*/ 3524622 h 3833160"/>
              <a:gd name="connsiteX326" fmla="*/ 95320 w 1912672"/>
              <a:gd name="connsiteY326" fmla="*/ 3518818 h 3833160"/>
              <a:gd name="connsiteX327" fmla="*/ 114932 w 1912672"/>
              <a:gd name="connsiteY327" fmla="*/ 3510846 h 3833160"/>
              <a:gd name="connsiteX328" fmla="*/ 137312 w 1912672"/>
              <a:gd name="connsiteY328" fmla="*/ 3500207 h 3833160"/>
              <a:gd name="connsiteX329" fmla="*/ 167862 w 1912672"/>
              <a:gd name="connsiteY329" fmla="*/ 3487744 h 3833160"/>
              <a:gd name="connsiteX330" fmla="*/ 204549 w 1912672"/>
              <a:gd name="connsiteY330" fmla="*/ 3472571 h 3833160"/>
              <a:gd name="connsiteX331" fmla="*/ 258382 w 1912672"/>
              <a:gd name="connsiteY331" fmla="*/ 3445767 h 3833160"/>
              <a:gd name="connsiteX332" fmla="*/ 311693 w 1912672"/>
              <a:gd name="connsiteY332" fmla="*/ 3413115 h 3833160"/>
              <a:gd name="connsiteX333" fmla="*/ 364540 w 1912672"/>
              <a:gd name="connsiteY333" fmla="*/ 3377961 h 3833160"/>
              <a:gd name="connsiteX334" fmla="*/ 422506 w 1912672"/>
              <a:gd name="connsiteY334" fmla="*/ 3342200 h 3833160"/>
              <a:gd name="connsiteX335" fmla="*/ 434347 w 1912672"/>
              <a:gd name="connsiteY335" fmla="*/ 3334006 h 3833160"/>
              <a:gd name="connsiteX336" fmla="*/ 451900 w 1912672"/>
              <a:gd name="connsiteY336" fmla="*/ 3321534 h 3833160"/>
              <a:gd name="connsiteX337" fmla="*/ 469893 w 1912672"/>
              <a:gd name="connsiteY337" fmla="*/ 3307950 h 3833160"/>
              <a:gd name="connsiteX338" fmla="*/ 489284 w 1912672"/>
              <a:gd name="connsiteY338" fmla="*/ 3292897 h 3833160"/>
              <a:gd name="connsiteX339" fmla="*/ 508083 w 1912672"/>
              <a:gd name="connsiteY339" fmla="*/ 3276424 h 3833160"/>
              <a:gd name="connsiteX340" fmla="*/ 522649 w 1912672"/>
              <a:gd name="connsiteY340" fmla="*/ 3259537 h 3833160"/>
              <a:gd name="connsiteX341" fmla="*/ 534440 w 1912672"/>
              <a:gd name="connsiteY341" fmla="*/ 3244112 h 3833160"/>
              <a:gd name="connsiteX342" fmla="*/ 539574 w 1912672"/>
              <a:gd name="connsiteY342" fmla="*/ 3230640 h 3833160"/>
              <a:gd name="connsiteX343" fmla="*/ 509849 w 1912672"/>
              <a:gd name="connsiteY343" fmla="*/ 3208187 h 3833160"/>
              <a:gd name="connsiteX344" fmla="*/ 474526 w 1912672"/>
              <a:gd name="connsiteY344" fmla="*/ 3191609 h 3833160"/>
              <a:gd name="connsiteX345" fmla="*/ 435493 w 1912672"/>
              <a:gd name="connsiteY345" fmla="*/ 3180466 h 3833160"/>
              <a:gd name="connsiteX346" fmla="*/ 390471 w 1912672"/>
              <a:gd name="connsiteY346" fmla="*/ 3173359 h 3833160"/>
              <a:gd name="connsiteX347" fmla="*/ 344894 w 1912672"/>
              <a:gd name="connsiteY347" fmla="*/ 3170859 h 3833160"/>
              <a:gd name="connsiteX348" fmla="*/ 295258 w 1912672"/>
              <a:gd name="connsiteY348" fmla="*/ 3172887 h 3833160"/>
              <a:gd name="connsiteX349" fmla="*/ 245329 w 1912672"/>
              <a:gd name="connsiteY349" fmla="*/ 3177354 h 3833160"/>
              <a:gd name="connsiteX350" fmla="*/ 195694 w 1912672"/>
              <a:gd name="connsiteY350" fmla="*/ 3184474 h 3833160"/>
              <a:gd name="connsiteX351" fmla="*/ 144902 w 1912672"/>
              <a:gd name="connsiteY351" fmla="*/ 3193577 h 3833160"/>
              <a:gd name="connsiteX352" fmla="*/ 95992 w 1912672"/>
              <a:gd name="connsiteY352" fmla="*/ 3206125 h 3833160"/>
              <a:gd name="connsiteX353" fmla="*/ 49213 w 1912672"/>
              <a:gd name="connsiteY353" fmla="*/ 3218744 h 3833160"/>
              <a:gd name="connsiteX354" fmla="*/ 6365 w 1912672"/>
              <a:gd name="connsiteY354" fmla="*/ 3233010 h 3833160"/>
              <a:gd name="connsiteX355" fmla="*/ 0 w 1912672"/>
              <a:gd name="connsiteY355" fmla="*/ 3227433 h 3833160"/>
              <a:gd name="connsiteX356" fmla="*/ 3076 w 1912672"/>
              <a:gd name="connsiteY356" fmla="*/ 3224737 h 3833160"/>
              <a:gd name="connsiteX357" fmla="*/ 43018 w 1912672"/>
              <a:gd name="connsiteY357" fmla="*/ 3207924 h 3833160"/>
              <a:gd name="connsiteX358" fmla="*/ 85231 w 1912672"/>
              <a:gd name="connsiteY358" fmla="*/ 3191304 h 3833160"/>
              <a:gd name="connsiteX359" fmla="*/ 127386 w 1912672"/>
              <a:gd name="connsiteY359" fmla="*/ 3176431 h 3833160"/>
              <a:gd name="connsiteX360" fmla="*/ 168655 w 1912672"/>
              <a:gd name="connsiteY360" fmla="*/ 3162578 h 3833160"/>
              <a:gd name="connsiteX361" fmla="*/ 209793 w 1912672"/>
              <a:gd name="connsiteY361" fmla="*/ 3149808 h 3833160"/>
              <a:gd name="connsiteX362" fmla="*/ 250713 w 1912672"/>
              <a:gd name="connsiteY362" fmla="*/ 3140141 h 3833160"/>
              <a:gd name="connsiteX363" fmla="*/ 291298 w 1912672"/>
              <a:gd name="connsiteY363" fmla="*/ 3131978 h 3833160"/>
              <a:gd name="connsiteX364" fmla="*/ 333154 w 1912672"/>
              <a:gd name="connsiteY364" fmla="*/ 3128523 h 3833160"/>
              <a:gd name="connsiteX365" fmla="*/ 375359 w 1912672"/>
              <a:gd name="connsiteY365" fmla="*/ 3125974 h 3833160"/>
              <a:gd name="connsiteX366" fmla="*/ 416751 w 1912672"/>
              <a:gd name="connsiteY366" fmla="*/ 3130200 h 3833160"/>
              <a:gd name="connsiteX367" fmla="*/ 459928 w 1912672"/>
              <a:gd name="connsiteY367" fmla="*/ 3138683 h 3833160"/>
              <a:gd name="connsiteX368" fmla="*/ 504268 w 1912672"/>
              <a:gd name="connsiteY368" fmla="*/ 3151481 h 3833160"/>
              <a:gd name="connsiteX369" fmla="*/ 546509 w 1912672"/>
              <a:gd name="connsiteY369" fmla="*/ 3169029 h 3833160"/>
              <a:gd name="connsiteX370" fmla="*/ 591005 w 1912672"/>
              <a:gd name="connsiteY370" fmla="*/ 3194544 h 3833160"/>
              <a:gd name="connsiteX371" fmla="*/ 643386 w 1912672"/>
              <a:gd name="connsiteY371" fmla="*/ 3146702 h 3833160"/>
              <a:gd name="connsiteX372" fmla="*/ 689192 w 1912672"/>
              <a:gd name="connsiteY372" fmla="*/ 3097589 h 3833160"/>
              <a:gd name="connsiteX373" fmla="*/ 728837 w 1912672"/>
              <a:gd name="connsiteY373" fmla="*/ 3047570 h 3833160"/>
              <a:gd name="connsiteX374" fmla="*/ 763151 w 1912672"/>
              <a:gd name="connsiteY374" fmla="*/ 2997373 h 3833160"/>
              <a:gd name="connsiteX375" fmla="*/ 792509 w 1912672"/>
              <a:gd name="connsiteY375" fmla="*/ 2946426 h 3833160"/>
              <a:gd name="connsiteX376" fmla="*/ 818742 w 1912672"/>
              <a:gd name="connsiteY376" fmla="*/ 2896035 h 3833160"/>
              <a:gd name="connsiteX377" fmla="*/ 840539 w 1912672"/>
              <a:gd name="connsiteY377" fmla="*/ 2845651 h 3833160"/>
              <a:gd name="connsiteX378" fmla="*/ 868659 w 1912672"/>
              <a:gd name="connsiteY378" fmla="*/ 2777611 h 3833160"/>
              <a:gd name="connsiteX379" fmla="*/ 886079 w 1912672"/>
              <a:gd name="connsiteY379" fmla="*/ 2678806 h 3833160"/>
              <a:gd name="connsiteX380" fmla="*/ 894665 w 1912672"/>
              <a:gd name="connsiteY380" fmla="*/ 2574247 h 3833160"/>
              <a:gd name="connsiteX381" fmla="*/ 910157 w 1912672"/>
              <a:gd name="connsiteY381" fmla="*/ 2532162 h 3833160"/>
              <a:gd name="connsiteX382" fmla="*/ 923410 w 1912672"/>
              <a:gd name="connsiteY382" fmla="*/ 2485372 h 3833160"/>
              <a:gd name="connsiteX383" fmla="*/ 935916 w 1912672"/>
              <a:gd name="connsiteY383" fmla="*/ 2433353 h 3833160"/>
              <a:gd name="connsiteX384" fmla="*/ 947488 w 1912672"/>
              <a:gd name="connsiteY384" fmla="*/ 2377937 h 3833160"/>
              <a:gd name="connsiteX385" fmla="*/ 956821 w 1912672"/>
              <a:gd name="connsiteY385" fmla="*/ 2318077 h 3833160"/>
              <a:gd name="connsiteX386" fmla="*/ 963914 w 1912672"/>
              <a:gd name="connsiteY386" fmla="*/ 2257171 h 3833160"/>
              <a:gd name="connsiteX387" fmla="*/ 970820 w 1912672"/>
              <a:gd name="connsiteY387" fmla="*/ 2193390 h 3833160"/>
              <a:gd name="connsiteX388" fmla="*/ 975486 w 1912672"/>
              <a:gd name="connsiteY388" fmla="*/ 2128825 h 3833160"/>
              <a:gd name="connsiteX389" fmla="*/ 979406 w 1912672"/>
              <a:gd name="connsiteY389" fmla="*/ 2061646 h 3833160"/>
              <a:gd name="connsiteX390" fmla="*/ 979406 w 1912672"/>
              <a:gd name="connsiteY390" fmla="*/ 1995512 h 3833160"/>
              <a:gd name="connsiteX391" fmla="*/ 979406 w 1912672"/>
              <a:gd name="connsiteY391" fmla="*/ 1930162 h 3833160"/>
              <a:gd name="connsiteX392" fmla="*/ 975486 w 1912672"/>
              <a:gd name="connsiteY392" fmla="*/ 1864552 h 3833160"/>
              <a:gd name="connsiteX393" fmla="*/ 970073 w 1912672"/>
              <a:gd name="connsiteY393" fmla="*/ 1801555 h 3833160"/>
              <a:gd name="connsiteX394" fmla="*/ 963167 w 1912672"/>
              <a:gd name="connsiteY394" fmla="*/ 1740126 h 3833160"/>
              <a:gd name="connsiteX395" fmla="*/ 952901 w 1912672"/>
              <a:gd name="connsiteY395" fmla="*/ 1680789 h 3833160"/>
              <a:gd name="connsiteX396" fmla="*/ 938902 w 1912672"/>
              <a:gd name="connsiteY396" fmla="*/ 1625634 h 3833160"/>
              <a:gd name="connsiteX397" fmla="*/ 923410 w 1912672"/>
              <a:gd name="connsiteY397" fmla="*/ 1573354 h 3833160"/>
              <a:gd name="connsiteX398" fmla="*/ 904744 w 1912672"/>
              <a:gd name="connsiteY398" fmla="*/ 1526564 h 3833160"/>
              <a:gd name="connsiteX399" fmla="*/ 883839 w 1912672"/>
              <a:gd name="connsiteY399" fmla="*/ 1485263 h 3833160"/>
              <a:gd name="connsiteX400" fmla="*/ 859574 w 1912672"/>
              <a:gd name="connsiteY400" fmla="*/ 1448667 h 3833160"/>
              <a:gd name="connsiteX401" fmla="*/ 832510 w 1912672"/>
              <a:gd name="connsiteY401" fmla="*/ 1419129 h 3833160"/>
              <a:gd name="connsiteX402" fmla="*/ 801338 w 1912672"/>
              <a:gd name="connsiteY402" fmla="*/ 1396649 h 3833160"/>
              <a:gd name="connsiteX403" fmla="*/ 774834 w 1912672"/>
              <a:gd name="connsiteY403" fmla="*/ 1383318 h 3833160"/>
              <a:gd name="connsiteX404" fmla="*/ 745342 w 1912672"/>
              <a:gd name="connsiteY404" fmla="*/ 1377829 h 3833160"/>
              <a:gd name="connsiteX405" fmla="*/ 714918 w 1912672"/>
              <a:gd name="connsiteY405" fmla="*/ 1377829 h 3833160"/>
              <a:gd name="connsiteX406" fmla="*/ 683187 w 1912672"/>
              <a:gd name="connsiteY406" fmla="*/ 1381750 h 3833160"/>
              <a:gd name="connsiteX407" fmla="*/ 652016 w 1912672"/>
              <a:gd name="connsiteY407" fmla="*/ 1388023 h 3833160"/>
              <a:gd name="connsiteX408" fmla="*/ 620845 w 1912672"/>
              <a:gd name="connsiteY408" fmla="*/ 1396649 h 3833160"/>
              <a:gd name="connsiteX409" fmla="*/ 589860 w 1912672"/>
              <a:gd name="connsiteY409" fmla="*/ 1403446 h 3833160"/>
              <a:gd name="connsiteX410" fmla="*/ 559436 w 1912672"/>
              <a:gd name="connsiteY410" fmla="*/ 1410503 h 3833160"/>
              <a:gd name="connsiteX411" fmla="*/ 531438 w 1912672"/>
              <a:gd name="connsiteY411" fmla="*/ 1414424 h 3833160"/>
              <a:gd name="connsiteX412" fmla="*/ 467602 w 1912672"/>
              <a:gd name="connsiteY412" fmla="*/ 1417561 h 3833160"/>
              <a:gd name="connsiteX413" fmla="*/ 405447 w 1912672"/>
              <a:gd name="connsiteY413" fmla="*/ 1414424 h 3833160"/>
              <a:gd name="connsiteX414" fmla="*/ 347958 w 1912672"/>
              <a:gd name="connsiteY414" fmla="*/ 1407367 h 3833160"/>
              <a:gd name="connsiteX415" fmla="*/ 292708 w 1912672"/>
              <a:gd name="connsiteY415" fmla="*/ 1397433 h 3833160"/>
              <a:gd name="connsiteX416" fmla="*/ 238952 w 1912672"/>
              <a:gd name="connsiteY416" fmla="*/ 1384886 h 3833160"/>
              <a:gd name="connsiteX417" fmla="*/ 187622 w 1912672"/>
              <a:gd name="connsiteY417" fmla="*/ 1372339 h 3833160"/>
              <a:gd name="connsiteX418" fmla="*/ 139466 w 1912672"/>
              <a:gd name="connsiteY418" fmla="*/ 1358485 h 3833160"/>
              <a:gd name="connsiteX419" fmla="*/ 142639 w 1912672"/>
              <a:gd name="connsiteY419" fmla="*/ 1342801 h 3833160"/>
              <a:gd name="connsiteX420" fmla="*/ 208714 w 1912672"/>
              <a:gd name="connsiteY420" fmla="*/ 1352212 h 3833160"/>
              <a:gd name="connsiteX421" fmla="*/ 274043 w 1912672"/>
              <a:gd name="connsiteY421" fmla="*/ 1358485 h 3833160"/>
              <a:gd name="connsiteX422" fmla="*/ 337878 w 1912672"/>
              <a:gd name="connsiteY422" fmla="*/ 1360838 h 3833160"/>
              <a:gd name="connsiteX423" fmla="*/ 400034 w 1912672"/>
              <a:gd name="connsiteY423" fmla="*/ 1358485 h 3833160"/>
              <a:gd name="connsiteX424" fmla="*/ 460696 w 1912672"/>
              <a:gd name="connsiteY424" fmla="*/ 1349859 h 3833160"/>
              <a:gd name="connsiteX425" fmla="*/ 519865 w 1912672"/>
              <a:gd name="connsiteY425" fmla="*/ 1336528 h 3833160"/>
              <a:gd name="connsiteX426" fmla="*/ 576608 w 1912672"/>
              <a:gd name="connsiteY426" fmla="*/ 1318753 h 3833160"/>
              <a:gd name="connsiteX427" fmla="*/ 630177 w 1912672"/>
              <a:gd name="connsiteY427" fmla="*/ 1292874 h 3833160"/>
              <a:gd name="connsiteX428" fmla="*/ 699426 w 1912672"/>
              <a:gd name="connsiteY428" fmla="*/ 1258631 h 3833160"/>
              <a:gd name="connsiteX429" fmla="*/ 572688 w 1912672"/>
              <a:gd name="connsiteY429" fmla="*/ 1147276 h 3833160"/>
              <a:gd name="connsiteX430" fmla="*/ 459203 w 1912672"/>
              <a:gd name="connsiteY430" fmla="*/ 1022589 h 3833160"/>
              <a:gd name="connsiteX431" fmla="*/ 396861 w 1912672"/>
              <a:gd name="connsiteY431" fmla="*/ 1029647 h 3833160"/>
              <a:gd name="connsiteX432" fmla="*/ 336198 w 1912672"/>
              <a:gd name="connsiteY432" fmla="*/ 1029647 h 3833160"/>
              <a:gd name="connsiteX433" fmla="*/ 280949 w 1912672"/>
              <a:gd name="connsiteY433" fmla="*/ 1022589 h 3833160"/>
              <a:gd name="connsiteX434" fmla="*/ 228873 w 1912672"/>
              <a:gd name="connsiteY434" fmla="*/ 1007951 h 3833160"/>
              <a:gd name="connsiteX435" fmla="*/ 180716 w 1912672"/>
              <a:gd name="connsiteY435" fmla="*/ 986777 h 3833160"/>
              <a:gd name="connsiteX436" fmla="*/ 138719 w 1912672"/>
              <a:gd name="connsiteY436" fmla="*/ 960376 h 3833160"/>
              <a:gd name="connsiteX437" fmla="*/ 101389 w 1912672"/>
              <a:gd name="connsiteY437" fmla="*/ 927701 h 3833160"/>
              <a:gd name="connsiteX438" fmla="*/ 70218 w 1912672"/>
              <a:gd name="connsiteY438" fmla="*/ 889537 h 3833160"/>
              <a:gd name="connsiteX439" fmla="*/ 46139 w 1912672"/>
              <a:gd name="connsiteY439" fmla="*/ 848236 h 3833160"/>
              <a:gd name="connsiteX440" fmla="*/ 49312 w 1912672"/>
              <a:gd name="connsiteY440" fmla="*/ 841179 h 3833160"/>
              <a:gd name="connsiteX441" fmla="*/ 59392 w 1912672"/>
              <a:gd name="connsiteY441" fmla="*/ 848236 h 3833160"/>
              <a:gd name="connsiteX442" fmla="*/ 71897 w 1912672"/>
              <a:gd name="connsiteY442" fmla="*/ 875422 h 3833160"/>
              <a:gd name="connsiteX443" fmla="*/ 92056 w 1912672"/>
              <a:gd name="connsiteY443" fmla="*/ 898948 h 3833160"/>
              <a:gd name="connsiteX444" fmla="*/ 116881 w 1912672"/>
              <a:gd name="connsiteY444" fmla="*/ 922212 h 3833160"/>
              <a:gd name="connsiteX445" fmla="*/ 146559 w 1912672"/>
              <a:gd name="connsiteY445" fmla="*/ 940248 h 3833160"/>
              <a:gd name="connsiteX446" fmla="*/ 180716 w 1912672"/>
              <a:gd name="connsiteY446" fmla="*/ 955671 h 3833160"/>
              <a:gd name="connsiteX447" fmla="*/ 216554 w 1912672"/>
              <a:gd name="connsiteY447" fmla="*/ 967434 h 3833160"/>
              <a:gd name="connsiteX448" fmla="*/ 254631 w 1912672"/>
              <a:gd name="connsiteY448" fmla="*/ 974492 h 3833160"/>
              <a:gd name="connsiteX449" fmla="*/ 294201 w 1912672"/>
              <a:gd name="connsiteY449" fmla="*/ 976844 h 3833160"/>
              <a:gd name="connsiteX450" fmla="*/ 332279 w 1912672"/>
              <a:gd name="connsiteY450" fmla="*/ 976060 h 3833160"/>
              <a:gd name="connsiteX451" fmla="*/ 353371 w 1912672"/>
              <a:gd name="connsiteY451" fmla="*/ 972923 h 3833160"/>
              <a:gd name="connsiteX452" fmla="*/ 372036 w 1912672"/>
              <a:gd name="connsiteY452" fmla="*/ 972923 h 3833160"/>
              <a:gd name="connsiteX453" fmla="*/ 388275 w 1912672"/>
              <a:gd name="connsiteY453" fmla="*/ 969786 h 3833160"/>
              <a:gd name="connsiteX454" fmla="*/ 403954 w 1912672"/>
              <a:gd name="connsiteY454" fmla="*/ 965865 h 3833160"/>
              <a:gd name="connsiteX455" fmla="*/ 417206 w 1912672"/>
              <a:gd name="connsiteY455" fmla="*/ 957239 h 3833160"/>
              <a:gd name="connsiteX456" fmla="*/ 379875 w 1912672"/>
              <a:gd name="connsiteY456" fmla="*/ 886400 h 3833160"/>
              <a:gd name="connsiteX457" fmla="*/ 347958 w 1912672"/>
              <a:gd name="connsiteY457" fmla="*/ 817130 h 3833160"/>
              <a:gd name="connsiteX458" fmla="*/ 317533 w 1912672"/>
              <a:gd name="connsiteY458" fmla="*/ 744723 h 3833160"/>
              <a:gd name="connsiteX459" fmla="*/ 291215 w 1912672"/>
              <a:gd name="connsiteY459" fmla="*/ 669963 h 3833160"/>
              <a:gd name="connsiteX460" fmla="*/ 265457 w 1912672"/>
              <a:gd name="connsiteY460" fmla="*/ 588930 h 3833160"/>
              <a:gd name="connsiteX461" fmla="*/ 241379 w 1912672"/>
              <a:gd name="connsiteY461" fmla="*/ 501623 h 3833160"/>
              <a:gd name="connsiteX462" fmla="*/ 238952 w 1912672"/>
              <a:gd name="connsiteY462" fmla="*/ 485939 h 3833160"/>
              <a:gd name="connsiteX463" fmla="*/ 232793 w 1912672"/>
              <a:gd name="connsiteY463" fmla="*/ 464243 h 3833160"/>
              <a:gd name="connsiteX464" fmla="*/ 228873 w 1912672"/>
              <a:gd name="connsiteY464" fmla="*/ 440194 h 3833160"/>
              <a:gd name="connsiteX465" fmla="*/ 223460 w 1912672"/>
              <a:gd name="connsiteY465" fmla="*/ 415884 h 3833160"/>
              <a:gd name="connsiteX466" fmla="*/ 218794 w 1912672"/>
              <a:gd name="connsiteY466" fmla="*/ 389483 h 3833160"/>
              <a:gd name="connsiteX467" fmla="*/ 217300 w 1912672"/>
              <a:gd name="connsiteY467" fmla="*/ 365173 h 3833160"/>
              <a:gd name="connsiteX468" fmla="*/ 217300 w 1912672"/>
              <a:gd name="connsiteY468" fmla="*/ 342693 h 3833160"/>
              <a:gd name="connsiteX469" fmla="*/ 220287 w 1912672"/>
              <a:gd name="connsiteY469" fmla="*/ 322565 h 3833160"/>
              <a:gd name="connsiteX470" fmla="*/ 225886 w 1912672"/>
              <a:gd name="connsiteY470" fmla="*/ 308450 h 3833160"/>
              <a:gd name="connsiteX471" fmla="*/ 232793 w 1912672"/>
              <a:gd name="connsiteY471" fmla="*/ 311586 h 3833160"/>
              <a:gd name="connsiteX472" fmla="*/ 238952 w 1912672"/>
              <a:gd name="connsiteY472" fmla="*/ 391051 h 3833160"/>
              <a:gd name="connsiteX473" fmla="*/ 252951 w 1912672"/>
              <a:gd name="connsiteY473" fmla="*/ 470516 h 3833160"/>
              <a:gd name="connsiteX474" fmla="*/ 274043 w 1912672"/>
              <a:gd name="connsiteY474" fmla="*/ 548413 h 3833160"/>
              <a:gd name="connsiteX475" fmla="*/ 299614 w 1912672"/>
              <a:gd name="connsiteY475" fmla="*/ 620036 h 3833160"/>
              <a:gd name="connsiteX476" fmla="*/ 327612 w 1912672"/>
              <a:gd name="connsiteY476" fmla="*/ 686954 h 3833160"/>
              <a:gd name="connsiteX477" fmla="*/ 353371 w 1912672"/>
              <a:gd name="connsiteY477" fmla="*/ 730607 h 3833160"/>
              <a:gd name="connsiteX478" fmla="*/ 350197 w 1912672"/>
              <a:gd name="connsiteY478" fmla="*/ 732176 h 3833160"/>
              <a:gd name="connsiteX479" fmla="*/ 350197 w 1912672"/>
              <a:gd name="connsiteY479" fmla="*/ 733744 h 3833160"/>
              <a:gd name="connsiteX480" fmla="*/ 351877 w 1912672"/>
              <a:gd name="connsiteY480" fmla="*/ 735313 h 3833160"/>
              <a:gd name="connsiteX481" fmla="*/ 353371 w 1912672"/>
              <a:gd name="connsiteY481" fmla="*/ 736097 h 3833160"/>
              <a:gd name="connsiteX482" fmla="*/ 356544 w 1912672"/>
              <a:gd name="connsiteY482" fmla="*/ 737665 h 3833160"/>
              <a:gd name="connsiteX483" fmla="*/ 357290 w 1912672"/>
              <a:gd name="connsiteY483" fmla="*/ 740802 h 3833160"/>
              <a:gd name="connsiteX484" fmla="*/ 358784 w 1912672"/>
              <a:gd name="connsiteY484" fmla="*/ 742370 h 3833160"/>
              <a:gd name="connsiteX485" fmla="*/ 360277 w 1912672"/>
              <a:gd name="connsiteY485" fmla="*/ 744723 h 3833160"/>
              <a:gd name="connsiteX486" fmla="*/ 360277 w 1912672"/>
              <a:gd name="connsiteY486" fmla="*/ 743154 h 3833160"/>
              <a:gd name="connsiteX487" fmla="*/ 358784 w 1912672"/>
              <a:gd name="connsiteY487" fmla="*/ 742370 h 3833160"/>
              <a:gd name="connsiteX488" fmla="*/ 353371 w 1912672"/>
              <a:gd name="connsiteY488" fmla="*/ 730607 h 3833160"/>
              <a:gd name="connsiteX489" fmla="*/ 372036 w 1912672"/>
              <a:gd name="connsiteY489" fmla="*/ 716492 h 3833160"/>
              <a:gd name="connsiteX490" fmla="*/ 389955 w 1912672"/>
              <a:gd name="connsiteY490" fmla="*/ 692443 h 3833160"/>
              <a:gd name="connsiteX491" fmla="*/ 406940 w 1912672"/>
              <a:gd name="connsiteY491" fmla="*/ 664474 h 3833160"/>
              <a:gd name="connsiteX492" fmla="*/ 422619 w 1912672"/>
              <a:gd name="connsiteY492" fmla="*/ 630231 h 3833160"/>
              <a:gd name="connsiteX493" fmla="*/ 436618 w 1912672"/>
              <a:gd name="connsiteY493" fmla="*/ 592066 h 3833160"/>
              <a:gd name="connsiteX494" fmla="*/ 449870 w 1912672"/>
              <a:gd name="connsiteY494" fmla="*/ 552334 h 3833160"/>
              <a:gd name="connsiteX495" fmla="*/ 460696 w 1912672"/>
              <a:gd name="connsiteY495" fmla="*/ 511033 h 3833160"/>
              <a:gd name="connsiteX496" fmla="*/ 470776 w 1912672"/>
              <a:gd name="connsiteY496" fmla="*/ 471301 h 3833160"/>
              <a:gd name="connsiteX497" fmla="*/ 479362 w 1912672"/>
              <a:gd name="connsiteY497" fmla="*/ 433136 h 3833160"/>
              <a:gd name="connsiteX498" fmla="*/ 480855 w 1912672"/>
              <a:gd name="connsiteY498" fmla="*/ 484370 h 3833160"/>
              <a:gd name="connsiteX499" fmla="*/ 479362 w 1912672"/>
              <a:gd name="connsiteY499" fmla="*/ 531161 h 3833160"/>
              <a:gd name="connsiteX500" fmla="*/ 472269 w 1912672"/>
              <a:gd name="connsiteY500" fmla="*/ 574814 h 3833160"/>
              <a:gd name="connsiteX501" fmla="*/ 462189 w 1912672"/>
              <a:gd name="connsiteY501" fmla="*/ 618468 h 3833160"/>
              <a:gd name="connsiteX502" fmla="*/ 448190 w 1912672"/>
              <a:gd name="connsiteY502" fmla="*/ 659769 h 3833160"/>
              <a:gd name="connsiteX503" fmla="*/ 428032 w 1912672"/>
              <a:gd name="connsiteY503" fmla="*/ 701069 h 3833160"/>
              <a:gd name="connsiteX504" fmla="*/ 381369 w 1912672"/>
              <a:gd name="connsiteY504" fmla="*/ 791252 h 3833160"/>
              <a:gd name="connsiteX505" fmla="*/ 429525 w 1912672"/>
              <a:gd name="connsiteY505" fmla="*/ 863920 h 3833160"/>
              <a:gd name="connsiteX506" fmla="*/ 481601 w 1912672"/>
              <a:gd name="connsiteY506" fmla="*/ 931622 h 3833160"/>
              <a:gd name="connsiteX507" fmla="*/ 538531 w 1912672"/>
              <a:gd name="connsiteY507" fmla="*/ 995403 h 3833160"/>
              <a:gd name="connsiteX508" fmla="*/ 599193 w 1912672"/>
              <a:gd name="connsiteY508" fmla="*/ 1053957 h 3833160"/>
              <a:gd name="connsiteX509" fmla="*/ 816831 w 1912672"/>
              <a:gd name="connsiteY509" fmla="*/ 1205045 h 3833160"/>
              <a:gd name="connsiteX510" fmla="*/ 823924 w 1912672"/>
              <a:gd name="connsiteY510" fmla="*/ 1199555 h 3833160"/>
              <a:gd name="connsiteX511" fmla="*/ 806005 w 1912672"/>
              <a:gd name="connsiteY511" fmla="*/ 1132637 h 3833160"/>
              <a:gd name="connsiteX512" fmla="*/ 792006 w 1912672"/>
              <a:gd name="connsiteY512" fmla="*/ 1060753 h 3833160"/>
              <a:gd name="connsiteX513" fmla="*/ 780247 w 1912672"/>
              <a:gd name="connsiteY513" fmla="*/ 982856 h 3833160"/>
              <a:gd name="connsiteX514" fmla="*/ 774834 w 1912672"/>
              <a:gd name="connsiteY514" fmla="*/ 903391 h 3833160"/>
              <a:gd name="connsiteX515" fmla="*/ 770167 w 1912672"/>
              <a:gd name="connsiteY515" fmla="*/ 820267 h 3833160"/>
              <a:gd name="connsiteX516" fmla="*/ 770167 w 1912672"/>
              <a:gd name="connsiteY516" fmla="*/ 735313 h 3833160"/>
              <a:gd name="connsiteX517" fmla="*/ 773340 w 1912672"/>
              <a:gd name="connsiteY517" fmla="*/ 649574 h 3833160"/>
              <a:gd name="connsiteX518" fmla="*/ 780247 w 1912672"/>
              <a:gd name="connsiteY518" fmla="*/ 564620 h 3833160"/>
              <a:gd name="connsiteX519" fmla="*/ 790513 w 1912672"/>
              <a:gd name="connsiteY519" fmla="*/ 479927 h 3833160"/>
              <a:gd name="connsiteX520" fmla="*/ 801338 w 1912672"/>
              <a:gd name="connsiteY520" fmla="*/ 398109 h 3833160"/>
              <a:gd name="connsiteX521" fmla="*/ 816831 w 1912672"/>
              <a:gd name="connsiteY521" fmla="*/ 318644 h 3833160"/>
              <a:gd name="connsiteX522" fmla="*/ 835496 w 1912672"/>
              <a:gd name="connsiteY522" fmla="*/ 243884 h 3833160"/>
              <a:gd name="connsiteX523" fmla="*/ 854908 w 1912672"/>
              <a:gd name="connsiteY523" fmla="*/ 173046 h 3833160"/>
              <a:gd name="connsiteX524" fmla="*/ 877493 w 1912672"/>
              <a:gd name="connsiteY524" fmla="*/ 109003 h 3833160"/>
              <a:gd name="connsiteX525" fmla="*/ 901571 w 1912672"/>
              <a:gd name="connsiteY525" fmla="*/ 50711 h 3833160"/>
              <a:gd name="connsiteX526" fmla="*/ 930503 w 1912672"/>
              <a:gd name="connsiteY526" fmla="*/ 0 h 3833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</a:cxnLst>
            <a:rect l="l" t="t" r="r" b="b"/>
            <a:pathLst>
              <a:path w="1912672" h="3833160">
                <a:moveTo>
                  <a:pt x="930503" y="0"/>
                </a:moveTo>
                <a:cubicBezTo>
                  <a:pt x="929383" y="4182"/>
                  <a:pt x="928449" y="8365"/>
                  <a:pt x="927329" y="12547"/>
                </a:cubicBezTo>
                <a:cubicBezTo>
                  <a:pt x="926770" y="15423"/>
                  <a:pt x="926396" y="18037"/>
                  <a:pt x="925836" y="20912"/>
                </a:cubicBezTo>
                <a:lnTo>
                  <a:pt x="924156" y="26401"/>
                </a:lnTo>
                <a:lnTo>
                  <a:pt x="924156" y="29538"/>
                </a:lnTo>
                <a:lnTo>
                  <a:pt x="925836" y="31106"/>
                </a:lnTo>
                <a:lnTo>
                  <a:pt x="925836" y="32675"/>
                </a:lnTo>
                <a:lnTo>
                  <a:pt x="927329" y="32675"/>
                </a:lnTo>
                <a:lnTo>
                  <a:pt x="927329" y="35027"/>
                </a:lnTo>
                <a:cubicBezTo>
                  <a:pt x="926770" y="36596"/>
                  <a:pt x="926396" y="38164"/>
                  <a:pt x="925836" y="39733"/>
                </a:cubicBezTo>
                <a:lnTo>
                  <a:pt x="924156" y="46790"/>
                </a:lnTo>
                <a:lnTo>
                  <a:pt x="921917" y="57769"/>
                </a:lnTo>
                <a:cubicBezTo>
                  <a:pt x="920423" y="62997"/>
                  <a:pt x="918743" y="67964"/>
                  <a:pt x="917250" y="73192"/>
                </a:cubicBezTo>
                <a:cubicBezTo>
                  <a:pt x="914824" y="80511"/>
                  <a:pt x="912584" y="87830"/>
                  <a:pt x="910157" y="95149"/>
                </a:cubicBezTo>
                <a:cubicBezTo>
                  <a:pt x="907918" y="104037"/>
                  <a:pt x="905491" y="112663"/>
                  <a:pt x="903251" y="121550"/>
                </a:cubicBezTo>
                <a:cubicBezTo>
                  <a:pt x="899518" y="133052"/>
                  <a:pt x="895972" y="144292"/>
                  <a:pt x="892239" y="155793"/>
                </a:cubicBezTo>
                <a:cubicBezTo>
                  <a:pt x="887946" y="169647"/>
                  <a:pt x="883466" y="183240"/>
                  <a:pt x="879173" y="197094"/>
                </a:cubicBezTo>
                <a:cubicBezTo>
                  <a:pt x="873947" y="218529"/>
                  <a:pt x="868720" y="240225"/>
                  <a:pt x="863494" y="261659"/>
                </a:cubicBezTo>
                <a:cubicBezTo>
                  <a:pt x="859948" y="284662"/>
                  <a:pt x="856215" y="307927"/>
                  <a:pt x="852668" y="330930"/>
                </a:cubicBezTo>
                <a:cubicBezTo>
                  <a:pt x="849868" y="354717"/>
                  <a:pt x="846882" y="378243"/>
                  <a:pt x="844082" y="402030"/>
                </a:cubicBezTo>
                <a:cubicBezTo>
                  <a:pt x="840162" y="427124"/>
                  <a:pt x="836429" y="452480"/>
                  <a:pt x="832510" y="477574"/>
                </a:cubicBezTo>
                <a:cubicBezTo>
                  <a:pt x="831950" y="483063"/>
                  <a:pt x="831390" y="488291"/>
                  <a:pt x="830830" y="493781"/>
                </a:cubicBezTo>
                <a:lnTo>
                  <a:pt x="828590" y="518091"/>
                </a:lnTo>
                <a:cubicBezTo>
                  <a:pt x="828030" y="526717"/>
                  <a:pt x="827470" y="535082"/>
                  <a:pt x="826910" y="543708"/>
                </a:cubicBezTo>
                <a:cubicBezTo>
                  <a:pt x="826350" y="553118"/>
                  <a:pt x="825977" y="562267"/>
                  <a:pt x="825417" y="571677"/>
                </a:cubicBezTo>
                <a:lnTo>
                  <a:pt x="825417" y="600431"/>
                </a:lnTo>
                <a:cubicBezTo>
                  <a:pt x="826537" y="609057"/>
                  <a:pt x="827470" y="617683"/>
                  <a:pt x="828590" y="626310"/>
                </a:cubicBezTo>
                <a:cubicBezTo>
                  <a:pt x="829896" y="633890"/>
                  <a:pt x="831203" y="641209"/>
                  <a:pt x="832510" y="648790"/>
                </a:cubicBezTo>
                <a:cubicBezTo>
                  <a:pt x="834749" y="654018"/>
                  <a:pt x="837176" y="659246"/>
                  <a:pt x="839416" y="664474"/>
                </a:cubicBezTo>
                <a:lnTo>
                  <a:pt x="876746" y="661337"/>
                </a:lnTo>
                <a:lnTo>
                  <a:pt x="913330" y="648790"/>
                </a:lnTo>
                <a:lnTo>
                  <a:pt x="948235" y="628662"/>
                </a:lnTo>
                <a:lnTo>
                  <a:pt x="984072" y="600431"/>
                </a:lnTo>
                <a:lnTo>
                  <a:pt x="1016736" y="567756"/>
                </a:lnTo>
                <a:lnTo>
                  <a:pt x="1048654" y="528024"/>
                </a:lnTo>
                <a:lnTo>
                  <a:pt x="1078892" y="485939"/>
                </a:lnTo>
                <a:lnTo>
                  <a:pt x="1106890" y="441763"/>
                </a:lnTo>
                <a:lnTo>
                  <a:pt x="1134141" y="394972"/>
                </a:lnTo>
                <a:lnTo>
                  <a:pt x="1157473" y="346614"/>
                </a:lnTo>
                <a:lnTo>
                  <a:pt x="1179311" y="299824"/>
                </a:lnTo>
                <a:cubicBezTo>
                  <a:pt x="1185284" y="284662"/>
                  <a:pt x="1191257" y="269763"/>
                  <a:pt x="1197230" y="254602"/>
                </a:cubicBezTo>
                <a:lnTo>
                  <a:pt x="1205816" y="254602"/>
                </a:lnTo>
                <a:lnTo>
                  <a:pt x="1205816" y="259307"/>
                </a:lnTo>
                <a:cubicBezTo>
                  <a:pt x="1201150" y="274468"/>
                  <a:pt x="1196484" y="289368"/>
                  <a:pt x="1191817" y="304529"/>
                </a:cubicBezTo>
                <a:cubicBezTo>
                  <a:pt x="1186591" y="320213"/>
                  <a:pt x="1181365" y="335635"/>
                  <a:pt x="1176138" y="351319"/>
                </a:cubicBezTo>
                <a:cubicBezTo>
                  <a:pt x="1170539" y="366480"/>
                  <a:pt x="1164752" y="381380"/>
                  <a:pt x="1159153" y="396541"/>
                </a:cubicBezTo>
                <a:lnTo>
                  <a:pt x="1141981" y="440194"/>
                </a:lnTo>
                <a:cubicBezTo>
                  <a:pt x="1136008" y="454310"/>
                  <a:pt x="1130035" y="468687"/>
                  <a:pt x="1124062" y="482802"/>
                </a:cubicBezTo>
                <a:lnTo>
                  <a:pt x="1103903" y="522535"/>
                </a:lnTo>
                <a:lnTo>
                  <a:pt x="1082812" y="560699"/>
                </a:lnTo>
                <a:lnTo>
                  <a:pt x="1057240" y="595726"/>
                </a:lnTo>
                <a:lnTo>
                  <a:pt x="1030735" y="630231"/>
                </a:lnTo>
                <a:lnTo>
                  <a:pt x="999564" y="658200"/>
                </a:lnTo>
                <a:lnTo>
                  <a:pt x="963914" y="683817"/>
                </a:lnTo>
                <a:lnTo>
                  <a:pt x="924156" y="706559"/>
                </a:lnTo>
                <a:lnTo>
                  <a:pt x="882159" y="723550"/>
                </a:lnTo>
                <a:lnTo>
                  <a:pt x="832510" y="735313"/>
                </a:lnTo>
                <a:cubicBezTo>
                  <a:pt x="833070" y="762498"/>
                  <a:pt x="833443" y="789945"/>
                  <a:pt x="834003" y="817130"/>
                </a:cubicBezTo>
                <a:cubicBezTo>
                  <a:pt x="836243" y="843008"/>
                  <a:pt x="838669" y="869148"/>
                  <a:pt x="840909" y="895027"/>
                </a:cubicBezTo>
                <a:cubicBezTo>
                  <a:pt x="844829" y="919598"/>
                  <a:pt x="848748" y="944431"/>
                  <a:pt x="852668" y="969002"/>
                </a:cubicBezTo>
                <a:cubicBezTo>
                  <a:pt x="857894" y="992267"/>
                  <a:pt x="862934" y="1015792"/>
                  <a:pt x="868160" y="1039057"/>
                </a:cubicBezTo>
                <a:cubicBezTo>
                  <a:pt x="874693" y="1061276"/>
                  <a:pt x="881039" y="1083756"/>
                  <a:pt x="887572" y="1105975"/>
                </a:cubicBezTo>
                <a:cubicBezTo>
                  <a:pt x="894665" y="1127409"/>
                  <a:pt x="901571" y="1148583"/>
                  <a:pt x="908664" y="1170017"/>
                </a:cubicBezTo>
                <a:lnTo>
                  <a:pt x="932742" y="1230662"/>
                </a:lnTo>
                <a:lnTo>
                  <a:pt x="956821" y="1289738"/>
                </a:lnTo>
                <a:cubicBezTo>
                  <a:pt x="959247" y="1294443"/>
                  <a:pt x="961487" y="1299148"/>
                  <a:pt x="963914" y="1303853"/>
                </a:cubicBezTo>
                <a:lnTo>
                  <a:pt x="970073" y="1321105"/>
                </a:lnTo>
                <a:cubicBezTo>
                  <a:pt x="972873" y="1327379"/>
                  <a:pt x="975859" y="1333391"/>
                  <a:pt x="978659" y="1339665"/>
                </a:cubicBezTo>
                <a:lnTo>
                  <a:pt x="986499" y="1359269"/>
                </a:lnTo>
                <a:cubicBezTo>
                  <a:pt x="989858" y="1365543"/>
                  <a:pt x="993218" y="1371555"/>
                  <a:pt x="996578" y="1377829"/>
                </a:cubicBezTo>
                <a:cubicBezTo>
                  <a:pt x="1000498" y="1383057"/>
                  <a:pt x="1004231" y="1388285"/>
                  <a:pt x="1008150" y="1393512"/>
                </a:cubicBezTo>
                <a:cubicBezTo>
                  <a:pt x="1012817" y="1398218"/>
                  <a:pt x="1017483" y="1402661"/>
                  <a:pt x="1022149" y="1407367"/>
                </a:cubicBezTo>
                <a:lnTo>
                  <a:pt x="1037828" y="1417561"/>
                </a:lnTo>
                <a:lnTo>
                  <a:pt x="1056494" y="1421482"/>
                </a:lnTo>
                <a:lnTo>
                  <a:pt x="1075906" y="1420698"/>
                </a:lnTo>
                <a:lnTo>
                  <a:pt x="1110810" y="1408935"/>
                </a:lnTo>
                <a:lnTo>
                  <a:pt x="1141981" y="1389592"/>
                </a:lnTo>
                <a:lnTo>
                  <a:pt x="1172219" y="1365282"/>
                </a:lnTo>
                <a:lnTo>
                  <a:pt x="1197230" y="1336528"/>
                </a:lnTo>
                <a:lnTo>
                  <a:pt x="1221308" y="1305421"/>
                </a:lnTo>
                <a:cubicBezTo>
                  <a:pt x="1228775" y="1294443"/>
                  <a:pt x="1236427" y="1283725"/>
                  <a:pt x="1243893" y="1272747"/>
                </a:cubicBezTo>
                <a:lnTo>
                  <a:pt x="1264052" y="1241640"/>
                </a:lnTo>
                <a:cubicBezTo>
                  <a:pt x="1269838" y="1231707"/>
                  <a:pt x="1275438" y="1221774"/>
                  <a:pt x="1281224" y="1211841"/>
                </a:cubicBezTo>
                <a:lnTo>
                  <a:pt x="1319301" y="1144139"/>
                </a:lnTo>
                <a:lnTo>
                  <a:pt x="1355885" y="1067811"/>
                </a:lnTo>
                <a:lnTo>
                  <a:pt x="1392469" y="984425"/>
                </a:lnTo>
                <a:lnTo>
                  <a:pt x="1426627" y="893458"/>
                </a:lnTo>
                <a:cubicBezTo>
                  <a:pt x="1437080" y="861568"/>
                  <a:pt x="1447346" y="829416"/>
                  <a:pt x="1457798" y="797525"/>
                </a:cubicBezTo>
                <a:lnTo>
                  <a:pt x="1485796" y="695580"/>
                </a:lnTo>
                <a:cubicBezTo>
                  <a:pt x="1494382" y="660030"/>
                  <a:pt x="1502782" y="624480"/>
                  <a:pt x="1511368" y="588930"/>
                </a:cubicBezTo>
                <a:cubicBezTo>
                  <a:pt x="1517527" y="552073"/>
                  <a:pt x="1523873" y="515215"/>
                  <a:pt x="1530033" y="478358"/>
                </a:cubicBezTo>
                <a:cubicBezTo>
                  <a:pt x="1534699" y="440717"/>
                  <a:pt x="1539366" y="402814"/>
                  <a:pt x="1544032" y="365173"/>
                </a:cubicBezTo>
                <a:cubicBezTo>
                  <a:pt x="1546832" y="326486"/>
                  <a:pt x="1549818" y="288061"/>
                  <a:pt x="1552618" y="249374"/>
                </a:cubicBezTo>
                <a:cubicBezTo>
                  <a:pt x="1554858" y="251204"/>
                  <a:pt x="1557284" y="252772"/>
                  <a:pt x="1559524" y="254602"/>
                </a:cubicBezTo>
                <a:lnTo>
                  <a:pt x="1565124" y="267933"/>
                </a:lnTo>
                <a:cubicBezTo>
                  <a:pt x="1566617" y="274468"/>
                  <a:pt x="1568297" y="281003"/>
                  <a:pt x="1569790" y="287538"/>
                </a:cubicBezTo>
                <a:cubicBezTo>
                  <a:pt x="1570537" y="296164"/>
                  <a:pt x="1571283" y="304529"/>
                  <a:pt x="1572030" y="313155"/>
                </a:cubicBezTo>
                <a:cubicBezTo>
                  <a:pt x="1572590" y="323088"/>
                  <a:pt x="1572963" y="332760"/>
                  <a:pt x="1573523" y="342693"/>
                </a:cubicBezTo>
                <a:lnTo>
                  <a:pt x="1573523" y="376936"/>
                </a:lnTo>
                <a:lnTo>
                  <a:pt x="1573523" y="413532"/>
                </a:lnTo>
                <a:cubicBezTo>
                  <a:pt x="1572963" y="426863"/>
                  <a:pt x="1572590" y="439933"/>
                  <a:pt x="1572030" y="453264"/>
                </a:cubicBezTo>
                <a:cubicBezTo>
                  <a:pt x="1571283" y="466857"/>
                  <a:pt x="1570537" y="480188"/>
                  <a:pt x="1569790" y="493781"/>
                </a:cubicBezTo>
                <a:cubicBezTo>
                  <a:pt x="1568670" y="507635"/>
                  <a:pt x="1567737" y="521228"/>
                  <a:pt x="1566617" y="535082"/>
                </a:cubicBezTo>
                <a:cubicBezTo>
                  <a:pt x="1565124" y="548936"/>
                  <a:pt x="1563444" y="562528"/>
                  <a:pt x="1561951" y="576383"/>
                </a:cubicBezTo>
                <a:cubicBezTo>
                  <a:pt x="1561204" y="589714"/>
                  <a:pt x="1560271" y="602784"/>
                  <a:pt x="1559524" y="616115"/>
                </a:cubicBezTo>
                <a:cubicBezTo>
                  <a:pt x="1558031" y="628401"/>
                  <a:pt x="1556351" y="640425"/>
                  <a:pt x="1554858" y="652711"/>
                </a:cubicBezTo>
                <a:cubicBezTo>
                  <a:pt x="1553551" y="664212"/>
                  <a:pt x="1552431" y="675452"/>
                  <a:pt x="1551125" y="686954"/>
                </a:cubicBezTo>
                <a:cubicBezTo>
                  <a:pt x="1549632" y="696887"/>
                  <a:pt x="1547952" y="706559"/>
                  <a:pt x="1546458" y="716492"/>
                </a:cubicBezTo>
                <a:lnTo>
                  <a:pt x="1542539" y="740802"/>
                </a:lnTo>
                <a:cubicBezTo>
                  <a:pt x="1541419" y="747337"/>
                  <a:pt x="1540486" y="753610"/>
                  <a:pt x="1539366" y="760145"/>
                </a:cubicBezTo>
                <a:lnTo>
                  <a:pt x="1483370" y="981288"/>
                </a:lnTo>
                <a:lnTo>
                  <a:pt x="1528540" y="976844"/>
                </a:lnTo>
                <a:lnTo>
                  <a:pt x="1570537" y="965865"/>
                </a:lnTo>
                <a:lnTo>
                  <a:pt x="1610107" y="950182"/>
                </a:lnTo>
                <a:lnTo>
                  <a:pt x="1648185" y="930054"/>
                </a:lnTo>
                <a:lnTo>
                  <a:pt x="1682529" y="907312"/>
                </a:lnTo>
                <a:lnTo>
                  <a:pt x="1713513" y="882480"/>
                </a:lnTo>
                <a:lnTo>
                  <a:pt x="1743191" y="856863"/>
                </a:lnTo>
                <a:lnTo>
                  <a:pt x="1770442" y="832553"/>
                </a:lnTo>
                <a:lnTo>
                  <a:pt x="1772682" y="844315"/>
                </a:lnTo>
                <a:cubicBezTo>
                  <a:pt x="1764470" y="857124"/>
                  <a:pt x="1756070" y="869671"/>
                  <a:pt x="1747857" y="882480"/>
                </a:cubicBezTo>
                <a:cubicBezTo>
                  <a:pt x="1737778" y="894765"/>
                  <a:pt x="1727512" y="906790"/>
                  <a:pt x="1717433" y="919075"/>
                </a:cubicBezTo>
                <a:lnTo>
                  <a:pt x="1680849" y="951750"/>
                </a:lnTo>
                <a:lnTo>
                  <a:pt x="1639785" y="981288"/>
                </a:lnTo>
                <a:lnTo>
                  <a:pt x="1596108" y="1007951"/>
                </a:lnTo>
                <a:lnTo>
                  <a:pt x="1549445" y="1031215"/>
                </a:lnTo>
                <a:lnTo>
                  <a:pt x="1501288" y="1049251"/>
                </a:lnTo>
                <a:lnTo>
                  <a:pt x="1452199" y="1062321"/>
                </a:lnTo>
                <a:lnTo>
                  <a:pt x="1442119" y="1093689"/>
                </a:lnTo>
                <a:cubicBezTo>
                  <a:pt x="1437453" y="1105975"/>
                  <a:pt x="1432787" y="1117999"/>
                  <a:pt x="1428120" y="1130285"/>
                </a:cubicBezTo>
                <a:lnTo>
                  <a:pt x="1412628" y="1168449"/>
                </a:lnTo>
                <a:lnTo>
                  <a:pt x="1392469" y="1209750"/>
                </a:lnTo>
                <a:cubicBezTo>
                  <a:pt x="1385377" y="1224127"/>
                  <a:pt x="1378470" y="1238765"/>
                  <a:pt x="1371378" y="1253142"/>
                </a:cubicBezTo>
                <a:cubicBezTo>
                  <a:pt x="1363912" y="1267519"/>
                  <a:pt x="1356259" y="1281634"/>
                  <a:pt x="1348793" y="1296011"/>
                </a:cubicBezTo>
                <a:lnTo>
                  <a:pt x="1324714" y="1336528"/>
                </a:lnTo>
                <a:lnTo>
                  <a:pt x="1300636" y="1376260"/>
                </a:lnTo>
                <a:cubicBezTo>
                  <a:pt x="1293170" y="1388546"/>
                  <a:pt x="1285517" y="1400570"/>
                  <a:pt x="1278051" y="1412856"/>
                </a:cubicBezTo>
                <a:lnTo>
                  <a:pt x="1253973" y="1445531"/>
                </a:lnTo>
                <a:lnTo>
                  <a:pt x="1232881" y="1474546"/>
                </a:lnTo>
                <a:lnTo>
                  <a:pt x="1212722" y="1495458"/>
                </a:lnTo>
                <a:cubicBezTo>
                  <a:pt x="1213842" y="1500686"/>
                  <a:pt x="1214776" y="1505914"/>
                  <a:pt x="1215895" y="1511142"/>
                </a:cubicBezTo>
                <a:cubicBezTo>
                  <a:pt x="1217762" y="1512187"/>
                  <a:pt x="1219442" y="1513233"/>
                  <a:pt x="1221308" y="1514278"/>
                </a:cubicBezTo>
                <a:lnTo>
                  <a:pt x="1255466" y="1504084"/>
                </a:lnTo>
                <a:lnTo>
                  <a:pt x="1289810" y="1499379"/>
                </a:lnTo>
                <a:lnTo>
                  <a:pt x="1326208" y="1499379"/>
                </a:lnTo>
                <a:lnTo>
                  <a:pt x="1361298" y="1500947"/>
                </a:lnTo>
                <a:lnTo>
                  <a:pt x="1398629" y="1502515"/>
                </a:lnTo>
                <a:lnTo>
                  <a:pt x="1432040" y="1502515"/>
                </a:lnTo>
                <a:lnTo>
                  <a:pt x="1464704" y="1498594"/>
                </a:lnTo>
                <a:lnTo>
                  <a:pt x="1530033" y="1482911"/>
                </a:lnTo>
                <a:lnTo>
                  <a:pt x="1590695" y="1462783"/>
                </a:lnTo>
                <a:lnTo>
                  <a:pt x="1647438" y="1438734"/>
                </a:lnTo>
                <a:lnTo>
                  <a:pt x="1699514" y="1408935"/>
                </a:lnTo>
                <a:lnTo>
                  <a:pt x="1747857" y="1376260"/>
                </a:lnTo>
                <a:lnTo>
                  <a:pt x="1791348" y="1338096"/>
                </a:lnTo>
                <a:lnTo>
                  <a:pt x="1831105" y="1298364"/>
                </a:lnTo>
                <a:lnTo>
                  <a:pt x="1867502" y="1253142"/>
                </a:lnTo>
                <a:lnTo>
                  <a:pt x="1900166" y="1205045"/>
                </a:lnTo>
                <a:cubicBezTo>
                  <a:pt x="1904273" y="1208443"/>
                  <a:pt x="1908566" y="1211580"/>
                  <a:pt x="1912672" y="1214978"/>
                </a:cubicBezTo>
                <a:lnTo>
                  <a:pt x="1912672" y="1218114"/>
                </a:lnTo>
                <a:cubicBezTo>
                  <a:pt x="1906699" y="1232753"/>
                  <a:pt x="1900726" y="1247130"/>
                  <a:pt x="1894754" y="1261768"/>
                </a:cubicBezTo>
                <a:lnTo>
                  <a:pt x="1869182" y="1306990"/>
                </a:lnTo>
                <a:lnTo>
                  <a:pt x="1838011" y="1352212"/>
                </a:lnTo>
                <a:lnTo>
                  <a:pt x="1801427" y="1396649"/>
                </a:lnTo>
                <a:lnTo>
                  <a:pt x="1760176" y="1438734"/>
                </a:lnTo>
                <a:lnTo>
                  <a:pt x="1716686" y="1480035"/>
                </a:lnTo>
                <a:lnTo>
                  <a:pt x="1670770" y="1516631"/>
                </a:lnTo>
                <a:lnTo>
                  <a:pt x="1625786" y="1549306"/>
                </a:lnTo>
                <a:lnTo>
                  <a:pt x="1582109" y="1574923"/>
                </a:lnTo>
                <a:lnTo>
                  <a:pt x="1539366" y="1595834"/>
                </a:lnTo>
                <a:lnTo>
                  <a:pt x="1516781" y="1602892"/>
                </a:lnTo>
                <a:lnTo>
                  <a:pt x="1488783" y="1608382"/>
                </a:lnTo>
                <a:lnTo>
                  <a:pt x="1457798" y="1614655"/>
                </a:lnTo>
                <a:lnTo>
                  <a:pt x="1425134" y="1620144"/>
                </a:lnTo>
                <a:lnTo>
                  <a:pt x="1390790" y="1625634"/>
                </a:lnTo>
                <a:lnTo>
                  <a:pt x="1355885" y="1631123"/>
                </a:lnTo>
                <a:lnTo>
                  <a:pt x="1323221" y="1637135"/>
                </a:lnTo>
                <a:lnTo>
                  <a:pt x="1292050" y="1644193"/>
                </a:lnTo>
                <a:lnTo>
                  <a:pt x="1262559" y="1654388"/>
                </a:lnTo>
                <a:lnTo>
                  <a:pt x="1238481" y="1663798"/>
                </a:lnTo>
                <a:cubicBezTo>
                  <a:pt x="1232321" y="1668242"/>
                  <a:pt x="1225975" y="1672424"/>
                  <a:pt x="1219815" y="1676868"/>
                </a:cubicBezTo>
                <a:lnTo>
                  <a:pt x="1205816" y="1692552"/>
                </a:lnTo>
                <a:cubicBezTo>
                  <a:pt x="1198350" y="1707713"/>
                  <a:pt x="1190697" y="1722612"/>
                  <a:pt x="1183231" y="1737774"/>
                </a:cubicBezTo>
                <a:cubicBezTo>
                  <a:pt x="1178005" y="1754242"/>
                  <a:pt x="1172779" y="1770448"/>
                  <a:pt x="1167552" y="1786916"/>
                </a:cubicBezTo>
                <a:cubicBezTo>
                  <a:pt x="1163446" y="1803907"/>
                  <a:pt x="1159339" y="1821159"/>
                  <a:pt x="1155233" y="1838150"/>
                </a:cubicBezTo>
                <a:cubicBezTo>
                  <a:pt x="1152807" y="1855664"/>
                  <a:pt x="1150567" y="1872916"/>
                  <a:pt x="1148140" y="1890430"/>
                </a:cubicBezTo>
                <a:cubicBezTo>
                  <a:pt x="1147207" y="1908728"/>
                  <a:pt x="1146087" y="1927287"/>
                  <a:pt x="1145154" y="1945585"/>
                </a:cubicBezTo>
                <a:cubicBezTo>
                  <a:pt x="1144594" y="1964144"/>
                  <a:pt x="1144034" y="1982442"/>
                  <a:pt x="1143474" y="2001001"/>
                </a:cubicBezTo>
                <a:cubicBezTo>
                  <a:pt x="1144034" y="2019561"/>
                  <a:pt x="1144594" y="2037858"/>
                  <a:pt x="1145154" y="2056418"/>
                </a:cubicBezTo>
                <a:cubicBezTo>
                  <a:pt x="1146087" y="2075238"/>
                  <a:pt x="1147207" y="2094320"/>
                  <a:pt x="1148140" y="2113141"/>
                </a:cubicBezTo>
                <a:cubicBezTo>
                  <a:pt x="1149447" y="2131962"/>
                  <a:pt x="1150753" y="2150521"/>
                  <a:pt x="1152060" y="2169341"/>
                </a:cubicBezTo>
                <a:cubicBezTo>
                  <a:pt x="1153553" y="2187639"/>
                  <a:pt x="1155233" y="2206199"/>
                  <a:pt x="1156726" y="2224496"/>
                </a:cubicBezTo>
                <a:cubicBezTo>
                  <a:pt x="1156913" y="2251420"/>
                  <a:pt x="1157286" y="2278606"/>
                  <a:pt x="1157473" y="2305530"/>
                </a:cubicBezTo>
                <a:cubicBezTo>
                  <a:pt x="1156166" y="2332454"/>
                  <a:pt x="1154860" y="2359639"/>
                  <a:pt x="1153553" y="2386563"/>
                </a:cubicBezTo>
                <a:cubicBezTo>
                  <a:pt x="1151313" y="2412442"/>
                  <a:pt x="1148887" y="2438581"/>
                  <a:pt x="1146647" y="2464460"/>
                </a:cubicBezTo>
                <a:cubicBezTo>
                  <a:pt x="1143847" y="2489815"/>
                  <a:pt x="1140861" y="2515432"/>
                  <a:pt x="1138061" y="2540788"/>
                </a:cubicBezTo>
                <a:lnTo>
                  <a:pt x="1133570" y="2649282"/>
                </a:lnTo>
                <a:lnTo>
                  <a:pt x="1135587" y="2649282"/>
                </a:lnTo>
                <a:cubicBezTo>
                  <a:pt x="1150480" y="2750578"/>
                  <a:pt x="1105996" y="2851875"/>
                  <a:pt x="1180266" y="2953171"/>
                </a:cubicBezTo>
                <a:lnTo>
                  <a:pt x="1207679" y="2969405"/>
                </a:lnTo>
                <a:lnTo>
                  <a:pt x="1234848" y="2985127"/>
                </a:lnTo>
                <a:lnTo>
                  <a:pt x="1258166" y="3001068"/>
                </a:lnTo>
                <a:lnTo>
                  <a:pt x="1307538" y="3040740"/>
                </a:lnTo>
                <a:lnTo>
                  <a:pt x="1351565" y="3082914"/>
                </a:lnTo>
                <a:lnTo>
                  <a:pt x="1389568" y="3124303"/>
                </a:lnTo>
                <a:lnTo>
                  <a:pt x="1424031" y="3165885"/>
                </a:lnTo>
                <a:lnTo>
                  <a:pt x="1455679" y="3207993"/>
                </a:lnTo>
                <a:lnTo>
                  <a:pt x="1485527" y="3248526"/>
                </a:lnTo>
                <a:lnTo>
                  <a:pt x="1512168" y="3287746"/>
                </a:lnTo>
                <a:cubicBezTo>
                  <a:pt x="1507921" y="3290013"/>
                  <a:pt x="1503811" y="3292402"/>
                  <a:pt x="1499563" y="3294670"/>
                </a:cubicBezTo>
                <a:lnTo>
                  <a:pt x="1456733" y="3246355"/>
                </a:lnTo>
                <a:lnTo>
                  <a:pt x="1412405" y="3200323"/>
                </a:lnTo>
                <a:lnTo>
                  <a:pt x="1366622" y="3157506"/>
                </a:lnTo>
                <a:lnTo>
                  <a:pt x="1319006" y="3118477"/>
                </a:lnTo>
                <a:lnTo>
                  <a:pt x="1268398" y="3084012"/>
                </a:lnTo>
                <a:lnTo>
                  <a:pt x="1215820" y="3053212"/>
                </a:lnTo>
                <a:lnTo>
                  <a:pt x="1162136" y="3026534"/>
                </a:lnTo>
                <a:lnTo>
                  <a:pt x="1105505" y="3006561"/>
                </a:lnTo>
                <a:lnTo>
                  <a:pt x="1055550" y="3272471"/>
                </a:lnTo>
                <a:lnTo>
                  <a:pt x="1106379" y="3308927"/>
                </a:lnTo>
                <a:lnTo>
                  <a:pt x="1151347" y="3348334"/>
                </a:lnTo>
                <a:lnTo>
                  <a:pt x="1187691" y="3388268"/>
                </a:lnTo>
                <a:lnTo>
                  <a:pt x="1216725" y="3430484"/>
                </a:lnTo>
                <a:lnTo>
                  <a:pt x="1238582" y="3473897"/>
                </a:lnTo>
                <a:lnTo>
                  <a:pt x="1252456" y="3516304"/>
                </a:lnTo>
                <a:lnTo>
                  <a:pt x="1258768" y="3559273"/>
                </a:lnTo>
                <a:lnTo>
                  <a:pt x="1256926" y="3601386"/>
                </a:lnTo>
                <a:lnTo>
                  <a:pt x="1247774" y="3640689"/>
                </a:lnTo>
                <a:cubicBezTo>
                  <a:pt x="1245406" y="3641309"/>
                  <a:pt x="1243176" y="3642051"/>
                  <a:pt x="1240808" y="3642671"/>
                </a:cubicBezTo>
                <a:lnTo>
                  <a:pt x="1237950" y="3632080"/>
                </a:lnTo>
                <a:cubicBezTo>
                  <a:pt x="1240887" y="3624171"/>
                  <a:pt x="1243515" y="3616290"/>
                  <a:pt x="1246452" y="3608381"/>
                </a:cubicBezTo>
                <a:cubicBezTo>
                  <a:pt x="1246598" y="3599523"/>
                  <a:pt x="1246743" y="3590666"/>
                  <a:pt x="1246889" y="3581808"/>
                </a:cubicBezTo>
                <a:cubicBezTo>
                  <a:pt x="1245926" y="3571981"/>
                  <a:pt x="1244656" y="3562182"/>
                  <a:pt x="1243694" y="3552354"/>
                </a:cubicBezTo>
                <a:lnTo>
                  <a:pt x="1233485" y="3522742"/>
                </a:lnTo>
                <a:lnTo>
                  <a:pt x="1218246" y="3491717"/>
                </a:lnTo>
                <a:lnTo>
                  <a:pt x="1199371" y="3461697"/>
                </a:lnTo>
                <a:lnTo>
                  <a:pt x="1175758" y="3432919"/>
                </a:lnTo>
                <a:lnTo>
                  <a:pt x="1147962" y="3405866"/>
                </a:lnTo>
                <a:lnTo>
                  <a:pt x="1119222" y="3381579"/>
                </a:lnTo>
                <a:lnTo>
                  <a:pt x="1101535" y="3369675"/>
                </a:lnTo>
                <a:lnTo>
                  <a:pt x="1087698" y="3357550"/>
                </a:lnTo>
                <a:lnTo>
                  <a:pt x="1073608" y="3348798"/>
                </a:lnTo>
                <a:lnTo>
                  <a:pt x="1059423" y="3340859"/>
                </a:lnTo>
                <a:lnTo>
                  <a:pt x="1043960" y="3337192"/>
                </a:lnTo>
                <a:cubicBezTo>
                  <a:pt x="1037850" y="3358793"/>
                  <a:pt x="1031431" y="3380423"/>
                  <a:pt x="1025322" y="3402025"/>
                </a:cubicBezTo>
                <a:lnTo>
                  <a:pt x="1003697" y="3462443"/>
                </a:lnTo>
                <a:lnTo>
                  <a:pt x="978914" y="3523689"/>
                </a:lnTo>
                <a:lnTo>
                  <a:pt x="949550" y="3583615"/>
                </a:lnTo>
                <a:lnTo>
                  <a:pt x="915669" y="3646771"/>
                </a:lnTo>
                <a:lnTo>
                  <a:pt x="876441" y="3712430"/>
                </a:lnTo>
                <a:cubicBezTo>
                  <a:pt x="873575" y="3715909"/>
                  <a:pt x="870850" y="3719511"/>
                  <a:pt x="867986" y="3722991"/>
                </a:cubicBezTo>
                <a:cubicBezTo>
                  <a:pt x="864722" y="3728518"/>
                  <a:pt x="861631" y="3733895"/>
                  <a:pt x="858368" y="3739422"/>
                </a:cubicBezTo>
                <a:lnTo>
                  <a:pt x="845551" y="3755745"/>
                </a:lnTo>
                <a:cubicBezTo>
                  <a:pt x="841638" y="3761600"/>
                  <a:pt x="837586" y="3767334"/>
                  <a:pt x="833671" y="3773189"/>
                </a:cubicBezTo>
                <a:cubicBezTo>
                  <a:pt x="828969" y="3779250"/>
                  <a:pt x="824574" y="3785283"/>
                  <a:pt x="819871" y="3791345"/>
                </a:cubicBezTo>
                <a:cubicBezTo>
                  <a:pt x="814988" y="3796351"/>
                  <a:pt x="809967" y="3801236"/>
                  <a:pt x="805085" y="3806242"/>
                </a:cubicBezTo>
                <a:lnTo>
                  <a:pt x="790388" y="3819121"/>
                </a:lnTo>
                <a:cubicBezTo>
                  <a:pt x="785253" y="3822408"/>
                  <a:pt x="780151" y="3825425"/>
                  <a:pt x="775016" y="3828711"/>
                </a:cubicBezTo>
                <a:lnTo>
                  <a:pt x="761637" y="3833160"/>
                </a:lnTo>
                <a:lnTo>
                  <a:pt x="758567" y="3826878"/>
                </a:lnTo>
                <a:lnTo>
                  <a:pt x="805952" y="3777351"/>
                </a:lnTo>
                <a:lnTo>
                  <a:pt x="847525" y="3722733"/>
                </a:lnTo>
                <a:cubicBezTo>
                  <a:pt x="859186" y="3703299"/>
                  <a:pt x="871156" y="3683838"/>
                  <a:pt x="882815" y="3664405"/>
                </a:cubicBezTo>
                <a:cubicBezTo>
                  <a:pt x="892002" y="3645200"/>
                  <a:pt x="901497" y="3625966"/>
                  <a:pt x="910683" y="3606761"/>
                </a:cubicBezTo>
                <a:lnTo>
                  <a:pt x="933675" y="3550236"/>
                </a:lnTo>
                <a:lnTo>
                  <a:pt x="943120" y="3508495"/>
                </a:lnTo>
                <a:cubicBezTo>
                  <a:pt x="944292" y="3508923"/>
                  <a:pt x="945325" y="3509230"/>
                  <a:pt x="946497" y="3509658"/>
                </a:cubicBezTo>
                <a:lnTo>
                  <a:pt x="947522" y="3508759"/>
                </a:lnTo>
                <a:cubicBezTo>
                  <a:pt x="947449" y="3508096"/>
                  <a:pt x="947375" y="3507433"/>
                  <a:pt x="947302" y="3506770"/>
                </a:cubicBezTo>
                <a:cubicBezTo>
                  <a:pt x="947058" y="3506256"/>
                  <a:pt x="946952" y="3505864"/>
                  <a:pt x="946709" y="3505350"/>
                </a:cubicBezTo>
                <a:cubicBezTo>
                  <a:pt x="946219" y="3504323"/>
                  <a:pt x="945870" y="3503418"/>
                  <a:pt x="945381" y="3502390"/>
                </a:cubicBezTo>
                <a:cubicBezTo>
                  <a:pt x="945927" y="3501670"/>
                  <a:pt x="946333" y="3500829"/>
                  <a:pt x="946879" y="3500109"/>
                </a:cubicBezTo>
                <a:cubicBezTo>
                  <a:pt x="946851" y="3499486"/>
                  <a:pt x="946824" y="3498863"/>
                  <a:pt x="946796" y="3498240"/>
                </a:cubicBezTo>
                <a:cubicBezTo>
                  <a:pt x="946893" y="3497427"/>
                  <a:pt x="947131" y="3496735"/>
                  <a:pt x="947228" y="3495922"/>
                </a:cubicBezTo>
                <a:lnTo>
                  <a:pt x="946202" y="3496821"/>
                </a:lnTo>
                <a:lnTo>
                  <a:pt x="946796" y="3498240"/>
                </a:lnTo>
                <a:cubicBezTo>
                  <a:pt x="945618" y="3501699"/>
                  <a:pt x="944300" y="3505037"/>
                  <a:pt x="943120" y="3508495"/>
                </a:cubicBezTo>
                <a:lnTo>
                  <a:pt x="920055" y="3504456"/>
                </a:lnTo>
                <a:lnTo>
                  <a:pt x="891050" y="3506594"/>
                </a:lnTo>
                <a:lnTo>
                  <a:pt x="860172" y="3511582"/>
                </a:lnTo>
                <a:lnTo>
                  <a:pt x="826163" y="3521016"/>
                </a:lnTo>
                <a:lnTo>
                  <a:pt x="790835" y="3533785"/>
                </a:lnTo>
                <a:lnTo>
                  <a:pt x="755037" y="3547939"/>
                </a:lnTo>
                <a:lnTo>
                  <a:pt x="720010" y="3564567"/>
                </a:lnTo>
                <a:lnTo>
                  <a:pt x="686563" y="3580781"/>
                </a:lnTo>
                <a:lnTo>
                  <a:pt x="655247" y="3597068"/>
                </a:lnTo>
                <a:lnTo>
                  <a:pt x="687635" y="3566747"/>
                </a:lnTo>
                <a:lnTo>
                  <a:pt x="719332" y="3540910"/>
                </a:lnTo>
                <a:lnTo>
                  <a:pt x="753129" y="3520510"/>
                </a:lnTo>
                <a:lnTo>
                  <a:pt x="789139" y="3502048"/>
                </a:lnTo>
                <a:lnTo>
                  <a:pt x="826517" y="3487482"/>
                </a:lnTo>
                <a:lnTo>
                  <a:pt x="868462" y="3476916"/>
                </a:lnTo>
                <a:lnTo>
                  <a:pt x="962011" y="3455565"/>
                </a:lnTo>
                <a:lnTo>
                  <a:pt x="973820" y="3382651"/>
                </a:lnTo>
                <a:lnTo>
                  <a:pt x="979476" y="3310035"/>
                </a:lnTo>
                <a:cubicBezTo>
                  <a:pt x="979307" y="3285528"/>
                  <a:pt x="979139" y="3261020"/>
                  <a:pt x="978970" y="3236513"/>
                </a:cubicBezTo>
                <a:lnTo>
                  <a:pt x="972281" y="3163562"/>
                </a:lnTo>
                <a:lnTo>
                  <a:pt x="909718" y="2935624"/>
                </a:lnTo>
                <a:cubicBezTo>
                  <a:pt x="906722" y="2935096"/>
                  <a:pt x="903866" y="2934690"/>
                  <a:pt x="900871" y="2934162"/>
                </a:cubicBezTo>
                <a:lnTo>
                  <a:pt x="870406" y="2984139"/>
                </a:lnTo>
                <a:lnTo>
                  <a:pt x="833789" y="3034414"/>
                </a:lnTo>
                <a:lnTo>
                  <a:pt x="791581" y="3086679"/>
                </a:lnTo>
                <a:lnTo>
                  <a:pt x="743642" y="3135720"/>
                </a:lnTo>
                <a:lnTo>
                  <a:pt x="692759" y="3186373"/>
                </a:lnTo>
                <a:lnTo>
                  <a:pt x="637219" y="3235043"/>
                </a:lnTo>
                <a:lnTo>
                  <a:pt x="578815" y="3282100"/>
                </a:lnTo>
                <a:lnTo>
                  <a:pt x="518156" y="3326282"/>
                </a:lnTo>
                <a:lnTo>
                  <a:pt x="455177" y="3368134"/>
                </a:lnTo>
                <a:lnTo>
                  <a:pt x="393663" y="3407974"/>
                </a:lnTo>
                <a:lnTo>
                  <a:pt x="330228" y="3443435"/>
                </a:lnTo>
                <a:lnTo>
                  <a:pt x="267517" y="3474139"/>
                </a:lnTo>
                <a:lnTo>
                  <a:pt x="206814" y="3502111"/>
                </a:lnTo>
                <a:lnTo>
                  <a:pt x="148203" y="3524128"/>
                </a:lnTo>
                <a:lnTo>
                  <a:pt x="92246" y="3541882"/>
                </a:lnTo>
                <a:lnTo>
                  <a:pt x="37645" y="3552139"/>
                </a:lnTo>
                <a:cubicBezTo>
                  <a:pt x="41209" y="3550471"/>
                  <a:pt x="44636" y="3548681"/>
                  <a:pt x="48200" y="3547012"/>
                </a:cubicBezTo>
                <a:cubicBezTo>
                  <a:pt x="50496" y="3545729"/>
                  <a:pt x="52482" y="3544474"/>
                  <a:pt x="54777" y="3543191"/>
                </a:cubicBezTo>
                <a:lnTo>
                  <a:pt x="59610" y="3541137"/>
                </a:lnTo>
                <a:lnTo>
                  <a:pt x="61660" y="3539340"/>
                </a:lnTo>
                <a:lnTo>
                  <a:pt x="61441" y="3537351"/>
                </a:lnTo>
                <a:lnTo>
                  <a:pt x="62467" y="3536452"/>
                </a:lnTo>
                <a:lnTo>
                  <a:pt x="61359" y="3535481"/>
                </a:lnTo>
                <a:lnTo>
                  <a:pt x="62897" y="3534134"/>
                </a:lnTo>
                <a:cubicBezTo>
                  <a:pt x="64337" y="3533599"/>
                  <a:pt x="65641" y="3532943"/>
                  <a:pt x="67081" y="3532408"/>
                </a:cubicBezTo>
                <a:lnTo>
                  <a:pt x="72939" y="3529456"/>
                </a:lnTo>
                <a:lnTo>
                  <a:pt x="81778" y="3524622"/>
                </a:lnTo>
                <a:cubicBezTo>
                  <a:pt x="86302" y="3522596"/>
                  <a:pt x="90795" y="3520842"/>
                  <a:pt x="95320" y="3518818"/>
                </a:cubicBezTo>
                <a:lnTo>
                  <a:pt x="114932" y="3510846"/>
                </a:lnTo>
                <a:cubicBezTo>
                  <a:pt x="122403" y="3507210"/>
                  <a:pt x="129842" y="3503844"/>
                  <a:pt x="137312" y="3500207"/>
                </a:cubicBezTo>
                <a:lnTo>
                  <a:pt x="167862" y="3487744"/>
                </a:lnTo>
                <a:lnTo>
                  <a:pt x="204549" y="3472571"/>
                </a:lnTo>
                <a:lnTo>
                  <a:pt x="258382" y="3445767"/>
                </a:lnTo>
                <a:lnTo>
                  <a:pt x="311693" y="3413115"/>
                </a:lnTo>
                <a:lnTo>
                  <a:pt x="364540" y="3377961"/>
                </a:lnTo>
                <a:lnTo>
                  <a:pt x="422506" y="3342200"/>
                </a:lnTo>
                <a:lnTo>
                  <a:pt x="434347" y="3334006"/>
                </a:lnTo>
                <a:lnTo>
                  <a:pt x="451900" y="3321534"/>
                </a:lnTo>
                <a:lnTo>
                  <a:pt x="469893" y="3307950"/>
                </a:lnTo>
                <a:cubicBezTo>
                  <a:pt x="476460" y="3302923"/>
                  <a:pt x="482718" y="3297924"/>
                  <a:pt x="489284" y="3292897"/>
                </a:cubicBezTo>
                <a:lnTo>
                  <a:pt x="508083" y="3276424"/>
                </a:lnTo>
                <a:cubicBezTo>
                  <a:pt x="512893" y="3270755"/>
                  <a:pt x="517839" y="3265207"/>
                  <a:pt x="522649" y="3259537"/>
                </a:cubicBezTo>
                <a:lnTo>
                  <a:pt x="534440" y="3244112"/>
                </a:lnTo>
                <a:cubicBezTo>
                  <a:pt x="536197" y="3239662"/>
                  <a:pt x="537817" y="3235090"/>
                  <a:pt x="539574" y="3230640"/>
                </a:cubicBezTo>
                <a:lnTo>
                  <a:pt x="509849" y="3208187"/>
                </a:lnTo>
                <a:lnTo>
                  <a:pt x="474526" y="3191609"/>
                </a:lnTo>
                <a:lnTo>
                  <a:pt x="435493" y="3180466"/>
                </a:lnTo>
                <a:lnTo>
                  <a:pt x="390471" y="3173359"/>
                </a:lnTo>
                <a:lnTo>
                  <a:pt x="344894" y="3170859"/>
                </a:lnTo>
                <a:lnTo>
                  <a:pt x="295258" y="3172887"/>
                </a:lnTo>
                <a:lnTo>
                  <a:pt x="245329" y="3177354"/>
                </a:lnTo>
                <a:lnTo>
                  <a:pt x="195694" y="3184474"/>
                </a:lnTo>
                <a:lnTo>
                  <a:pt x="144902" y="3193577"/>
                </a:lnTo>
                <a:lnTo>
                  <a:pt x="95992" y="3206125"/>
                </a:lnTo>
                <a:lnTo>
                  <a:pt x="49213" y="3218744"/>
                </a:lnTo>
                <a:lnTo>
                  <a:pt x="6365" y="3233010"/>
                </a:lnTo>
                <a:lnTo>
                  <a:pt x="0" y="3227433"/>
                </a:lnTo>
                <a:lnTo>
                  <a:pt x="3076" y="3224737"/>
                </a:lnTo>
                <a:lnTo>
                  <a:pt x="43018" y="3207924"/>
                </a:lnTo>
                <a:lnTo>
                  <a:pt x="85231" y="3191304"/>
                </a:lnTo>
                <a:lnTo>
                  <a:pt x="127386" y="3176431"/>
                </a:lnTo>
                <a:lnTo>
                  <a:pt x="168655" y="3162578"/>
                </a:lnTo>
                <a:lnTo>
                  <a:pt x="209793" y="3149808"/>
                </a:lnTo>
                <a:lnTo>
                  <a:pt x="250713" y="3140141"/>
                </a:lnTo>
                <a:lnTo>
                  <a:pt x="291298" y="3131978"/>
                </a:lnTo>
                <a:lnTo>
                  <a:pt x="333154" y="3128523"/>
                </a:lnTo>
                <a:lnTo>
                  <a:pt x="375359" y="3125974"/>
                </a:lnTo>
                <a:lnTo>
                  <a:pt x="416751" y="3130200"/>
                </a:lnTo>
                <a:lnTo>
                  <a:pt x="459928" y="3138683"/>
                </a:lnTo>
                <a:lnTo>
                  <a:pt x="504268" y="3151481"/>
                </a:lnTo>
                <a:lnTo>
                  <a:pt x="546509" y="3169029"/>
                </a:lnTo>
                <a:lnTo>
                  <a:pt x="591005" y="3194544"/>
                </a:lnTo>
                <a:lnTo>
                  <a:pt x="643386" y="3146702"/>
                </a:lnTo>
                <a:lnTo>
                  <a:pt x="689192" y="3097589"/>
                </a:lnTo>
                <a:lnTo>
                  <a:pt x="728837" y="3047570"/>
                </a:lnTo>
                <a:cubicBezTo>
                  <a:pt x="740172" y="3030847"/>
                  <a:pt x="751816" y="3014096"/>
                  <a:pt x="763151" y="2997373"/>
                </a:cubicBezTo>
                <a:cubicBezTo>
                  <a:pt x="772834" y="2980400"/>
                  <a:pt x="782826" y="2963399"/>
                  <a:pt x="792509" y="2946426"/>
                </a:cubicBezTo>
                <a:lnTo>
                  <a:pt x="818742" y="2896035"/>
                </a:lnTo>
                <a:lnTo>
                  <a:pt x="840539" y="2845651"/>
                </a:lnTo>
                <a:lnTo>
                  <a:pt x="868659" y="2777611"/>
                </a:lnTo>
                <a:cubicBezTo>
                  <a:pt x="870144" y="2745788"/>
                  <a:pt x="891015" y="2708017"/>
                  <a:pt x="886079" y="2678806"/>
                </a:cubicBezTo>
                <a:cubicBezTo>
                  <a:pt x="888879" y="2644040"/>
                  <a:pt x="891865" y="2609013"/>
                  <a:pt x="894665" y="2574247"/>
                </a:cubicBezTo>
                <a:cubicBezTo>
                  <a:pt x="899891" y="2560131"/>
                  <a:pt x="904931" y="2546277"/>
                  <a:pt x="910157" y="2532162"/>
                </a:cubicBezTo>
                <a:cubicBezTo>
                  <a:pt x="914637" y="2516478"/>
                  <a:pt x="918930" y="2501055"/>
                  <a:pt x="923410" y="2485372"/>
                </a:cubicBezTo>
                <a:cubicBezTo>
                  <a:pt x="927516" y="2468119"/>
                  <a:pt x="931809" y="2450606"/>
                  <a:pt x="935916" y="2433353"/>
                </a:cubicBezTo>
                <a:cubicBezTo>
                  <a:pt x="939835" y="2414794"/>
                  <a:pt x="943568" y="2396496"/>
                  <a:pt x="947488" y="2377937"/>
                </a:cubicBezTo>
                <a:cubicBezTo>
                  <a:pt x="950661" y="2358071"/>
                  <a:pt x="953648" y="2337943"/>
                  <a:pt x="956821" y="2318077"/>
                </a:cubicBezTo>
                <a:cubicBezTo>
                  <a:pt x="959247" y="2297688"/>
                  <a:pt x="961487" y="2277560"/>
                  <a:pt x="963914" y="2257171"/>
                </a:cubicBezTo>
                <a:cubicBezTo>
                  <a:pt x="966153" y="2235998"/>
                  <a:pt x="968580" y="2214563"/>
                  <a:pt x="970820" y="2193390"/>
                </a:cubicBezTo>
                <a:cubicBezTo>
                  <a:pt x="972313" y="2171955"/>
                  <a:pt x="973993" y="2150259"/>
                  <a:pt x="975486" y="2128825"/>
                </a:cubicBezTo>
                <a:cubicBezTo>
                  <a:pt x="976793" y="2106345"/>
                  <a:pt x="978099" y="2084126"/>
                  <a:pt x="979406" y="2061646"/>
                </a:cubicBezTo>
                <a:lnTo>
                  <a:pt x="979406" y="1995512"/>
                </a:lnTo>
                <a:lnTo>
                  <a:pt x="979406" y="1930162"/>
                </a:lnTo>
                <a:cubicBezTo>
                  <a:pt x="978099" y="1908205"/>
                  <a:pt x="976793" y="1886509"/>
                  <a:pt x="975486" y="1864552"/>
                </a:cubicBezTo>
                <a:cubicBezTo>
                  <a:pt x="973619" y="1843640"/>
                  <a:pt x="971940" y="1822466"/>
                  <a:pt x="970073" y="1801555"/>
                </a:cubicBezTo>
                <a:cubicBezTo>
                  <a:pt x="967833" y="1781166"/>
                  <a:pt x="965407" y="1760515"/>
                  <a:pt x="963167" y="1740126"/>
                </a:cubicBezTo>
                <a:cubicBezTo>
                  <a:pt x="959807" y="1720260"/>
                  <a:pt x="956261" y="1700655"/>
                  <a:pt x="952901" y="1680789"/>
                </a:cubicBezTo>
                <a:cubicBezTo>
                  <a:pt x="948235" y="1662491"/>
                  <a:pt x="943568" y="1643932"/>
                  <a:pt x="938902" y="1625634"/>
                </a:cubicBezTo>
                <a:cubicBezTo>
                  <a:pt x="933676" y="1608120"/>
                  <a:pt x="928636" y="1590868"/>
                  <a:pt x="923410" y="1573354"/>
                </a:cubicBezTo>
                <a:cubicBezTo>
                  <a:pt x="917250" y="1557670"/>
                  <a:pt x="910904" y="1542248"/>
                  <a:pt x="904744" y="1526564"/>
                </a:cubicBezTo>
                <a:cubicBezTo>
                  <a:pt x="897838" y="1512710"/>
                  <a:pt x="890745" y="1499117"/>
                  <a:pt x="883839" y="1485263"/>
                </a:cubicBezTo>
                <a:cubicBezTo>
                  <a:pt x="875813" y="1472977"/>
                  <a:pt x="867600" y="1460953"/>
                  <a:pt x="859574" y="1448667"/>
                </a:cubicBezTo>
                <a:cubicBezTo>
                  <a:pt x="850615" y="1438734"/>
                  <a:pt x="841469" y="1429063"/>
                  <a:pt x="832510" y="1419129"/>
                </a:cubicBezTo>
                <a:lnTo>
                  <a:pt x="801338" y="1396649"/>
                </a:lnTo>
                <a:lnTo>
                  <a:pt x="774834" y="1383318"/>
                </a:lnTo>
                <a:lnTo>
                  <a:pt x="745342" y="1377829"/>
                </a:lnTo>
                <a:lnTo>
                  <a:pt x="714918" y="1377829"/>
                </a:lnTo>
                <a:lnTo>
                  <a:pt x="683187" y="1381750"/>
                </a:lnTo>
                <a:lnTo>
                  <a:pt x="652016" y="1388023"/>
                </a:lnTo>
                <a:lnTo>
                  <a:pt x="620845" y="1396649"/>
                </a:lnTo>
                <a:lnTo>
                  <a:pt x="589860" y="1403446"/>
                </a:lnTo>
                <a:lnTo>
                  <a:pt x="559436" y="1410503"/>
                </a:lnTo>
                <a:lnTo>
                  <a:pt x="531438" y="1414424"/>
                </a:lnTo>
                <a:lnTo>
                  <a:pt x="467602" y="1417561"/>
                </a:lnTo>
                <a:lnTo>
                  <a:pt x="405447" y="1414424"/>
                </a:lnTo>
                <a:lnTo>
                  <a:pt x="347958" y="1407367"/>
                </a:lnTo>
                <a:lnTo>
                  <a:pt x="292708" y="1397433"/>
                </a:lnTo>
                <a:lnTo>
                  <a:pt x="238952" y="1384886"/>
                </a:lnTo>
                <a:lnTo>
                  <a:pt x="187622" y="1372339"/>
                </a:lnTo>
                <a:lnTo>
                  <a:pt x="139466" y="1358485"/>
                </a:lnTo>
                <a:cubicBezTo>
                  <a:pt x="140586" y="1353257"/>
                  <a:pt x="141519" y="1348029"/>
                  <a:pt x="142639" y="1342801"/>
                </a:cubicBezTo>
                <a:lnTo>
                  <a:pt x="208714" y="1352212"/>
                </a:lnTo>
                <a:lnTo>
                  <a:pt x="274043" y="1358485"/>
                </a:lnTo>
                <a:lnTo>
                  <a:pt x="337878" y="1360838"/>
                </a:lnTo>
                <a:lnTo>
                  <a:pt x="400034" y="1358485"/>
                </a:lnTo>
                <a:lnTo>
                  <a:pt x="460696" y="1349859"/>
                </a:lnTo>
                <a:lnTo>
                  <a:pt x="519865" y="1336528"/>
                </a:lnTo>
                <a:lnTo>
                  <a:pt x="576608" y="1318753"/>
                </a:lnTo>
                <a:lnTo>
                  <a:pt x="630177" y="1292874"/>
                </a:lnTo>
                <a:lnTo>
                  <a:pt x="699426" y="1258631"/>
                </a:lnTo>
                <a:lnTo>
                  <a:pt x="572688" y="1147276"/>
                </a:lnTo>
                <a:lnTo>
                  <a:pt x="459203" y="1022589"/>
                </a:lnTo>
                <a:lnTo>
                  <a:pt x="396861" y="1029647"/>
                </a:lnTo>
                <a:lnTo>
                  <a:pt x="336198" y="1029647"/>
                </a:lnTo>
                <a:lnTo>
                  <a:pt x="280949" y="1022589"/>
                </a:lnTo>
                <a:lnTo>
                  <a:pt x="228873" y="1007951"/>
                </a:lnTo>
                <a:lnTo>
                  <a:pt x="180716" y="986777"/>
                </a:lnTo>
                <a:lnTo>
                  <a:pt x="138719" y="960376"/>
                </a:lnTo>
                <a:lnTo>
                  <a:pt x="101389" y="927701"/>
                </a:lnTo>
                <a:lnTo>
                  <a:pt x="70218" y="889537"/>
                </a:lnTo>
                <a:lnTo>
                  <a:pt x="46139" y="848236"/>
                </a:lnTo>
                <a:cubicBezTo>
                  <a:pt x="47259" y="845884"/>
                  <a:pt x="48192" y="843531"/>
                  <a:pt x="49312" y="841179"/>
                </a:cubicBezTo>
                <a:lnTo>
                  <a:pt x="59392" y="848236"/>
                </a:lnTo>
                <a:cubicBezTo>
                  <a:pt x="63498" y="857385"/>
                  <a:pt x="67791" y="866273"/>
                  <a:pt x="71897" y="875422"/>
                </a:cubicBezTo>
                <a:lnTo>
                  <a:pt x="92056" y="898948"/>
                </a:lnTo>
                <a:cubicBezTo>
                  <a:pt x="100269" y="906790"/>
                  <a:pt x="108668" y="914370"/>
                  <a:pt x="116881" y="922212"/>
                </a:cubicBezTo>
                <a:lnTo>
                  <a:pt x="146559" y="940248"/>
                </a:lnTo>
                <a:lnTo>
                  <a:pt x="180716" y="955671"/>
                </a:lnTo>
                <a:lnTo>
                  <a:pt x="216554" y="967434"/>
                </a:lnTo>
                <a:lnTo>
                  <a:pt x="254631" y="974492"/>
                </a:lnTo>
                <a:lnTo>
                  <a:pt x="294201" y="976844"/>
                </a:lnTo>
                <a:lnTo>
                  <a:pt x="332279" y="976060"/>
                </a:lnTo>
                <a:lnTo>
                  <a:pt x="353371" y="972923"/>
                </a:lnTo>
                <a:lnTo>
                  <a:pt x="372036" y="972923"/>
                </a:lnTo>
                <a:lnTo>
                  <a:pt x="388275" y="969786"/>
                </a:lnTo>
                <a:lnTo>
                  <a:pt x="403954" y="965865"/>
                </a:lnTo>
                <a:lnTo>
                  <a:pt x="417206" y="957239"/>
                </a:lnTo>
                <a:cubicBezTo>
                  <a:pt x="404700" y="933714"/>
                  <a:pt x="392381" y="909926"/>
                  <a:pt x="379875" y="886400"/>
                </a:cubicBezTo>
                <a:lnTo>
                  <a:pt x="347958" y="817130"/>
                </a:lnTo>
                <a:lnTo>
                  <a:pt x="317533" y="744723"/>
                </a:lnTo>
                <a:lnTo>
                  <a:pt x="291215" y="669963"/>
                </a:lnTo>
                <a:lnTo>
                  <a:pt x="265457" y="588930"/>
                </a:lnTo>
                <a:lnTo>
                  <a:pt x="241379" y="501623"/>
                </a:lnTo>
                <a:cubicBezTo>
                  <a:pt x="240632" y="496395"/>
                  <a:pt x="239699" y="491167"/>
                  <a:pt x="238952" y="485939"/>
                </a:cubicBezTo>
                <a:cubicBezTo>
                  <a:pt x="236899" y="478620"/>
                  <a:pt x="234846" y="471562"/>
                  <a:pt x="232793" y="464243"/>
                </a:cubicBezTo>
                <a:cubicBezTo>
                  <a:pt x="231486" y="456140"/>
                  <a:pt x="230179" y="448298"/>
                  <a:pt x="228873" y="440194"/>
                </a:cubicBezTo>
                <a:cubicBezTo>
                  <a:pt x="227006" y="432091"/>
                  <a:pt x="225326" y="423988"/>
                  <a:pt x="223460" y="415884"/>
                </a:cubicBezTo>
                <a:cubicBezTo>
                  <a:pt x="221967" y="406997"/>
                  <a:pt x="220287" y="398371"/>
                  <a:pt x="218794" y="389483"/>
                </a:cubicBezTo>
                <a:cubicBezTo>
                  <a:pt x="218234" y="381380"/>
                  <a:pt x="217860" y="373276"/>
                  <a:pt x="217300" y="365173"/>
                </a:cubicBezTo>
                <a:lnTo>
                  <a:pt x="217300" y="342693"/>
                </a:lnTo>
                <a:cubicBezTo>
                  <a:pt x="218234" y="335896"/>
                  <a:pt x="219354" y="329362"/>
                  <a:pt x="220287" y="322565"/>
                </a:cubicBezTo>
                <a:lnTo>
                  <a:pt x="225886" y="308450"/>
                </a:lnTo>
                <a:lnTo>
                  <a:pt x="232793" y="311586"/>
                </a:lnTo>
                <a:cubicBezTo>
                  <a:pt x="234846" y="337988"/>
                  <a:pt x="236899" y="364650"/>
                  <a:pt x="238952" y="391051"/>
                </a:cubicBezTo>
                <a:cubicBezTo>
                  <a:pt x="243618" y="417453"/>
                  <a:pt x="248285" y="444115"/>
                  <a:pt x="252951" y="470516"/>
                </a:cubicBezTo>
                <a:cubicBezTo>
                  <a:pt x="260044" y="496395"/>
                  <a:pt x="266950" y="522535"/>
                  <a:pt x="274043" y="548413"/>
                </a:cubicBezTo>
                <a:cubicBezTo>
                  <a:pt x="282629" y="572200"/>
                  <a:pt x="291028" y="596249"/>
                  <a:pt x="299614" y="620036"/>
                </a:cubicBezTo>
                <a:lnTo>
                  <a:pt x="327612" y="686954"/>
                </a:lnTo>
                <a:lnTo>
                  <a:pt x="353371" y="730607"/>
                </a:lnTo>
                <a:cubicBezTo>
                  <a:pt x="352251" y="731130"/>
                  <a:pt x="351317" y="731653"/>
                  <a:pt x="350197" y="732176"/>
                </a:cubicBezTo>
                <a:lnTo>
                  <a:pt x="350197" y="733744"/>
                </a:lnTo>
                <a:lnTo>
                  <a:pt x="351877" y="735313"/>
                </a:lnTo>
                <a:cubicBezTo>
                  <a:pt x="352437" y="735574"/>
                  <a:pt x="352811" y="735835"/>
                  <a:pt x="353371" y="736097"/>
                </a:cubicBezTo>
                <a:cubicBezTo>
                  <a:pt x="354490" y="736619"/>
                  <a:pt x="355424" y="737142"/>
                  <a:pt x="356544" y="737665"/>
                </a:cubicBezTo>
                <a:cubicBezTo>
                  <a:pt x="356730" y="738711"/>
                  <a:pt x="357104" y="739756"/>
                  <a:pt x="357290" y="740802"/>
                </a:cubicBezTo>
                <a:lnTo>
                  <a:pt x="358784" y="742370"/>
                </a:lnTo>
                <a:cubicBezTo>
                  <a:pt x="359343" y="743154"/>
                  <a:pt x="359717" y="743939"/>
                  <a:pt x="360277" y="744723"/>
                </a:cubicBezTo>
                <a:lnTo>
                  <a:pt x="360277" y="743154"/>
                </a:lnTo>
                <a:cubicBezTo>
                  <a:pt x="359717" y="742893"/>
                  <a:pt x="359343" y="742632"/>
                  <a:pt x="358784" y="742370"/>
                </a:cubicBezTo>
                <a:cubicBezTo>
                  <a:pt x="356917" y="738449"/>
                  <a:pt x="355237" y="734528"/>
                  <a:pt x="353371" y="730607"/>
                </a:cubicBezTo>
                <a:lnTo>
                  <a:pt x="372036" y="716492"/>
                </a:lnTo>
                <a:cubicBezTo>
                  <a:pt x="378009" y="708389"/>
                  <a:pt x="383982" y="700547"/>
                  <a:pt x="389955" y="692443"/>
                </a:cubicBezTo>
                <a:cubicBezTo>
                  <a:pt x="395554" y="683033"/>
                  <a:pt x="401340" y="673884"/>
                  <a:pt x="406940" y="664474"/>
                </a:cubicBezTo>
                <a:cubicBezTo>
                  <a:pt x="412166" y="652972"/>
                  <a:pt x="417393" y="641732"/>
                  <a:pt x="422619" y="630231"/>
                </a:cubicBezTo>
                <a:cubicBezTo>
                  <a:pt x="427285" y="617422"/>
                  <a:pt x="431952" y="604875"/>
                  <a:pt x="436618" y="592066"/>
                </a:cubicBezTo>
                <a:cubicBezTo>
                  <a:pt x="441098" y="578735"/>
                  <a:pt x="445391" y="565665"/>
                  <a:pt x="449870" y="552334"/>
                </a:cubicBezTo>
                <a:cubicBezTo>
                  <a:pt x="453417" y="538480"/>
                  <a:pt x="457150" y="524887"/>
                  <a:pt x="460696" y="511033"/>
                </a:cubicBezTo>
                <a:cubicBezTo>
                  <a:pt x="464056" y="497702"/>
                  <a:pt x="467416" y="484632"/>
                  <a:pt x="470776" y="471301"/>
                </a:cubicBezTo>
                <a:cubicBezTo>
                  <a:pt x="473575" y="458492"/>
                  <a:pt x="476562" y="445945"/>
                  <a:pt x="479362" y="433136"/>
                </a:cubicBezTo>
                <a:cubicBezTo>
                  <a:pt x="479922" y="450127"/>
                  <a:pt x="480295" y="467380"/>
                  <a:pt x="480855" y="484370"/>
                </a:cubicBezTo>
                <a:cubicBezTo>
                  <a:pt x="480295" y="500054"/>
                  <a:pt x="479922" y="515477"/>
                  <a:pt x="479362" y="531161"/>
                </a:cubicBezTo>
                <a:cubicBezTo>
                  <a:pt x="476935" y="545799"/>
                  <a:pt x="474695" y="560176"/>
                  <a:pt x="472269" y="574814"/>
                </a:cubicBezTo>
                <a:cubicBezTo>
                  <a:pt x="468909" y="589452"/>
                  <a:pt x="465549" y="603829"/>
                  <a:pt x="462189" y="618468"/>
                </a:cubicBezTo>
                <a:cubicBezTo>
                  <a:pt x="457523" y="632322"/>
                  <a:pt x="452857" y="645914"/>
                  <a:pt x="448190" y="659769"/>
                </a:cubicBezTo>
                <a:lnTo>
                  <a:pt x="428032" y="701069"/>
                </a:lnTo>
                <a:lnTo>
                  <a:pt x="381369" y="791252"/>
                </a:lnTo>
                <a:lnTo>
                  <a:pt x="429525" y="863920"/>
                </a:lnTo>
                <a:lnTo>
                  <a:pt x="481601" y="931622"/>
                </a:lnTo>
                <a:lnTo>
                  <a:pt x="538531" y="995403"/>
                </a:lnTo>
                <a:lnTo>
                  <a:pt x="599193" y="1053957"/>
                </a:lnTo>
                <a:lnTo>
                  <a:pt x="816831" y="1205045"/>
                </a:lnTo>
                <a:cubicBezTo>
                  <a:pt x="819257" y="1203215"/>
                  <a:pt x="821497" y="1201385"/>
                  <a:pt x="823924" y="1199555"/>
                </a:cubicBezTo>
                <a:cubicBezTo>
                  <a:pt x="817951" y="1177336"/>
                  <a:pt x="811978" y="1154856"/>
                  <a:pt x="806005" y="1132637"/>
                </a:cubicBezTo>
                <a:cubicBezTo>
                  <a:pt x="801338" y="1108589"/>
                  <a:pt x="796672" y="1084802"/>
                  <a:pt x="792006" y="1060753"/>
                </a:cubicBezTo>
                <a:cubicBezTo>
                  <a:pt x="788086" y="1034875"/>
                  <a:pt x="784166" y="1008735"/>
                  <a:pt x="780247" y="982856"/>
                </a:cubicBezTo>
                <a:cubicBezTo>
                  <a:pt x="778380" y="956455"/>
                  <a:pt x="776700" y="929793"/>
                  <a:pt x="774834" y="903391"/>
                </a:cubicBezTo>
                <a:cubicBezTo>
                  <a:pt x="773340" y="875683"/>
                  <a:pt x="771661" y="847975"/>
                  <a:pt x="770167" y="820267"/>
                </a:cubicBezTo>
                <a:lnTo>
                  <a:pt x="770167" y="735313"/>
                </a:lnTo>
                <a:cubicBezTo>
                  <a:pt x="771287" y="706820"/>
                  <a:pt x="772221" y="678066"/>
                  <a:pt x="773340" y="649574"/>
                </a:cubicBezTo>
                <a:cubicBezTo>
                  <a:pt x="775580" y="621343"/>
                  <a:pt x="778007" y="592851"/>
                  <a:pt x="780247" y="564620"/>
                </a:cubicBezTo>
                <a:cubicBezTo>
                  <a:pt x="783606" y="536389"/>
                  <a:pt x="787153" y="508158"/>
                  <a:pt x="790513" y="479927"/>
                </a:cubicBezTo>
                <a:cubicBezTo>
                  <a:pt x="794059" y="452741"/>
                  <a:pt x="797792" y="425295"/>
                  <a:pt x="801338" y="398109"/>
                </a:cubicBezTo>
                <a:cubicBezTo>
                  <a:pt x="806565" y="371708"/>
                  <a:pt x="811604" y="345045"/>
                  <a:pt x="816831" y="318644"/>
                </a:cubicBezTo>
                <a:cubicBezTo>
                  <a:pt x="822990" y="293811"/>
                  <a:pt x="829336" y="268717"/>
                  <a:pt x="835496" y="243884"/>
                </a:cubicBezTo>
                <a:cubicBezTo>
                  <a:pt x="842029" y="220359"/>
                  <a:pt x="848375" y="196571"/>
                  <a:pt x="854908" y="173046"/>
                </a:cubicBezTo>
                <a:cubicBezTo>
                  <a:pt x="862374" y="151611"/>
                  <a:pt x="870027" y="130438"/>
                  <a:pt x="877493" y="109003"/>
                </a:cubicBezTo>
                <a:lnTo>
                  <a:pt x="901571" y="50711"/>
                </a:lnTo>
                <a:lnTo>
                  <a:pt x="930503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05" name="Freeform: Shape 304">
            <a:extLst>
              <a:ext uri="{FF2B5EF4-FFF2-40B4-BE49-F238E27FC236}">
                <a16:creationId xmlns:a16="http://schemas.microsoft.com/office/drawing/2014/main" id="{AEC1CF39-C04B-4C59-833F-C79319599E79}"/>
              </a:ext>
            </a:extLst>
          </p:cNvPr>
          <p:cNvSpPr/>
          <p:nvPr/>
        </p:nvSpPr>
        <p:spPr>
          <a:xfrm>
            <a:off x="4781876" y="5160697"/>
            <a:ext cx="330039" cy="330039"/>
          </a:xfrm>
          <a:custGeom>
            <a:avLst/>
            <a:gdLst>
              <a:gd name="connsiteX0" fmla="*/ 170579 w 323856"/>
              <a:gd name="connsiteY0" fmla="*/ 172402 h 323856"/>
              <a:gd name="connsiteX1" fmla="*/ 193504 w 323856"/>
              <a:gd name="connsiteY1" fmla="*/ 193757 h 323856"/>
              <a:gd name="connsiteX2" fmla="*/ 181225 w 323856"/>
              <a:gd name="connsiteY2" fmla="*/ 217714 h 323856"/>
              <a:gd name="connsiteX3" fmla="*/ 170579 w 323856"/>
              <a:gd name="connsiteY3" fmla="*/ 221770 h 323856"/>
              <a:gd name="connsiteX4" fmla="*/ 155642 w 323856"/>
              <a:gd name="connsiteY4" fmla="*/ 101136 h 323856"/>
              <a:gd name="connsiteX5" fmla="*/ 155642 w 323856"/>
              <a:gd name="connsiteY5" fmla="*/ 147820 h 323856"/>
              <a:gd name="connsiteX6" fmla="*/ 133195 w 323856"/>
              <a:gd name="connsiteY6" fmla="*/ 129031 h 323856"/>
              <a:gd name="connsiteX7" fmla="*/ 145473 w 323856"/>
              <a:gd name="connsiteY7" fmla="*/ 105074 h 323856"/>
              <a:gd name="connsiteX8" fmla="*/ 155642 w 323856"/>
              <a:gd name="connsiteY8" fmla="*/ 101136 h 323856"/>
              <a:gd name="connsiteX9" fmla="*/ 155642 w 323856"/>
              <a:gd name="connsiteY9" fmla="*/ 71682 h 323856"/>
              <a:gd name="connsiteX10" fmla="*/ 155642 w 323856"/>
              <a:gd name="connsiteY10" fmla="*/ 80262 h 323856"/>
              <a:gd name="connsiteX11" fmla="*/ 130977 w 323856"/>
              <a:gd name="connsiteY11" fmla="*/ 88502 h 323856"/>
              <a:gd name="connsiteX12" fmla="*/ 108739 w 323856"/>
              <a:gd name="connsiteY12" fmla="*/ 131558 h 323856"/>
              <a:gd name="connsiteX13" fmla="*/ 155642 w 323856"/>
              <a:gd name="connsiteY13" fmla="*/ 168396 h 323856"/>
              <a:gd name="connsiteX14" fmla="*/ 155642 w 323856"/>
              <a:gd name="connsiteY14" fmla="*/ 221640 h 323856"/>
              <a:gd name="connsiteX15" fmla="*/ 149938 w 323856"/>
              <a:gd name="connsiteY15" fmla="*/ 219941 h 323856"/>
              <a:gd name="connsiteX16" fmla="*/ 132912 w 323856"/>
              <a:gd name="connsiteY16" fmla="*/ 198070 h 323856"/>
              <a:gd name="connsiteX17" fmla="*/ 108228 w 323856"/>
              <a:gd name="connsiteY17" fmla="*/ 198712 h 323856"/>
              <a:gd name="connsiteX18" fmla="*/ 139062 w 323856"/>
              <a:gd name="connsiteY18" fmla="*/ 238319 h 323856"/>
              <a:gd name="connsiteX19" fmla="*/ 155642 w 323856"/>
              <a:gd name="connsiteY19" fmla="*/ 242519 h 323856"/>
              <a:gd name="connsiteX20" fmla="*/ 155642 w 323856"/>
              <a:gd name="connsiteY20" fmla="*/ 251106 h 323856"/>
              <a:gd name="connsiteX21" fmla="*/ 170579 w 323856"/>
              <a:gd name="connsiteY21" fmla="*/ 251106 h 323856"/>
              <a:gd name="connsiteX22" fmla="*/ 170579 w 323856"/>
              <a:gd name="connsiteY22" fmla="*/ 242574 h 323856"/>
              <a:gd name="connsiteX23" fmla="*/ 195722 w 323856"/>
              <a:gd name="connsiteY23" fmla="*/ 234286 h 323856"/>
              <a:gd name="connsiteX24" fmla="*/ 217958 w 323856"/>
              <a:gd name="connsiteY24" fmla="*/ 190902 h 323856"/>
              <a:gd name="connsiteX25" fmla="*/ 170579 w 323856"/>
              <a:gd name="connsiteY25" fmla="*/ 150882 h 323856"/>
              <a:gd name="connsiteX26" fmla="*/ 170579 w 323856"/>
              <a:gd name="connsiteY26" fmla="*/ 101047 h 323856"/>
              <a:gd name="connsiteX27" fmla="*/ 176761 w 323856"/>
              <a:gd name="connsiteY27" fmla="*/ 102847 h 323856"/>
              <a:gd name="connsiteX28" fmla="*/ 193787 w 323856"/>
              <a:gd name="connsiteY28" fmla="*/ 124718 h 323856"/>
              <a:gd name="connsiteX29" fmla="*/ 218470 w 323856"/>
              <a:gd name="connsiteY29" fmla="*/ 124077 h 323856"/>
              <a:gd name="connsiteX30" fmla="*/ 187636 w 323856"/>
              <a:gd name="connsiteY30" fmla="*/ 84469 h 323856"/>
              <a:gd name="connsiteX31" fmla="*/ 170579 w 323856"/>
              <a:gd name="connsiteY31" fmla="*/ 80210 h 323856"/>
              <a:gd name="connsiteX32" fmla="*/ 170579 w 323856"/>
              <a:gd name="connsiteY32" fmla="*/ 71682 h 323856"/>
              <a:gd name="connsiteX33" fmla="*/ 161927 w 323856"/>
              <a:gd name="connsiteY33" fmla="*/ 36818 h 323856"/>
              <a:gd name="connsiteX34" fmla="*/ 287036 w 323856"/>
              <a:gd name="connsiteY34" fmla="*/ 161927 h 323856"/>
              <a:gd name="connsiteX35" fmla="*/ 161927 w 323856"/>
              <a:gd name="connsiteY35" fmla="*/ 287036 h 323856"/>
              <a:gd name="connsiteX36" fmla="*/ 36818 w 323856"/>
              <a:gd name="connsiteY36" fmla="*/ 161927 h 323856"/>
              <a:gd name="connsiteX37" fmla="*/ 161927 w 323856"/>
              <a:gd name="connsiteY37" fmla="*/ 36818 h 323856"/>
              <a:gd name="connsiteX38" fmla="*/ 161927 w 323856"/>
              <a:gd name="connsiteY38" fmla="*/ 24767 h 323856"/>
              <a:gd name="connsiteX39" fmla="*/ 24767 w 323856"/>
              <a:gd name="connsiteY39" fmla="*/ 161927 h 323856"/>
              <a:gd name="connsiteX40" fmla="*/ 161927 w 323856"/>
              <a:gd name="connsiteY40" fmla="*/ 299087 h 323856"/>
              <a:gd name="connsiteX41" fmla="*/ 299087 w 323856"/>
              <a:gd name="connsiteY41" fmla="*/ 161927 h 323856"/>
              <a:gd name="connsiteX42" fmla="*/ 161927 w 323856"/>
              <a:gd name="connsiteY42" fmla="*/ 24767 h 323856"/>
              <a:gd name="connsiteX43" fmla="*/ 161928 w 323856"/>
              <a:gd name="connsiteY43" fmla="*/ 0 h 323856"/>
              <a:gd name="connsiteX44" fmla="*/ 323856 w 323856"/>
              <a:gd name="connsiteY44" fmla="*/ 161928 h 323856"/>
              <a:gd name="connsiteX45" fmla="*/ 161928 w 323856"/>
              <a:gd name="connsiteY45" fmla="*/ 323856 h 323856"/>
              <a:gd name="connsiteX46" fmla="*/ 0 w 323856"/>
              <a:gd name="connsiteY46" fmla="*/ 161928 h 323856"/>
              <a:gd name="connsiteX47" fmla="*/ 161928 w 323856"/>
              <a:gd name="connsiteY47" fmla="*/ 0 h 323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23856" h="323856">
                <a:moveTo>
                  <a:pt x="170579" y="172402"/>
                </a:moveTo>
                <a:cubicBezTo>
                  <a:pt x="181595" y="175946"/>
                  <a:pt x="190477" y="181412"/>
                  <a:pt x="193504" y="193757"/>
                </a:cubicBezTo>
                <a:cubicBezTo>
                  <a:pt x="195077" y="203012"/>
                  <a:pt x="190353" y="212229"/>
                  <a:pt x="181225" y="217714"/>
                </a:cubicBezTo>
                <a:cubicBezTo>
                  <a:pt x="177975" y="219668"/>
                  <a:pt x="174357" y="221034"/>
                  <a:pt x="170579" y="221770"/>
                </a:cubicBezTo>
                <a:close/>
                <a:moveTo>
                  <a:pt x="155642" y="101136"/>
                </a:moveTo>
                <a:lnTo>
                  <a:pt x="155642" y="147820"/>
                </a:lnTo>
                <a:cubicBezTo>
                  <a:pt x="144071" y="145179"/>
                  <a:pt x="135097" y="141106"/>
                  <a:pt x="133195" y="129031"/>
                </a:cubicBezTo>
                <a:cubicBezTo>
                  <a:pt x="131622" y="119777"/>
                  <a:pt x="136346" y="110560"/>
                  <a:pt x="145473" y="105074"/>
                </a:cubicBezTo>
                <a:cubicBezTo>
                  <a:pt x="148584" y="103204"/>
                  <a:pt x="152033" y="101872"/>
                  <a:pt x="155642" y="101136"/>
                </a:cubicBezTo>
                <a:close/>
                <a:moveTo>
                  <a:pt x="155642" y="71682"/>
                </a:moveTo>
                <a:lnTo>
                  <a:pt x="155642" y="80262"/>
                </a:lnTo>
                <a:cubicBezTo>
                  <a:pt x="146884" y="81271"/>
                  <a:pt x="138399" y="84041"/>
                  <a:pt x="130977" y="88502"/>
                </a:cubicBezTo>
                <a:cubicBezTo>
                  <a:pt x="114553" y="98373"/>
                  <a:pt x="106002" y="114914"/>
                  <a:pt x="108739" y="131558"/>
                </a:cubicBezTo>
                <a:cubicBezTo>
                  <a:pt x="115295" y="158411"/>
                  <a:pt x="136134" y="163738"/>
                  <a:pt x="155642" y="168396"/>
                </a:cubicBezTo>
                <a:lnTo>
                  <a:pt x="155642" y="221640"/>
                </a:lnTo>
                <a:cubicBezTo>
                  <a:pt x="153685" y="221275"/>
                  <a:pt x="151780" y="220690"/>
                  <a:pt x="149938" y="219941"/>
                </a:cubicBezTo>
                <a:cubicBezTo>
                  <a:pt x="139816" y="215826"/>
                  <a:pt x="133265" y="207411"/>
                  <a:pt x="132912" y="198070"/>
                </a:cubicBezTo>
                <a:lnTo>
                  <a:pt x="108228" y="198712"/>
                </a:lnTo>
                <a:cubicBezTo>
                  <a:pt x="108868" y="215628"/>
                  <a:pt x="120731" y="230866"/>
                  <a:pt x="139062" y="238319"/>
                </a:cubicBezTo>
                <a:cubicBezTo>
                  <a:pt x="144367" y="240477"/>
                  <a:pt x="149963" y="241879"/>
                  <a:pt x="155642" y="242519"/>
                </a:cubicBezTo>
                <a:lnTo>
                  <a:pt x="155642" y="251106"/>
                </a:lnTo>
                <a:lnTo>
                  <a:pt x="170579" y="251106"/>
                </a:lnTo>
                <a:lnTo>
                  <a:pt x="170579" y="242574"/>
                </a:lnTo>
                <a:cubicBezTo>
                  <a:pt x="179507" y="241618"/>
                  <a:pt x="188165" y="238828"/>
                  <a:pt x="195722" y="234286"/>
                </a:cubicBezTo>
                <a:cubicBezTo>
                  <a:pt x="212251" y="224352"/>
                  <a:pt x="220806" y="207660"/>
                  <a:pt x="217958" y="190902"/>
                </a:cubicBezTo>
                <a:cubicBezTo>
                  <a:pt x="209753" y="161277"/>
                  <a:pt x="189354" y="154719"/>
                  <a:pt x="170579" y="150882"/>
                </a:cubicBezTo>
                <a:lnTo>
                  <a:pt x="170579" y="101047"/>
                </a:lnTo>
                <a:cubicBezTo>
                  <a:pt x="172700" y="101419"/>
                  <a:pt x="174768" y="102037"/>
                  <a:pt x="176761" y="102847"/>
                </a:cubicBezTo>
                <a:cubicBezTo>
                  <a:pt x="186883" y="106963"/>
                  <a:pt x="193434" y="115377"/>
                  <a:pt x="193787" y="124718"/>
                </a:cubicBezTo>
                <a:lnTo>
                  <a:pt x="218470" y="124077"/>
                </a:lnTo>
                <a:cubicBezTo>
                  <a:pt x="217830" y="107161"/>
                  <a:pt x="205967" y="91923"/>
                  <a:pt x="187636" y="84469"/>
                </a:cubicBezTo>
                <a:cubicBezTo>
                  <a:pt x="182182" y="82251"/>
                  <a:pt x="176420" y="80831"/>
                  <a:pt x="170579" y="80210"/>
                </a:cubicBezTo>
                <a:lnTo>
                  <a:pt x="170579" y="71682"/>
                </a:lnTo>
                <a:close/>
                <a:moveTo>
                  <a:pt x="161927" y="36818"/>
                </a:moveTo>
                <a:cubicBezTo>
                  <a:pt x="231023" y="36818"/>
                  <a:pt x="287036" y="92831"/>
                  <a:pt x="287036" y="161927"/>
                </a:cubicBezTo>
                <a:cubicBezTo>
                  <a:pt x="287036" y="231023"/>
                  <a:pt x="231023" y="287036"/>
                  <a:pt x="161927" y="287036"/>
                </a:cubicBezTo>
                <a:cubicBezTo>
                  <a:pt x="92831" y="287036"/>
                  <a:pt x="36818" y="231023"/>
                  <a:pt x="36818" y="161927"/>
                </a:cubicBezTo>
                <a:cubicBezTo>
                  <a:pt x="36818" y="92831"/>
                  <a:pt x="92831" y="36818"/>
                  <a:pt x="161927" y="36818"/>
                </a:cubicBezTo>
                <a:close/>
                <a:moveTo>
                  <a:pt x="161927" y="24767"/>
                </a:moveTo>
                <a:cubicBezTo>
                  <a:pt x="86176" y="24767"/>
                  <a:pt x="24767" y="86176"/>
                  <a:pt x="24767" y="161927"/>
                </a:cubicBezTo>
                <a:cubicBezTo>
                  <a:pt x="24767" y="237678"/>
                  <a:pt x="86176" y="299087"/>
                  <a:pt x="161927" y="299087"/>
                </a:cubicBezTo>
                <a:cubicBezTo>
                  <a:pt x="237678" y="299087"/>
                  <a:pt x="299087" y="237678"/>
                  <a:pt x="299087" y="161927"/>
                </a:cubicBezTo>
                <a:cubicBezTo>
                  <a:pt x="299087" y="86176"/>
                  <a:pt x="237678" y="24767"/>
                  <a:pt x="161927" y="24767"/>
                </a:cubicBezTo>
                <a:close/>
                <a:moveTo>
                  <a:pt x="161928" y="0"/>
                </a:moveTo>
                <a:cubicBezTo>
                  <a:pt x="251358" y="0"/>
                  <a:pt x="323856" y="72498"/>
                  <a:pt x="323856" y="161928"/>
                </a:cubicBezTo>
                <a:cubicBezTo>
                  <a:pt x="323856" y="251358"/>
                  <a:pt x="251358" y="323856"/>
                  <a:pt x="161928" y="323856"/>
                </a:cubicBezTo>
                <a:cubicBezTo>
                  <a:pt x="72498" y="323856"/>
                  <a:pt x="0" y="251358"/>
                  <a:pt x="0" y="161928"/>
                </a:cubicBezTo>
                <a:cubicBezTo>
                  <a:pt x="0" y="72498"/>
                  <a:pt x="72498" y="0"/>
                  <a:pt x="16192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6" name="Freeform: Shape 305">
            <a:extLst>
              <a:ext uri="{FF2B5EF4-FFF2-40B4-BE49-F238E27FC236}">
                <a16:creationId xmlns:a16="http://schemas.microsoft.com/office/drawing/2014/main" id="{87E21EF0-236A-4206-8235-EFA0769EC718}"/>
              </a:ext>
            </a:extLst>
          </p:cNvPr>
          <p:cNvSpPr/>
          <p:nvPr/>
        </p:nvSpPr>
        <p:spPr>
          <a:xfrm>
            <a:off x="4396993" y="5304098"/>
            <a:ext cx="330039" cy="330039"/>
          </a:xfrm>
          <a:custGeom>
            <a:avLst/>
            <a:gdLst>
              <a:gd name="connsiteX0" fmla="*/ 170579 w 323856"/>
              <a:gd name="connsiteY0" fmla="*/ 172402 h 323856"/>
              <a:gd name="connsiteX1" fmla="*/ 193504 w 323856"/>
              <a:gd name="connsiteY1" fmla="*/ 193757 h 323856"/>
              <a:gd name="connsiteX2" fmla="*/ 181225 w 323856"/>
              <a:gd name="connsiteY2" fmla="*/ 217714 h 323856"/>
              <a:gd name="connsiteX3" fmla="*/ 170579 w 323856"/>
              <a:gd name="connsiteY3" fmla="*/ 221770 h 323856"/>
              <a:gd name="connsiteX4" fmla="*/ 155642 w 323856"/>
              <a:gd name="connsiteY4" fmla="*/ 101136 h 323856"/>
              <a:gd name="connsiteX5" fmla="*/ 155642 w 323856"/>
              <a:gd name="connsiteY5" fmla="*/ 147820 h 323856"/>
              <a:gd name="connsiteX6" fmla="*/ 133195 w 323856"/>
              <a:gd name="connsiteY6" fmla="*/ 129031 h 323856"/>
              <a:gd name="connsiteX7" fmla="*/ 145473 w 323856"/>
              <a:gd name="connsiteY7" fmla="*/ 105074 h 323856"/>
              <a:gd name="connsiteX8" fmla="*/ 155642 w 323856"/>
              <a:gd name="connsiteY8" fmla="*/ 101136 h 323856"/>
              <a:gd name="connsiteX9" fmla="*/ 155642 w 323856"/>
              <a:gd name="connsiteY9" fmla="*/ 71682 h 323856"/>
              <a:gd name="connsiteX10" fmla="*/ 155642 w 323856"/>
              <a:gd name="connsiteY10" fmla="*/ 80262 h 323856"/>
              <a:gd name="connsiteX11" fmla="*/ 130977 w 323856"/>
              <a:gd name="connsiteY11" fmla="*/ 88502 h 323856"/>
              <a:gd name="connsiteX12" fmla="*/ 108739 w 323856"/>
              <a:gd name="connsiteY12" fmla="*/ 131558 h 323856"/>
              <a:gd name="connsiteX13" fmla="*/ 155642 w 323856"/>
              <a:gd name="connsiteY13" fmla="*/ 168396 h 323856"/>
              <a:gd name="connsiteX14" fmla="*/ 155642 w 323856"/>
              <a:gd name="connsiteY14" fmla="*/ 221640 h 323856"/>
              <a:gd name="connsiteX15" fmla="*/ 149938 w 323856"/>
              <a:gd name="connsiteY15" fmla="*/ 219941 h 323856"/>
              <a:gd name="connsiteX16" fmla="*/ 132912 w 323856"/>
              <a:gd name="connsiteY16" fmla="*/ 198070 h 323856"/>
              <a:gd name="connsiteX17" fmla="*/ 108228 w 323856"/>
              <a:gd name="connsiteY17" fmla="*/ 198712 h 323856"/>
              <a:gd name="connsiteX18" fmla="*/ 139062 w 323856"/>
              <a:gd name="connsiteY18" fmla="*/ 238319 h 323856"/>
              <a:gd name="connsiteX19" fmla="*/ 155642 w 323856"/>
              <a:gd name="connsiteY19" fmla="*/ 242519 h 323856"/>
              <a:gd name="connsiteX20" fmla="*/ 155642 w 323856"/>
              <a:gd name="connsiteY20" fmla="*/ 251106 h 323856"/>
              <a:gd name="connsiteX21" fmla="*/ 170579 w 323856"/>
              <a:gd name="connsiteY21" fmla="*/ 251106 h 323856"/>
              <a:gd name="connsiteX22" fmla="*/ 170579 w 323856"/>
              <a:gd name="connsiteY22" fmla="*/ 242574 h 323856"/>
              <a:gd name="connsiteX23" fmla="*/ 195722 w 323856"/>
              <a:gd name="connsiteY23" fmla="*/ 234286 h 323856"/>
              <a:gd name="connsiteX24" fmla="*/ 217958 w 323856"/>
              <a:gd name="connsiteY24" fmla="*/ 190902 h 323856"/>
              <a:gd name="connsiteX25" fmla="*/ 170579 w 323856"/>
              <a:gd name="connsiteY25" fmla="*/ 150882 h 323856"/>
              <a:gd name="connsiteX26" fmla="*/ 170579 w 323856"/>
              <a:gd name="connsiteY26" fmla="*/ 101047 h 323856"/>
              <a:gd name="connsiteX27" fmla="*/ 176761 w 323856"/>
              <a:gd name="connsiteY27" fmla="*/ 102847 h 323856"/>
              <a:gd name="connsiteX28" fmla="*/ 193787 w 323856"/>
              <a:gd name="connsiteY28" fmla="*/ 124718 h 323856"/>
              <a:gd name="connsiteX29" fmla="*/ 218470 w 323856"/>
              <a:gd name="connsiteY29" fmla="*/ 124077 h 323856"/>
              <a:gd name="connsiteX30" fmla="*/ 187636 w 323856"/>
              <a:gd name="connsiteY30" fmla="*/ 84469 h 323856"/>
              <a:gd name="connsiteX31" fmla="*/ 170579 w 323856"/>
              <a:gd name="connsiteY31" fmla="*/ 80210 h 323856"/>
              <a:gd name="connsiteX32" fmla="*/ 170579 w 323856"/>
              <a:gd name="connsiteY32" fmla="*/ 71682 h 323856"/>
              <a:gd name="connsiteX33" fmla="*/ 161927 w 323856"/>
              <a:gd name="connsiteY33" fmla="*/ 36818 h 323856"/>
              <a:gd name="connsiteX34" fmla="*/ 287036 w 323856"/>
              <a:gd name="connsiteY34" fmla="*/ 161927 h 323856"/>
              <a:gd name="connsiteX35" fmla="*/ 161927 w 323856"/>
              <a:gd name="connsiteY35" fmla="*/ 287036 h 323856"/>
              <a:gd name="connsiteX36" fmla="*/ 36818 w 323856"/>
              <a:gd name="connsiteY36" fmla="*/ 161927 h 323856"/>
              <a:gd name="connsiteX37" fmla="*/ 161927 w 323856"/>
              <a:gd name="connsiteY37" fmla="*/ 36818 h 323856"/>
              <a:gd name="connsiteX38" fmla="*/ 161927 w 323856"/>
              <a:gd name="connsiteY38" fmla="*/ 24767 h 323856"/>
              <a:gd name="connsiteX39" fmla="*/ 24767 w 323856"/>
              <a:gd name="connsiteY39" fmla="*/ 161927 h 323856"/>
              <a:gd name="connsiteX40" fmla="*/ 161927 w 323856"/>
              <a:gd name="connsiteY40" fmla="*/ 299087 h 323856"/>
              <a:gd name="connsiteX41" fmla="*/ 299087 w 323856"/>
              <a:gd name="connsiteY41" fmla="*/ 161927 h 323856"/>
              <a:gd name="connsiteX42" fmla="*/ 161927 w 323856"/>
              <a:gd name="connsiteY42" fmla="*/ 24767 h 323856"/>
              <a:gd name="connsiteX43" fmla="*/ 161928 w 323856"/>
              <a:gd name="connsiteY43" fmla="*/ 0 h 323856"/>
              <a:gd name="connsiteX44" fmla="*/ 323856 w 323856"/>
              <a:gd name="connsiteY44" fmla="*/ 161928 h 323856"/>
              <a:gd name="connsiteX45" fmla="*/ 161928 w 323856"/>
              <a:gd name="connsiteY45" fmla="*/ 323856 h 323856"/>
              <a:gd name="connsiteX46" fmla="*/ 0 w 323856"/>
              <a:gd name="connsiteY46" fmla="*/ 161928 h 323856"/>
              <a:gd name="connsiteX47" fmla="*/ 161928 w 323856"/>
              <a:gd name="connsiteY47" fmla="*/ 0 h 323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23856" h="323856">
                <a:moveTo>
                  <a:pt x="170579" y="172402"/>
                </a:moveTo>
                <a:cubicBezTo>
                  <a:pt x="181595" y="175946"/>
                  <a:pt x="190477" y="181412"/>
                  <a:pt x="193504" y="193757"/>
                </a:cubicBezTo>
                <a:cubicBezTo>
                  <a:pt x="195077" y="203012"/>
                  <a:pt x="190353" y="212229"/>
                  <a:pt x="181225" y="217714"/>
                </a:cubicBezTo>
                <a:cubicBezTo>
                  <a:pt x="177975" y="219668"/>
                  <a:pt x="174357" y="221034"/>
                  <a:pt x="170579" y="221770"/>
                </a:cubicBezTo>
                <a:close/>
                <a:moveTo>
                  <a:pt x="155642" y="101136"/>
                </a:moveTo>
                <a:lnTo>
                  <a:pt x="155642" y="147820"/>
                </a:lnTo>
                <a:cubicBezTo>
                  <a:pt x="144071" y="145179"/>
                  <a:pt x="135097" y="141106"/>
                  <a:pt x="133195" y="129031"/>
                </a:cubicBezTo>
                <a:cubicBezTo>
                  <a:pt x="131622" y="119777"/>
                  <a:pt x="136346" y="110560"/>
                  <a:pt x="145473" y="105074"/>
                </a:cubicBezTo>
                <a:cubicBezTo>
                  <a:pt x="148584" y="103204"/>
                  <a:pt x="152033" y="101872"/>
                  <a:pt x="155642" y="101136"/>
                </a:cubicBezTo>
                <a:close/>
                <a:moveTo>
                  <a:pt x="155642" y="71682"/>
                </a:moveTo>
                <a:lnTo>
                  <a:pt x="155642" y="80262"/>
                </a:lnTo>
                <a:cubicBezTo>
                  <a:pt x="146884" y="81271"/>
                  <a:pt x="138399" y="84041"/>
                  <a:pt x="130977" y="88502"/>
                </a:cubicBezTo>
                <a:cubicBezTo>
                  <a:pt x="114553" y="98373"/>
                  <a:pt x="106002" y="114914"/>
                  <a:pt x="108739" y="131558"/>
                </a:cubicBezTo>
                <a:cubicBezTo>
                  <a:pt x="115295" y="158411"/>
                  <a:pt x="136134" y="163738"/>
                  <a:pt x="155642" y="168396"/>
                </a:cubicBezTo>
                <a:lnTo>
                  <a:pt x="155642" y="221640"/>
                </a:lnTo>
                <a:cubicBezTo>
                  <a:pt x="153685" y="221275"/>
                  <a:pt x="151780" y="220690"/>
                  <a:pt x="149938" y="219941"/>
                </a:cubicBezTo>
                <a:cubicBezTo>
                  <a:pt x="139816" y="215826"/>
                  <a:pt x="133265" y="207411"/>
                  <a:pt x="132912" y="198070"/>
                </a:cubicBezTo>
                <a:lnTo>
                  <a:pt x="108228" y="198712"/>
                </a:lnTo>
                <a:cubicBezTo>
                  <a:pt x="108868" y="215628"/>
                  <a:pt x="120731" y="230866"/>
                  <a:pt x="139062" y="238319"/>
                </a:cubicBezTo>
                <a:cubicBezTo>
                  <a:pt x="144367" y="240477"/>
                  <a:pt x="149963" y="241879"/>
                  <a:pt x="155642" y="242519"/>
                </a:cubicBezTo>
                <a:lnTo>
                  <a:pt x="155642" y="251106"/>
                </a:lnTo>
                <a:lnTo>
                  <a:pt x="170579" y="251106"/>
                </a:lnTo>
                <a:lnTo>
                  <a:pt x="170579" y="242574"/>
                </a:lnTo>
                <a:cubicBezTo>
                  <a:pt x="179507" y="241618"/>
                  <a:pt x="188165" y="238828"/>
                  <a:pt x="195722" y="234286"/>
                </a:cubicBezTo>
                <a:cubicBezTo>
                  <a:pt x="212251" y="224352"/>
                  <a:pt x="220806" y="207660"/>
                  <a:pt x="217958" y="190902"/>
                </a:cubicBezTo>
                <a:cubicBezTo>
                  <a:pt x="209753" y="161277"/>
                  <a:pt x="189354" y="154719"/>
                  <a:pt x="170579" y="150882"/>
                </a:cubicBezTo>
                <a:lnTo>
                  <a:pt x="170579" y="101047"/>
                </a:lnTo>
                <a:cubicBezTo>
                  <a:pt x="172700" y="101419"/>
                  <a:pt x="174768" y="102037"/>
                  <a:pt x="176761" y="102847"/>
                </a:cubicBezTo>
                <a:cubicBezTo>
                  <a:pt x="186883" y="106963"/>
                  <a:pt x="193434" y="115377"/>
                  <a:pt x="193787" y="124718"/>
                </a:cubicBezTo>
                <a:lnTo>
                  <a:pt x="218470" y="124077"/>
                </a:lnTo>
                <a:cubicBezTo>
                  <a:pt x="217830" y="107161"/>
                  <a:pt x="205967" y="91923"/>
                  <a:pt x="187636" y="84469"/>
                </a:cubicBezTo>
                <a:cubicBezTo>
                  <a:pt x="182182" y="82251"/>
                  <a:pt x="176420" y="80831"/>
                  <a:pt x="170579" y="80210"/>
                </a:cubicBezTo>
                <a:lnTo>
                  <a:pt x="170579" y="71682"/>
                </a:lnTo>
                <a:close/>
                <a:moveTo>
                  <a:pt x="161927" y="36818"/>
                </a:moveTo>
                <a:cubicBezTo>
                  <a:pt x="231023" y="36818"/>
                  <a:pt x="287036" y="92831"/>
                  <a:pt x="287036" y="161927"/>
                </a:cubicBezTo>
                <a:cubicBezTo>
                  <a:pt x="287036" y="231023"/>
                  <a:pt x="231023" y="287036"/>
                  <a:pt x="161927" y="287036"/>
                </a:cubicBezTo>
                <a:cubicBezTo>
                  <a:pt x="92831" y="287036"/>
                  <a:pt x="36818" y="231023"/>
                  <a:pt x="36818" y="161927"/>
                </a:cubicBezTo>
                <a:cubicBezTo>
                  <a:pt x="36818" y="92831"/>
                  <a:pt x="92831" y="36818"/>
                  <a:pt x="161927" y="36818"/>
                </a:cubicBezTo>
                <a:close/>
                <a:moveTo>
                  <a:pt x="161927" y="24767"/>
                </a:moveTo>
                <a:cubicBezTo>
                  <a:pt x="86176" y="24767"/>
                  <a:pt x="24767" y="86176"/>
                  <a:pt x="24767" y="161927"/>
                </a:cubicBezTo>
                <a:cubicBezTo>
                  <a:pt x="24767" y="237678"/>
                  <a:pt x="86176" y="299087"/>
                  <a:pt x="161927" y="299087"/>
                </a:cubicBezTo>
                <a:cubicBezTo>
                  <a:pt x="237678" y="299087"/>
                  <a:pt x="299087" y="237678"/>
                  <a:pt x="299087" y="161927"/>
                </a:cubicBezTo>
                <a:cubicBezTo>
                  <a:pt x="299087" y="86176"/>
                  <a:pt x="237678" y="24767"/>
                  <a:pt x="161927" y="24767"/>
                </a:cubicBezTo>
                <a:close/>
                <a:moveTo>
                  <a:pt x="161928" y="0"/>
                </a:moveTo>
                <a:cubicBezTo>
                  <a:pt x="251358" y="0"/>
                  <a:pt x="323856" y="72498"/>
                  <a:pt x="323856" y="161928"/>
                </a:cubicBezTo>
                <a:cubicBezTo>
                  <a:pt x="323856" y="251358"/>
                  <a:pt x="251358" y="323856"/>
                  <a:pt x="161928" y="323856"/>
                </a:cubicBezTo>
                <a:cubicBezTo>
                  <a:pt x="72498" y="323856"/>
                  <a:pt x="0" y="251358"/>
                  <a:pt x="0" y="161928"/>
                </a:cubicBezTo>
                <a:cubicBezTo>
                  <a:pt x="0" y="72498"/>
                  <a:pt x="72498" y="0"/>
                  <a:pt x="16192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PPT Templates: Allppt.com</a:t>
            </a:r>
          </a:p>
        </p:txBody>
      </p:sp>
      <p:sp>
        <p:nvSpPr>
          <p:cNvPr id="53" name="Text Placeholder 52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/>
              <a:t>You can download professional PowerPoint diagrams for free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86476EE-9FD2-4CEA-A6D9-0AD39ADF3D03}"/>
              </a:ext>
            </a:extLst>
          </p:cNvPr>
          <p:cNvSpPr txBox="1"/>
          <p:nvPr/>
        </p:nvSpPr>
        <p:spPr>
          <a:xfrm>
            <a:off x="0" y="6599760"/>
            <a:ext cx="121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hlinkClick r:id="rId2"/>
              </a:rPr>
              <a:t>www.free-powerpoint-templates-design.com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cxnSp>
        <p:nvCxnSpPr>
          <p:cNvPr id="156" name="Straight Connector 11">
            <a:extLst>
              <a:ext uri="{FF2B5EF4-FFF2-40B4-BE49-F238E27FC236}">
                <a16:creationId xmlns:a16="http://schemas.microsoft.com/office/drawing/2014/main" id="{EC2B537D-0117-4883-ADC8-31BCA8C39245}"/>
              </a:ext>
            </a:extLst>
          </p:cNvPr>
          <p:cNvCxnSpPr>
            <a:cxnSpLocks/>
            <a:endCxn id="161" idx="3"/>
          </p:cNvCxnSpPr>
          <p:nvPr/>
        </p:nvCxnSpPr>
        <p:spPr>
          <a:xfrm flipV="1">
            <a:off x="0" y="3642422"/>
            <a:ext cx="2550632" cy="1383858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2">
            <a:extLst>
              <a:ext uri="{FF2B5EF4-FFF2-40B4-BE49-F238E27FC236}">
                <a16:creationId xmlns:a16="http://schemas.microsoft.com/office/drawing/2014/main" id="{68111D0C-926A-4759-9E3A-9F3D86A06307}"/>
              </a:ext>
            </a:extLst>
          </p:cNvPr>
          <p:cNvCxnSpPr>
            <a:cxnSpLocks/>
            <a:stCxn id="161" idx="3"/>
            <a:endCxn id="162" idx="2"/>
          </p:cNvCxnSpPr>
          <p:nvPr/>
        </p:nvCxnSpPr>
        <p:spPr>
          <a:xfrm>
            <a:off x="2550632" y="3642422"/>
            <a:ext cx="2104270" cy="810674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3">
            <a:extLst>
              <a:ext uri="{FF2B5EF4-FFF2-40B4-BE49-F238E27FC236}">
                <a16:creationId xmlns:a16="http://schemas.microsoft.com/office/drawing/2014/main" id="{1101A1AC-8C6B-40A0-BB43-8F14809ECD54}"/>
              </a:ext>
            </a:extLst>
          </p:cNvPr>
          <p:cNvCxnSpPr>
            <a:cxnSpLocks/>
            <a:stCxn id="162" idx="7"/>
            <a:endCxn id="163" idx="3"/>
          </p:cNvCxnSpPr>
          <p:nvPr/>
        </p:nvCxnSpPr>
        <p:spPr>
          <a:xfrm flipV="1">
            <a:off x="4794665" y="2413457"/>
            <a:ext cx="2326468" cy="1981747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">
            <a:extLst>
              <a:ext uri="{FF2B5EF4-FFF2-40B4-BE49-F238E27FC236}">
                <a16:creationId xmlns:a16="http://schemas.microsoft.com/office/drawing/2014/main" id="{D2C1B401-C331-4AEC-BFB6-8F1E3FDB85BB}"/>
              </a:ext>
            </a:extLst>
          </p:cNvPr>
          <p:cNvCxnSpPr>
            <a:cxnSpLocks/>
            <a:stCxn id="163" idx="5"/>
            <a:endCxn id="164" idx="2"/>
          </p:cNvCxnSpPr>
          <p:nvPr/>
        </p:nvCxnSpPr>
        <p:spPr>
          <a:xfrm>
            <a:off x="7236917" y="2413457"/>
            <a:ext cx="2291407" cy="61271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6">
            <a:extLst>
              <a:ext uri="{FF2B5EF4-FFF2-40B4-BE49-F238E27FC236}">
                <a16:creationId xmlns:a16="http://schemas.microsoft.com/office/drawing/2014/main" id="{97F545BA-8EB2-4196-A399-4CCB38991788}"/>
              </a:ext>
            </a:extLst>
          </p:cNvPr>
          <p:cNvCxnSpPr>
            <a:cxnSpLocks/>
            <a:stCxn id="164" idx="7"/>
          </p:cNvCxnSpPr>
          <p:nvPr/>
        </p:nvCxnSpPr>
        <p:spPr>
          <a:xfrm flipV="1">
            <a:off x="9668087" y="1364912"/>
            <a:ext cx="2523913" cy="1603363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Oval 18">
            <a:extLst>
              <a:ext uri="{FF2B5EF4-FFF2-40B4-BE49-F238E27FC236}">
                <a16:creationId xmlns:a16="http://schemas.microsoft.com/office/drawing/2014/main" id="{63C6A2CE-CFC8-477A-91F9-77CA4B3B0CAC}"/>
              </a:ext>
            </a:extLst>
          </p:cNvPr>
          <p:cNvSpPr/>
          <p:nvPr/>
        </p:nvSpPr>
        <p:spPr>
          <a:xfrm>
            <a:off x="2526653" y="3502659"/>
            <a:ext cx="163742" cy="163742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2" name="Oval 19">
            <a:extLst>
              <a:ext uri="{FF2B5EF4-FFF2-40B4-BE49-F238E27FC236}">
                <a16:creationId xmlns:a16="http://schemas.microsoft.com/office/drawing/2014/main" id="{8FDEB07D-4A19-4B0E-ADB0-FC6DA3DF7C83}"/>
              </a:ext>
            </a:extLst>
          </p:cNvPr>
          <p:cNvSpPr/>
          <p:nvPr/>
        </p:nvSpPr>
        <p:spPr>
          <a:xfrm>
            <a:off x="4654902" y="4371225"/>
            <a:ext cx="163742" cy="163742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3" name="Oval 20">
            <a:extLst>
              <a:ext uri="{FF2B5EF4-FFF2-40B4-BE49-F238E27FC236}">
                <a16:creationId xmlns:a16="http://schemas.microsoft.com/office/drawing/2014/main" id="{BE3EEFF8-7B50-4AB5-80A1-88884DCB6053}"/>
              </a:ext>
            </a:extLst>
          </p:cNvPr>
          <p:cNvSpPr/>
          <p:nvPr/>
        </p:nvSpPr>
        <p:spPr>
          <a:xfrm>
            <a:off x="7097154" y="2273694"/>
            <a:ext cx="163742" cy="163742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4" name="Oval 21">
            <a:extLst>
              <a:ext uri="{FF2B5EF4-FFF2-40B4-BE49-F238E27FC236}">
                <a16:creationId xmlns:a16="http://schemas.microsoft.com/office/drawing/2014/main" id="{9166F556-429D-43BF-A389-F81437E85091}"/>
              </a:ext>
            </a:extLst>
          </p:cNvPr>
          <p:cNvSpPr/>
          <p:nvPr/>
        </p:nvSpPr>
        <p:spPr>
          <a:xfrm>
            <a:off x="9528324" y="2944296"/>
            <a:ext cx="163742" cy="163742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555F5B97-56B8-46A9-BC7F-A5FA580E01AA}"/>
              </a:ext>
            </a:extLst>
          </p:cNvPr>
          <p:cNvSpPr txBox="1"/>
          <p:nvPr/>
        </p:nvSpPr>
        <p:spPr>
          <a:xfrm>
            <a:off x="2261537" y="2788874"/>
            <a:ext cx="74450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3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EE9B0685-E74A-48BB-8502-EDB7CD32A2D8}"/>
              </a:ext>
            </a:extLst>
          </p:cNvPr>
          <p:cNvSpPr txBox="1"/>
          <p:nvPr/>
        </p:nvSpPr>
        <p:spPr>
          <a:xfrm>
            <a:off x="4318349" y="3513723"/>
            <a:ext cx="74450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2"/>
                </a:solidFill>
                <a:cs typeface="Arial" pitchFamily="34" charset="0"/>
              </a:rPr>
              <a:t>02</a:t>
            </a:r>
            <a:endParaRPr lang="ko-KR" altLang="en-US" sz="32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4A4D223A-BE3D-4984-A9EB-5239499730B8}"/>
              </a:ext>
            </a:extLst>
          </p:cNvPr>
          <p:cNvSpPr txBox="1"/>
          <p:nvPr/>
        </p:nvSpPr>
        <p:spPr>
          <a:xfrm>
            <a:off x="6834317" y="1605033"/>
            <a:ext cx="74450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3"/>
                </a:solidFill>
                <a:cs typeface="Arial" pitchFamily="34" charset="0"/>
              </a:rPr>
              <a:t>03</a:t>
            </a:r>
            <a:endParaRPr lang="ko-KR" altLang="en-US" sz="32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58DD1235-8A1C-4790-8C0C-50E6C49EF707}"/>
              </a:ext>
            </a:extLst>
          </p:cNvPr>
          <p:cNvSpPr txBox="1"/>
          <p:nvPr/>
        </p:nvSpPr>
        <p:spPr>
          <a:xfrm>
            <a:off x="9233852" y="2163409"/>
            <a:ext cx="74450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4"/>
                </a:solidFill>
                <a:cs typeface="Arial" pitchFamily="34" charset="0"/>
              </a:rPr>
              <a:t>04</a:t>
            </a:r>
            <a:endParaRPr lang="ko-KR" altLang="en-US" sz="3200" b="1" dirty="0">
              <a:solidFill>
                <a:schemeClr val="accent4"/>
              </a:solidFill>
              <a:cs typeface="Arial" pitchFamily="34" charset="0"/>
            </a:endParaRPr>
          </a:p>
        </p:txBody>
      </p:sp>
      <p:grpSp>
        <p:nvGrpSpPr>
          <p:cNvPr id="169" name="Group 30">
            <a:extLst>
              <a:ext uri="{FF2B5EF4-FFF2-40B4-BE49-F238E27FC236}">
                <a16:creationId xmlns:a16="http://schemas.microsoft.com/office/drawing/2014/main" id="{42970BCA-2D0B-4EEE-9F60-39307D0A0867}"/>
              </a:ext>
            </a:extLst>
          </p:cNvPr>
          <p:cNvGrpSpPr/>
          <p:nvPr/>
        </p:nvGrpSpPr>
        <p:grpSpPr>
          <a:xfrm>
            <a:off x="1277272" y="1832981"/>
            <a:ext cx="1731699" cy="929990"/>
            <a:chOff x="993672" y="3632214"/>
            <a:chExt cx="1989414" cy="929990"/>
          </a:xfrm>
        </p:grpSpPr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C92C47F0-BAEF-463E-8BB2-232C2B2D23BD}"/>
                </a:ext>
              </a:extLst>
            </p:cNvPr>
            <p:cNvSpPr txBox="1"/>
            <p:nvPr/>
          </p:nvSpPr>
          <p:spPr>
            <a:xfrm>
              <a:off x="993672" y="3632214"/>
              <a:ext cx="19894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cs typeface="Arial" pitchFamily="34" charset="0"/>
                </a:rPr>
                <a:t>Add Text</a:t>
              </a:r>
              <a:endParaRPr lang="ko-KR" altLang="en-US" sz="1400" b="1" dirty="0">
                <a:cs typeface="Arial" pitchFamily="34" charset="0"/>
              </a:endParaRP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971EF44D-0C5B-4A0D-9FC0-EFD3C734A4AB}"/>
                </a:ext>
              </a:extLst>
            </p:cNvPr>
            <p:cNvSpPr txBox="1"/>
            <p:nvPr/>
          </p:nvSpPr>
          <p:spPr>
            <a:xfrm>
              <a:off x="993672" y="3915873"/>
              <a:ext cx="19894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cs typeface="Arial" pitchFamily="34" charset="0"/>
              </a:endParaRPr>
            </a:p>
          </p:txBody>
        </p:sp>
      </p:grpSp>
      <p:grpSp>
        <p:nvGrpSpPr>
          <p:cNvPr id="172" name="Group 33">
            <a:extLst>
              <a:ext uri="{FF2B5EF4-FFF2-40B4-BE49-F238E27FC236}">
                <a16:creationId xmlns:a16="http://schemas.microsoft.com/office/drawing/2014/main" id="{FE330F8D-9B61-49E7-8419-ED20F2B0D638}"/>
              </a:ext>
            </a:extLst>
          </p:cNvPr>
          <p:cNvGrpSpPr/>
          <p:nvPr/>
        </p:nvGrpSpPr>
        <p:grpSpPr>
          <a:xfrm>
            <a:off x="4098907" y="2358486"/>
            <a:ext cx="1731699" cy="929990"/>
            <a:chOff x="993672" y="3632214"/>
            <a:chExt cx="1989414" cy="929990"/>
          </a:xfrm>
        </p:grpSpPr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901BAC0D-0112-4318-9CA8-CF1C0A0C6906}"/>
                </a:ext>
              </a:extLst>
            </p:cNvPr>
            <p:cNvSpPr txBox="1"/>
            <p:nvPr/>
          </p:nvSpPr>
          <p:spPr>
            <a:xfrm>
              <a:off x="993672" y="3632214"/>
              <a:ext cx="19894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cs typeface="Arial" pitchFamily="34" charset="0"/>
                </a:rPr>
                <a:t>Add Text</a:t>
              </a:r>
              <a:endParaRPr lang="ko-KR" altLang="en-US" sz="1400" b="1" dirty="0">
                <a:cs typeface="Arial" pitchFamily="34" charset="0"/>
              </a:endParaRP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7A8D8C22-AF90-4C07-AD0A-E2F6BE364C9A}"/>
                </a:ext>
              </a:extLst>
            </p:cNvPr>
            <p:cNvSpPr txBox="1"/>
            <p:nvPr/>
          </p:nvSpPr>
          <p:spPr>
            <a:xfrm>
              <a:off x="993672" y="3915873"/>
              <a:ext cx="19894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cs typeface="Arial" pitchFamily="34" charset="0"/>
              </a:endParaRPr>
            </a:p>
          </p:txBody>
        </p:sp>
      </p:grpSp>
      <p:grpSp>
        <p:nvGrpSpPr>
          <p:cNvPr id="175" name="Group 36">
            <a:extLst>
              <a:ext uri="{FF2B5EF4-FFF2-40B4-BE49-F238E27FC236}">
                <a16:creationId xmlns:a16="http://schemas.microsoft.com/office/drawing/2014/main" id="{17147017-478C-4472-8A87-B1BE0BE4D0E2}"/>
              </a:ext>
            </a:extLst>
          </p:cNvPr>
          <p:cNvGrpSpPr/>
          <p:nvPr/>
        </p:nvGrpSpPr>
        <p:grpSpPr>
          <a:xfrm>
            <a:off x="10028697" y="2785961"/>
            <a:ext cx="1731699" cy="929990"/>
            <a:chOff x="993672" y="3632214"/>
            <a:chExt cx="1989414" cy="929990"/>
          </a:xfrm>
        </p:grpSpPr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0164CB7A-4985-4D54-AA35-4064CA6E7741}"/>
                </a:ext>
              </a:extLst>
            </p:cNvPr>
            <p:cNvSpPr txBox="1"/>
            <p:nvPr/>
          </p:nvSpPr>
          <p:spPr>
            <a:xfrm>
              <a:off x="993672" y="3632214"/>
              <a:ext cx="19894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cs typeface="Arial" pitchFamily="34" charset="0"/>
                </a:rPr>
                <a:t>Add Text</a:t>
              </a:r>
              <a:endParaRPr lang="ko-KR" altLang="en-US" sz="1400" b="1" dirty="0">
                <a:cs typeface="Arial" pitchFamily="34" charset="0"/>
              </a:endParaRP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BBB798B1-1F9C-4A36-AAC6-D0D817522D0D}"/>
                </a:ext>
              </a:extLst>
            </p:cNvPr>
            <p:cNvSpPr txBox="1"/>
            <p:nvPr/>
          </p:nvSpPr>
          <p:spPr>
            <a:xfrm>
              <a:off x="993672" y="3915873"/>
              <a:ext cx="19894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cs typeface="Arial" pitchFamily="34" charset="0"/>
              </a:endParaRPr>
            </a:p>
          </p:txBody>
        </p:sp>
      </p:grpSp>
      <p:grpSp>
        <p:nvGrpSpPr>
          <p:cNvPr id="178" name="Group 39">
            <a:extLst>
              <a:ext uri="{FF2B5EF4-FFF2-40B4-BE49-F238E27FC236}">
                <a16:creationId xmlns:a16="http://schemas.microsoft.com/office/drawing/2014/main" id="{DCD4DB39-606B-4408-B609-45D75D277BE4}"/>
              </a:ext>
            </a:extLst>
          </p:cNvPr>
          <p:cNvGrpSpPr/>
          <p:nvPr/>
        </p:nvGrpSpPr>
        <p:grpSpPr>
          <a:xfrm>
            <a:off x="6854551" y="2723552"/>
            <a:ext cx="1731699" cy="929990"/>
            <a:chOff x="993672" y="3632214"/>
            <a:chExt cx="1989414" cy="929990"/>
          </a:xfrm>
        </p:grpSpPr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9418351C-4422-4311-88EF-5A4D4DAE77E7}"/>
                </a:ext>
              </a:extLst>
            </p:cNvPr>
            <p:cNvSpPr txBox="1"/>
            <p:nvPr/>
          </p:nvSpPr>
          <p:spPr>
            <a:xfrm>
              <a:off x="993672" y="3632214"/>
              <a:ext cx="19894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cs typeface="Arial" pitchFamily="34" charset="0"/>
                </a:rPr>
                <a:t>Add Text</a:t>
              </a:r>
              <a:endParaRPr lang="ko-KR" altLang="en-US" sz="1400" b="1" dirty="0">
                <a:cs typeface="Arial" pitchFamily="34" charset="0"/>
              </a:endParaRP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6B307D40-467E-4F53-B1F6-82E16CECC21B}"/>
                </a:ext>
              </a:extLst>
            </p:cNvPr>
            <p:cNvSpPr txBox="1"/>
            <p:nvPr/>
          </p:nvSpPr>
          <p:spPr>
            <a:xfrm>
              <a:off x="993672" y="3915873"/>
              <a:ext cx="19894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cs typeface="Arial" pitchFamily="34" charset="0"/>
              </a:endParaRPr>
            </a:p>
          </p:txBody>
        </p:sp>
      </p:grpSp>
      <p:sp>
        <p:nvSpPr>
          <p:cNvPr id="183" name="Freeform 18">
            <a:extLst>
              <a:ext uri="{FF2B5EF4-FFF2-40B4-BE49-F238E27FC236}">
                <a16:creationId xmlns:a16="http://schemas.microsoft.com/office/drawing/2014/main" id="{B531FB5F-9FE7-4815-A26B-8B5C29643F36}"/>
              </a:ext>
            </a:extLst>
          </p:cNvPr>
          <p:cNvSpPr>
            <a:spLocks/>
          </p:cNvSpPr>
          <p:nvPr/>
        </p:nvSpPr>
        <p:spPr bwMode="auto">
          <a:xfrm>
            <a:off x="6799336" y="4885441"/>
            <a:ext cx="571846" cy="1418092"/>
          </a:xfrm>
          <a:custGeom>
            <a:avLst/>
            <a:gdLst>
              <a:gd name="connsiteX0" fmla="*/ 426653 w 998239"/>
              <a:gd name="connsiteY0" fmla="*/ 0 h 2601565"/>
              <a:gd name="connsiteX1" fmla="*/ 424499 w 998239"/>
              <a:gd name="connsiteY1" fmla="*/ 8516 h 2601565"/>
              <a:gd name="connsiteX2" fmla="*/ 423485 w 998239"/>
              <a:gd name="connsiteY2" fmla="*/ 14193 h 2601565"/>
              <a:gd name="connsiteX3" fmla="*/ 422345 w 998239"/>
              <a:gd name="connsiteY3" fmla="*/ 17918 h 2601565"/>
              <a:gd name="connsiteX4" fmla="*/ 422345 w 998239"/>
              <a:gd name="connsiteY4" fmla="*/ 20048 h 2601565"/>
              <a:gd name="connsiteX5" fmla="*/ 423485 w 998239"/>
              <a:gd name="connsiteY5" fmla="*/ 21112 h 2601565"/>
              <a:gd name="connsiteX6" fmla="*/ 423485 w 998239"/>
              <a:gd name="connsiteY6" fmla="*/ 22177 h 2601565"/>
              <a:gd name="connsiteX7" fmla="*/ 424499 w 998239"/>
              <a:gd name="connsiteY7" fmla="*/ 22177 h 2601565"/>
              <a:gd name="connsiteX8" fmla="*/ 424499 w 998239"/>
              <a:gd name="connsiteY8" fmla="*/ 23773 h 2601565"/>
              <a:gd name="connsiteX9" fmla="*/ 423485 w 998239"/>
              <a:gd name="connsiteY9" fmla="*/ 26967 h 2601565"/>
              <a:gd name="connsiteX10" fmla="*/ 422345 w 998239"/>
              <a:gd name="connsiteY10" fmla="*/ 31756 h 2601565"/>
              <a:gd name="connsiteX11" fmla="*/ 420825 w 998239"/>
              <a:gd name="connsiteY11" fmla="*/ 39208 h 2601565"/>
              <a:gd name="connsiteX12" fmla="*/ 417658 w 998239"/>
              <a:gd name="connsiteY12" fmla="*/ 49676 h 2601565"/>
              <a:gd name="connsiteX13" fmla="*/ 412844 w 998239"/>
              <a:gd name="connsiteY13" fmla="*/ 64578 h 2601565"/>
              <a:gd name="connsiteX14" fmla="*/ 408157 w 998239"/>
              <a:gd name="connsiteY14" fmla="*/ 82496 h 2601565"/>
              <a:gd name="connsiteX15" fmla="*/ 400683 w 998239"/>
              <a:gd name="connsiteY15" fmla="*/ 105737 h 2601565"/>
              <a:gd name="connsiteX16" fmla="*/ 391815 w 998239"/>
              <a:gd name="connsiteY16" fmla="*/ 133768 h 2601565"/>
              <a:gd name="connsiteX17" fmla="*/ 381174 w 998239"/>
              <a:gd name="connsiteY17" fmla="*/ 177588 h 2601565"/>
              <a:gd name="connsiteX18" fmla="*/ 373826 w 998239"/>
              <a:gd name="connsiteY18" fmla="*/ 224602 h 2601565"/>
              <a:gd name="connsiteX19" fmla="*/ 367999 w 998239"/>
              <a:gd name="connsiteY19" fmla="*/ 272858 h 2601565"/>
              <a:gd name="connsiteX20" fmla="*/ 360145 w 998239"/>
              <a:gd name="connsiteY20" fmla="*/ 324130 h 2601565"/>
              <a:gd name="connsiteX21" fmla="*/ 359005 w 998239"/>
              <a:gd name="connsiteY21" fmla="*/ 335129 h 2601565"/>
              <a:gd name="connsiteX22" fmla="*/ 357484 w 998239"/>
              <a:gd name="connsiteY22" fmla="*/ 351628 h 2601565"/>
              <a:gd name="connsiteX23" fmla="*/ 356344 w 998239"/>
              <a:gd name="connsiteY23" fmla="*/ 369015 h 2601565"/>
              <a:gd name="connsiteX24" fmla="*/ 355331 w 998239"/>
              <a:gd name="connsiteY24" fmla="*/ 387997 h 2601565"/>
              <a:gd name="connsiteX25" fmla="*/ 355331 w 998239"/>
              <a:gd name="connsiteY25" fmla="*/ 407513 h 2601565"/>
              <a:gd name="connsiteX26" fmla="*/ 357484 w 998239"/>
              <a:gd name="connsiteY26" fmla="*/ 425077 h 2601565"/>
              <a:gd name="connsiteX27" fmla="*/ 360145 w 998239"/>
              <a:gd name="connsiteY27" fmla="*/ 440334 h 2601565"/>
              <a:gd name="connsiteX28" fmla="*/ 364832 w 998239"/>
              <a:gd name="connsiteY28" fmla="*/ 450979 h 2601565"/>
              <a:gd name="connsiteX29" fmla="*/ 390168 w 998239"/>
              <a:gd name="connsiteY29" fmla="*/ 448849 h 2601565"/>
              <a:gd name="connsiteX30" fmla="*/ 414997 w 998239"/>
              <a:gd name="connsiteY30" fmla="*/ 440334 h 2601565"/>
              <a:gd name="connsiteX31" fmla="*/ 438687 w 998239"/>
              <a:gd name="connsiteY31" fmla="*/ 426673 h 2601565"/>
              <a:gd name="connsiteX32" fmla="*/ 463010 w 998239"/>
              <a:gd name="connsiteY32" fmla="*/ 407513 h 2601565"/>
              <a:gd name="connsiteX33" fmla="*/ 485179 w 998239"/>
              <a:gd name="connsiteY33" fmla="*/ 385336 h 2601565"/>
              <a:gd name="connsiteX34" fmla="*/ 506842 w 998239"/>
              <a:gd name="connsiteY34" fmla="*/ 358370 h 2601565"/>
              <a:gd name="connsiteX35" fmla="*/ 527364 w 998239"/>
              <a:gd name="connsiteY35" fmla="*/ 329807 h 2601565"/>
              <a:gd name="connsiteX36" fmla="*/ 546367 w 998239"/>
              <a:gd name="connsiteY36" fmla="*/ 299825 h 2601565"/>
              <a:gd name="connsiteX37" fmla="*/ 564862 w 998239"/>
              <a:gd name="connsiteY37" fmla="*/ 268068 h 2601565"/>
              <a:gd name="connsiteX38" fmla="*/ 580697 w 998239"/>
              <a:gd name="connsiteY38" fmla="*/ 235247 h 2601565"/>
              <a:gd name="connsiteX39" fmla="*/ 595519 w 998239"/>
              <a:gd name="connsiteY39" fmla="*/ 203491 h 2601565"/>
              <a:gd name="connsiteX40" fmla="*/ 607680 w 998239"/>
              <a:gd name="connsiteY40" fmla="*/ 172798 h 2601565"/>
              <a:gd name="connsiteX41" fmla="*/ 613508 w 998239"/>
              <a:gd name="connsiteY41" fmla="*/ 172798 h 2601565"/>
              <a:gd name="connsiteX42" fmla="*/ 613508 w 998239"/>
              <a:gd name="connsiteY42" fmla="*/ 175992 h 2601565"/>
              <a:gd name="connsiteX43" fmla="*/ 604006 w 998239"/>
              <a:gd name="connsiteY43" fmla="*/ 206684 h 2601565"/>
              <a:gd name="connsiteX44" fmla="*/ 593365 w 998239"/>
              <a:gd name="connsiteY44" fmla="*/ 238440 h 2601565"/>
              <a:gd name="connsiteX45" fmla="*/ 581837 w 998239"/>
              <a:gd name="connsiteY45" fmla="*/ 269132 h 2601565"/>
              <a:gd name="connsiteX46" fmla="*/ 570183 w 998239"/>
              <a:gd name="connsiteY46" fmla="*/ 298760 h 2601565"/>
              <a:gd name="connsiteX47" fmla="*/ 558021 w 998239"/>
              <a:gd name="connsiteY47" fmla="*/ 327678 h 2601565"/>
              <a:gd name="connsiteX48" fmla="*/ 544339 w 998239"/>
              <a:gd name="connsiteY48" fmla="*/ 354645 h 2601565"/>
              <a:gd name="connsiteX49" fmla="*/ 530025 w 998239"/>
              <a:gd name="connsiteY49" fmla="*/ 380546 h 2601565"/>
              <a:gd name="connsiteX50" fmla="*/ 512669 w 998239"/>
              <a:gd name="connsiteY50" fmla="*/ 404319 h 2601565"/>
              <a:gd name="connsiteX51" fmla="*/ 494680 w 998239"/>
              <a:gd name="connsiteY51" fmla="*/ 427738 h 2601565"/>
              <a:gd name="connsiteX52" fmla="*/ 473524 w 998239"/>
              <a:gd name="connsiteY52" fmla="*/ 446720 h 2601565"/>
              <a:gd name="connsiteX53" fmla="*/ 449329 w 998239"/>
              <a:gd name="connsiteY53" fmla="*/ 464107 h 2601565"/>
              <a:gd name="connsiteX54" fmla="*/ 422345 w 998239"/>
              <a:gd name="connsiteY54" fmla="*/ 479542 h 2601565"/>
              <a:gd name="connsiteX55" fmla="*/ 393842 w 998239"/>
              <a:gd name="connsiteY55" fmla="*/ 491073 h 2601565"/>
              <a:gd name="connsiteX56" fmla="*/ 360145 w 998239"/>
              <a:gd name="connsiteY56" fmla="*/ 499057 h 2601565"/>
              <a:gd name="connsiteX57" fmla="*/ 361158 w 998239"/>
              <a:gd name="connsiteY57" fmla="*/ 554586 h 2601565"/>
              <a:gd name="connsiteX58" fmla="*/ 365845 w 998239"/>
              <a:gd name="connsiteY58" fmla="*/ 607455 h 2601565"/>
              <a:gd name="connsiteX59" fmla="*/ 373826 w 998239"/>
              <a:gd name="connsiteY59" fmla="*/ 657662 h 2601565"/>
              <a:gd name="connsiteX60" fmla="*/ 384341 w 998239"/>
              <a:gd name="connsiteY60" fmla="*/ 705208 h 2601565"/>
              <a:gd name="connsiteX61" fmla="*/ 397516 w 998239"/>
              <a:gd name="connsiteY61" fmla="*/ 750625 h 2601565"/>
              <a:gd name="connsiteX62" fmla="*/ 411831 w 998239"/>
              <a:gd name="connsiteY62" fmla="*/ 794090 h 2601565"/>
              <a:gd name="connsiteX63" fmla="*/ 428172 w 998239"/>
              <a:gd name="connsiteY63" fmla="*/ 835250 h 2601565"/>
              <a:gd name="connsiteX64" fmla="*/ 444515 w 998239"/>
              <a:gd name="connsiteY64" fmla="*/ 875345 h 2601565"/>
              <a:gd name="connsiteX65" fmla="*/ 449329 w 998239"/>
              <a:gd name="connsiteY65" fmla="*/ 884925 h 2601565"/>
              <a:gd name="connsiteX66" fmla="*/ 453509 w 998239"/>
              <a:gd name="connsiteY66" fmla="*/ 896634 h 2601565"/>
              <a:gd name="connsiteX67" fmla="*/ 459336 w 998239"/>
              <a:gd name="connsiteY67" fmla="*/ 909231 h 2601565"/>
              <a:gd name="connsiteX68" fmla="*/ 464657 w 998239"/>
              <a:gd name="connsiteY68" fmla="*/ 922536 h 2601565"/>
              <a:gd name="connsiteX69" fmla="*/ 471498 w 998239"/>
              <a:gd name="connsiteY69" fmla="*/ 935132 h 2601565"/>
              <a:gd name="connsiteX70" fmla="*/ 479352 w 998239"/>
              <a:gd name="connsiteY70" fmla="*/ 945776 h 2601565"/>
              <a:gd name="connsiteX71" fmla="*/ 488853 w 998239"/>
              <a:gd name="connsiteY71" fmla="*/ 955180 h 2601565"/>
              <a:gd name="connsiteX72" fmla="*/ 499494 w 998239"/>
              <a:gd name="connsiteY72" fmla="*/ 962099 h 2601565"/>
              <a:gd name="connsiteX73" fmla="*/ 512163 w 998239"/>
              <a:gd name="connsiteY73" fmla="*/ 964760 h 2601565"/>
              <a:gd name="connsiteX74" fmla="*/ 525338 w 998239"/>
              <a:gd name="connsiteY74" fmla="*/ 964228 h 2601565"/>
              <a:gd name="connsiteX75" fmla="*/ 549027 w 998239"/>
              <a:gd name="connsiteY75" fmla="*/ 956244 h 2601565"/>
              <a:gd name="connsiteX76" fmla="*/ 570183 w 998239"/>
              <a:gd name="connsiteY76" fmla="*/ 943116 h 2601565"/>
              <a:gd name="connsiteX77" fmla="*/ 590705 w 998239"/>
              <a:gd name="connsiteY77" fmla="*/ 926617 h 2601565"/>
              <a:gd name="connsiteX78" fmla="*/ 607680 w 998239"/>
              <a:gd name="connsiteY78" fmla="*/ 907101 h 2601565"/>
              <a:gd name="connsiteX79" fmla="*/ 624022 w 998239"/>
              <a:gd name="connsiteY79" fmla="*/ 885989 h 2601565"/>
              <a:gd name="connsiteX80" fmla="*/ 639350 w 998239"/>
              <a:gd name="connsiteY80" fmla="*/ 863813 h 2601565"/>
              <a:gd name="connsiteX81" fmla="*/ 653032 w 998239"/>
              <a:gd name="connsiteY81" fmla="*/ 842701 h 2601565"/>
              <a:gd name="connsiteX82" fmla="*/ 664687 w 998239"/>
              <a:gd name="connsiteY82" fmla="*/ 822476 h 2601565"/>
              <a:gd name="connsiteX83" fmla="*/ 690530 w 998239"/>
              <a:gd name="connsiteY83" fmla="*/ 776527 h 2601565"/>
              <a:gd name="connsiteX84" fmla="*/ 715359 w 998239"/>
              <a:gd name="connsiteY84" fmla="*/ 724723 h 2601565"/>
              <a:gd name="connsiteX85" fmla="*/ 740189 w 998239"/>
              <a:gd name="connsiteY85" fmla="*/ 668129 h 2601565"/>
              <a:gd name="connsiteX86" fmla="*/ 763372 w 998239"/>
              <a:gd name="connsiteY86" fmla="*/ 606390 h 2601565"/>
              <a:gd name="connsiteX87" fmla="*/ 784528 w 998239"/>
              <a:gd name="connsiteY87" fmla="*/ 541280 h 2601565"/>
              <a:gd name="connsiteX88" fmla="*/ 803530 w 998239"/>
              <a:gd name="connsiteY88" fmla="*/ 472090 h 2601565"/>
              <a:gd name="connsiteX89" fmla="*/ 820886 w 998239"/>
              <a:gd name="connsiteY89" fmla="*/ 399707 h 2601565"/>
              <a:gd name="connsiteX90" fmla="*/ 833553 w 998239"/>
              <a:gd name="connsiteY90" fmla="*/ 324662 h 2601565"/>
              <a:gd name="connsiteX91" fmla="*/ 843055 w 998239"/>
              <a:gd name="connsiteY91" fmla="*/ 247843 h 2601565"/>
              <a:gd name="connsiteX92" fmla="*/ 848882 w 998239"/>
              <a:gd name="connsiteY92" fmla="*/ 169250 h 2601565"/>
              <a:gd name="connsiteX93" fmla="*/ 853569 w 998239"/>
              <a:gd name="connsiteY93" fmla="*/ 172798 h 2601565"/>
              <a:gd name="connsiteX94" fmla="*/ 857370 w 998239"/>
              <a:gd name="connsiteY94" fmla="*/ 181846 h 2601565"/>
              <a:gd name="connsiteX95" fmla="*/ 860537 w 998239"/>
              <a:gd name="connsiteY95" fmla="*/ 195152 h 2601565"/>
              <a:gd name="connsiteX96" fmla="*/ 862057 w 998239"/>
              <a:gd name="connsiteY96" fmla="*/ 212538 h 2601565"/>
              <a:gd name="connsiteX97" fmla="*/ 863070 w 998239"/>
              <a:gd name="connsiteY97" fmla="*/ 232586 h 2601565"/>
              <a:gd name="connsiteX98" fmla="*/ 863070 w 998239"/>
              <a:gd name="connsiteY98" fmla="*/ 255827 h 2601565"/>
              <a:gd name="connsiteX99" fmla="*/ 863070 w 998239"/>
              <a:gd name="connsiteY99" fmla="*/ 280664 h 2601565"/>
              <a:gd name="connsiteX100" fmla="*/ 862057 w 998239"/>
              <a:gd name="connsiteY100" fmla="*/ 307630 h 2601565"/>
              <a:gd name="connsiteX101" fmla="*/ 860537 w 998239"/>
              <a:gd name="connsiteY101" fmla="*/ 335129 h 2601565"/>
              <a:gd name="connsiteX102" fmla="*/ 858383 w 998239"/>
              <a:gd name="connsiteY102" fmla="*/ 363160 h 2601565"/>
              <a:gd name="connsiteX103" fmla="*/ 855216 w 998239"/>
              <a:gd name="connsiteY103" fmla="*/ 391191 h 2601565"/>
              <a:gd name="connsiteX104" fmla="*/ 853569 w 998239"/>
              <a:gd name="connsiteY104" fmla="*/ 418157 h 2601565"/>
              <a:gd name="connsiteX105" fmla="*/ 850402 w 998239"/>
              <a:gd name="connsiteY105" fmla="*/ 442995 h 2601565"/>
              <a:gd name="connsiteX106" fmla="*/ 847869 w 998239"/>
              <a:gd name="connsiteY106" fmla="*/ 466236 h 2601565"/>
              <a:gd name="connsiteX107" fmla="*/ 844701 w 998239"/>
              <a:gd name="connsiteY107" fmla="*/ 486283 h 2601565"/>
              <a:gd name="connsiteX108" fmla="*/ 842041 w 998239"/>
              <a:gd name="connsiteY108" fmla="*/ 502782 h 2601565"/>
              <a:gd name="connsiteX109" fmla="*/ 839888 w 998239"/>
              <a:gd name="connsiteY109" fmla="*/ 515910 h 2601565"/>
              <a:gd name="connsiteX110" fmla="*/ 801883 w 998239"/>
              <a:gd name="connsiteY110" fmla="*/ 666000 h 2601565"/>
              <a:gd name="connsiteX111" fmla="*/ 832540 w 998239"/>
              <a:gd name="connsiteY111" fmla="*/ 662984 h 2601565"/>
              <a:gd name="connsiteX112" fmla="*/ 861044 w 998239"/>
              <a:gd name="connsiteY112" fmla="*/ 655533 h 2601565"/>
              <a:gd name="connsiteX113" fmla="*/ 887900 w 998239"/>
              <a:gd name="connsiteY113" fmla="*/ 644888 h 2601565"/>
              <a:gd name="connsiteX114" fmla="*/ 913743 w 998239"/>
              <a:gd name="connsiteY114" fmla="*/ 631228 h 2601565"/>
              <a:gd name="connsiteX115" fmla="*/ 937052 w 998239"/>
              <a:gd name="connsiteY115" fmla="*/ 615793 h 2601565"/>
              <a:gd name="connsiteX116" fmla="*/ 958081 w 998239"/>
              <a:gd name="connsiteY116" fmla="*/ 598939 h 2601565"/>
              <a:gd name="connsiteX117" fmla="*/ 978224 w 998239"/>
              <a:gd name="connsiteY117" fmla="*/ 581553 h 2601565"/>
              <a:gd name="connsiteX118" fmla="*/ 996719 w 998239"/>
              <a:gd name="connsiteY118" fmla="*/ 565054 h 2601565"/>
              <a:gd name="connsiteX119" fmla="*/ 998239 w 998239"/>
              <a:gd name="connsiteY119" fmla="*/ 573037 h 2601565"/>
              <a:gd name="connsiteX120" fmla="*/ 981391 w 998239"/>
              <a:gd name="connsiteY120" fmla="*/ 598939 h 2601565"/>
              <a:gd name="connsiteX121" fmla="*/ 960742 w 998239"/>
              <a:gd name="connsiteY121" fmla="*/ 623776 h 2601565"/>
              <a:gd name="connsiteX122" fmla="*/ 935912 w 998239"/>
              <a:gd name="connsiteY122" fmla="*/ 645953 h 2601565"/>
              <a:gd name="connsiteX123" fmla="*/ 908042 w 998239"/>
              <a:gd name="connsiteY123" fmla="*/ 666000 h 2601565"/>
              <a:gd name="connsiteX124" fmla="*/ 878399 w 998239"/>
              <a:gd name="connsiteY124" fmla="*/ 684096 h 2601565"/>
              <a:gd name="connsiteX125" fmla="*/ 846728 w 998239"/>
              <a:gd name="connsiteY125" fmla="*/ 699886 h 2601565"/>
              <a:gd name="connsiteX126" fmla="*/ 814044 w 998239"/>
              <a:gd name="connsiteY126" fmla="*/ 712127 h 2601565"/>
              <a:gd name="connsiteX127" fmla="*/ 780728 w 998239"/>
              <a:gd name="connsiteY127" fmla="*/ 720997 h 2601565"/>
              <a:gd name="connsiteX128" fmla="*/ 773886 w 998239"/>
              <a:gd name="connsiteY128" fmla="*/ 742287 h 2601565"/>
              <a:gd name="connsiteX129" fmla="*/ 764385 w 998239"/>
              <a:gd name="connsiteY129" fmla="*/ 767124 h 2601565"/>
              <a:gd name="connsiteX130" fmla="*/ 753871 w 998239"/>
              <a:gd name="connsiteY130" fmla="*/ 793026 h 2601565"/>
              <a:gd name="connsiteX131" fmla="*/ 740189 w 998239"/>
              <a:gd name="connsiteY131" fmla="*/ 821057 h 2601565"/>
              <a:gd name="connsiteX132" fmla="*/ 725874 w 998239"/>
              <a:gd name="connsiteY132" fmla="*/ 850507 h 2601565"/>
              <a:gd name="connsiteX133" fmla="*/ 710546 w 998239"/>
              <a:gd name="connsiteY133" fmla="*/ 879603 h 2601565"/>
              <a:gd name="connsiteX134" fmla="*/ 705253 w 998239"/>
              <a:gd name="connsiteY134" fmla="*/ 888509 h 2601565"/>
              <a:gd name="connsiteX135" fmla="*/ 657504 w 998239"/>
              <a:gd name="connsiteY135" fmla="*/ 965731 h 2601565"/>
              <a:gd name="connsiteX136" fmla="*/ 646192 w 998239"/>
              <a:gd name="connsiteY136" fmla="*/ 981082 h 2601565"/>
              <a:gd name="connsiteX137" fmla="*/ 631877 w 998239"/>
              <a:gd name="connsiteY137" fmla="*/ 1000774 h 2601565"/>
              <a:gd name="connsiteX138" fmla="*/ 618195 w 998239"/>
              <a:gd name="connsiteY138" fmla="*/ 1014967 h 2601565"/>
              <a:gd name="connsiteX139" fmla="*/ 620348 w 998239"/>
              <a:gd name="connsiteY139" fmla="*/ 1025612 h 2601565"/>
              <a:gd name="connsiteX140" fmla="*/ 624022 w 998239"/>
              <a:gd name="connsiteY140" fmla="*/ 1027740 h 2601565"/>
              <a:gd name="connsiteX141" fmla="*/ 633700 w 998239"/>
              <a:gd name="connsiteY141" fmla="*/ 1024852 h 2601565"/>
              <a:gd name="connsiteX142" fmla="*/ 609304 w 998239"/>
              <a:gd name="connsiteY142" fmla="*/ 1157153 h 2601565"/>
              <a:gd name="connsiteX143" fmla="*/ 598179 w 998239"/>
              <a:gd name="connsiteY143" fmla="*/ 1179427 h 2601565"/>
              <a:gd name="connsiteX144" fmla="*/ 587538 w 998239"/>
              <a:gd name="connsiteY144" fmla="*/ 1212780 h 2601565"/>
              <a:gd name="connsiteX145" fmla="*/ 579177 w 998239"/>
              <a:gd name="connsiteY145" fmla="*/ 1247552 h 2601565"/>
              <a:gd name="connsiteX146" fmla="*/ 574363 w 998239"/>
              <a:gd name="connsiteY146" fmla="*/ 1283035 h 2601565"/>
              <a:gd name="connsiteX147" fmla="*/ 572336 w 998239"/>
              <a:gd name="connsiteY147" fmla="*/ 1320468 h 2601565"/>
              <a:gd name="connsiteX148" fmla="*/ 571196 w 998239"/>
              <a:gd name="connsiteY148" fmla="*/ 1358079 h 2601565"/>
              <a:gd name="connsiteX149" fmla="*/ 572336 w 998239"/>
              <a:gd name="connsiteY149" fmla="*/ 1395691 h 2601565"/>
              <a:gd name="connsiteX150" fmla="*/ 574363 w 998239"/>
              <a:gd name="connsiteY150" fmla="*/ 1434189 h 2601565"/>
              <a:gd name="connsiteX151" fmla="*/ 577023 w 998239"/>
              <a:gd name="connsiteY151" fmla="*/ 1472331 h 2601565"/>
              <a:gd name="connsiteX152" fmla="*/ 580190 w 998239"/>
              <a:gd name="connsiteY152" fmla="*/ 1509765 h 2601565"/>
              <a:gd name="connsiteX153" fmla="*/ 580697 w 998239"/>
              <a:gd name="connsiteY153" fmla="*/ 1564763 h 2601565"/>
              <a:gd name="connsiteX154" fmla="*/ 578037 w 998239"/>
              <a:gd name="connsiteY154" fmla="*/ 1619760 h 2601565"/>
              <a:gd name="connsiteX155" fmla="*/ 573350 w 998239"/>
              <a:gd name="connsiteY155" fmla="*/ 1672629 h 2601565"/>
              <a:gd name="connsiteX156" fmla="*/ 567522 w 998239"/>
              <a:gd name="connsiteY156" fmla="*/ 1724432 h 2601565"/>
              <a:gd name="connsiteX157" fmla="*/ 564474 w 998239"/>
              <a:gd name="connsiteY157" fmla="*/ 1798067 h 2601565"/>
              <a:gd name="connsiteX158" fmla="*/ 565843 w 998239"/>
              <a:gd name="connsiteY158" fmla="*/ 1798067 h 2601565"/>
              <a:gd name="connsiteX159" fmla="*/ 596167 w 998239"/>
              <a:gd name="connsiteY159" fmla="*/ 2004317 h 2601565"/>
              <a:gd name="connsiteX160" fmla="*/ 614772 w 998239"/>
              <a:gd name="connsiteY160" fmla="*/ 2015335 h 2601565"/>
              <a:gd name="connsiteX161" fmla="*/ 633212 w 998239"/>
              <a:gd name="connsiteY161" fmla="*/ 2026005 h 2601565"/>
              <a:gd name="connsiteX162" fmla="*/ 649037 w 998239"/>
              <a:gd name="connsiteY162" fmla="*/ 2036824 h 2601565"/>
              <a:gd name="connsiteX163" fmla="*/ 682546 w 998239"/>
              <a:gd name="connsiteY163" fmla="*/ 2063750 h 2601565"/>
              <a:gd name="connsiteX164" fmla="*/ 712427 w 998239"/>
              <a:gd name="connsiteY164" fmla="*/ 2092373 h 2601565"/>
              <a:gd name="connsiteX165" fmla="*/ 738220 w 998239"/>
              <a:gd name="connsiteY165" fmla="*/ 2120464 h 2601565"/>
              <a:gd name="connsiteX166" fmla="*/ 761610 w 998239"/>
              <a:gd name="connsiteY166" fmla="*/ 2148686 h 2601565"/>
              <a:gd name="connsiteX167" fmla="*/ 783089 w 998239"/>
              <a:gd name="connsiteY167" fmla="*/ 2177264 h 2601565"/>
              <a:gd name="connsiteX168" fmla="*/ 803347 w 998239"/>
              <a:gd name="connsiteY168" fmla="*/ 2204774 h 2601565"/>
              <a:gd name="connsiteX169" fmla="*/ 821429 w 998239"/>
              <a:gd name="connsiteY169" fmla="*/ 2231393 h 2601565"/>
              <a:gd name="connsiteX170" fmla="*/ 812873 w 998239"/>
              <a:gd name="connsiteY170" fmla="*/ 2236092 h 2601565"/>
              <a:gd name="connsiteX171" fmla="*/ 783805 w 998239"/>
              <a:gd name="connsiteY171" fmla="*/ 2203301 h 2601565"/>
              <a:gd name="connsiteX172" fmla="*/ 753719 w 998239"/>
              <a:gd name="connsiteY172" fmla="*/ 2172059 h 2601565"/>
              <a:gd name="connsiteX173" fmla="*/ 722647 w 998239"/>
              <a:gd name="connsiteY173" fmla="*/ 2142999 h 2601565"/>
              <a:gd name="connsiteX174" fmla="*/ 690330 w 998239"/>
              <a:gd name="connsiteY174" fmla="*/ 2116510 h 2601565"/>
              <a:gd name="connsiteX175" fmla="*/ 655982 w 998239"/>
              <a:gd name="connsiteY175" fmla="*/ 2093118 h 2601565"/>
              <a:gd name="connsiteX176" fmla="*/ 620297 w 998239"/>
              <a:gd name="connsiteY176" fmla="*/ 2072215 h 2601565"/>
              <a:gd name="connsiteX177" fmla="*/ 583862 w 998239"/>
              <a:gd name="connsiteY177" fmla="*/ 2054108 h 2601565"/>
              <a:gd name="connsiteX178" fmla="*/ 545427 w 998239"/>
              <a:gd name="connsiteY178" fmla="*/ 2040553 h 2601565"/>
              <a:gd name="connsiteX179" fmla="*/ 511522 w 998239"/>
              <a:gd name="connsiteY179" fmla="*/ 2221026 h 2601565"/>
              <a:gd name="connsiteX180" fmla="*/ 546020 w 998239"/>
              <a:gd name="connsiteY180" fmla="*/ 2245768 h 2601565"/>
              <a:gd name="connsiteX181" fmla="*/ 576539 w 998239"/>
              <a:gd name="connsiteY181" fmla="*/ 2272514 h 2601565"/>
              <a:gd name="connsiteX182" fmla="*/ 601206 w 998239"/>
              <a:gd name="connsiteY182" fmla="*/ 2299617 h 2601565"/>
              <a:gd name="connsiteX183" fmla="*/ 620912 w 998239"/>
              <a:gd name="connsiteY183" fmla="*/ 2328269 h 2601565"/>
              <a:gd name="connsiteX184" fmla="*/ 635746 w 998239"/>
              <a:gd name="connsiteY184" fmla="*/ 2357733 h 2601565"/>
              <a:gd name="connsiteX185" fmla="*/ 645162 w 998239"/>
              <a:gd name="connsiteY185" fmla="*/ 2386515 h 2601565"/>
              <a:gd name="connsiteX186" fmla="*/ 649446 w 998239"/>
              <a:gd name="connsiteY186" fmla="*/ 2415678 h 2601565"/>
              <a:gd name="connsiteX187" fmla="*/ 648196 w 998239"/>
              <a:gd name="connsiteY187" fmla="*/ 2444260 h 2601565"/>
              <a:gd name="connsiteX188" fmla="*/ 641984 w 998239"/>
              <a:gd name="connsiteY188" fmla="*/ 2470935 h 2601565"/>
              <a:gd name="connsiteX189" fmla="*/ 637257 w 998239"/>
              <a:gd name="connsiteY189" fmla="*/ 2472280 h 2601565"/>
              <a:gd name="connsiteX190" fmla="*/ 635317 w 998239"/>
              <a:gd name="connsiteY190" fmla="*/ 2465092 h 2601565"/>
              <a:gd name="connsiteX191" fmla="*/ 641087 w 998239"/>
              <a:gd name="connsiteY191" fmla="*/ 2449008 h 2601565"/>
              <a:gd name="connsiteX192" fmla="*/ 641384 w 998239"/>
              <a:gd name="connsiteY192" fmla="*/ 2430972 h 2601565"/>
              <a:gd name="connsiteX193" fmla="*/ 639215 w 998239"/>
              <a:gd name="connsiteY193" fmla="*/ 2410982 h 2601565"/>
              <a:gd name="connsiteX194" fmla="*/ 632287 w 998239"/>
              <a:gd name="connsiteY194" fmla="*/ 2390884 h 2601565"/>
              <a:gd name="connsiteX195" fmla="*/ 621944 w 998239"/>
              <a:gd name="connsiteY195" fmla="*/ 2369828 h 2601565"/>
              <a:gd name="connsiteX196" fmla="*/ 609133 w 998239"/>
              <a:gd name="connsiteY196" fmla="*/ 2349453 h 2601565"/>
              <a:gd name="connsiteX197" fmla="*/ 593107 w 998239"/>
              <a:gd name="connsiteY197" fmla="*/ 2329922 h 2601565"/>
              <a:gd name="connsiteX198" fmla="*/ 574242 w 998239"/>
              <a:gd name="connsiteY198" fmla="*/ 2311561 h 2601565"/>
              <a:gd name="connsiteX199" fmla="*/ 554736 w 998239"/>
              <a:gd name="connsiteY199" fmla="*/ 2295077 h 2601565"/>
              <a:gd name="connsiteX200" fmla="*/ 542732 w 998239"/>
              <a:gd name="connsiteY200" fmla="*/ 2286998 h 2601565"/>
              <a:gd name="connsiteX201" fmla="*/ 533341 w 998239"/>
              <a:gd name="connsiteY201" fmla="*/ 2278769 h 2601565"/>
              <a:gd name="connsiteX202" fmla="*/ 523778 w 998239"/>
              <a:gd name="connsiteY202" fmla="*/ 2272829 h 2601565"/>
              <a:gd name="connsiteX203" fmla="*/ 514151 w 998239"/>
              <a:gd name="connsiteY203" fmla="*/ 2267440 h 2601565"/>
              <a:gd name="connsiteX204" fmla="*/ 503656 w 998239"/>
              <a:gd name="connsiteY204" fmla="*/ 2264952 h 2601565"/>
              <a:gd name="connsiteX205" fmla="*/ 491006 w 998239"/>
              <a:gd name="connsiteY205" fmla="*/ 2308954 h 2601565"/>
              <a:gd name="connsiteX206" fmla="*/ 476330 w 998239"/>
              <a:gd name="connsiteY206" fmla="*/ 2349959 h 2601565"/>
              <a:gd name="connsiteX207" fmla="*/ 459509 w 998239"/>
              <a:gd name="connsiteY207" fmla="*/ 2391527 h 2601565"/>
              <a:gd name="connsiteX208" fmla="*/ 439580 w 998239"/>
              <a:gd name="connsiteY208" fmla="*/ 2432199 h 2601565"/>
              <a:gd name="connsiteX209" fmla="*/ 416585 w 998239"/>
              <a:gd name="connsiteY209" fmla="*/ 2475063 h 2601565"/>
              <a:gd name="connsiteX210" fmla="*/ 389961 w 998239"/>
              <a:gd name="connsiteY210" fmla="*/ 2519626 h 2601565"/>
              <a:gd name="connsiteX211" fmla="*/ 384223 w 998239"/>
              <a:gd name="connsiteY211" fmla="*/ 2526793 h 2601565"/>
              <a:gd name="connsiteX212" fmla="*/ 377695 w 998239"/>
              <a:gd name="connsiteY212" fmla="*/ 2537945 h 2601565"/>
              <a:gd name="connsiteX213" fmla="*/ 368996 w 998239"/>
              <a:gd name="connsiteY213" fmla="*/ 2549023 h 2601565"/>
              <a:gd name="connsiteX214" fmla="*/ 360933 w 998239"/>
              <a:gd name="connsiteY214" fmla="*/ 2560863 h 2601565"/>
              <a:gd name="connsiteX215" fmla="*/ 351567 w 998239"/>
              <a:gd name="connsiteY215" fmla="*/ 2573185 h 2601565"/>
              <a:gd name="connsiteX216" fmla="*/ 341532 w 998239"/>
              <a:gd name="connsiteY216" fmla="*/ 2583296 h 2601565"/>
              <a:gd name="connsiteX217" fmla="*/ 331557 w 998239"/>
              <a:gd name="connsiteY217" fmla="*/ 2592037 h 2601565"/>
              <a:gd name="connsiteX218" fmla="*/ 321124 w 998239"/>
              <a:gd name="connsiteY218" fmla="*/ 2598545 h 2601565"/>
              <a:gd name="connsiteX219" fmla="*/ 312044 w 998239"/>
              <a:gd name="connsiteY219" fmla="*/ 2601565 h 2601565"/>
              <a:gd name="connsiteX220" fmla="*/ 309960 w 998239"/>
              <a:gd name="connsiteY220" fmla="*/ 2597301 h 2601565"/>
              <a:gd name="connsiteX221" fmla="*/ 342120 w 998239"/>
              <a:gd name="connsiteY221" fmla="*/ 2563687 h 2601565"/>
              <a:gd name="connsiteX222" fmla="*/ 370336 w 998239"/>
              <a:gd name="connsiteY222" fmla="*/ 2526618 h 2601565"/>
              <a:gd name="connsiteX223" fmla="*/ 394287 w 998239"/>
              <a:gd name="connsiteY223" fmla="*/ 2487031 h 2601565"/>
              <a:gd name="connsiteX224" fmla="*/ 413201 w 998239"/>
              <a:gd name="connsiteY224" fmla="*/ 2447908 h 2601565"/>
              <a:gd name="connsiteX225" fmla="*/ 428806 w 998239"/>
              <a:gd name="connsiteY225" fmla="*/ 2409545 h 2601565"/>
              <a:gd name="connsiteX226" fmla="*/ 435216 w 998239"/>
              <a:gd name="connsiteY226" fmla="*/ 2381215 h 2601565"/>
              <a:gd name="connsiteX227" fmla="*/ 437508 w 998239"/>
              <a:gd name="connsiteY227" fmla="*/ 2382004 h 2601565"/>
              <a:gd name="connsiteX228" fmla="*/ 438204 w 998239"/>
              <a:gd name="connsiteY228" fmla="*/ 2381394 h 2601565"/>
              <a:gd name="connsiteX229" fmla="*/ 438054 w 998239"/>
              <a:gd name="connsiteY229" fmla="*/ 2380044 h 2601565"/>
              <a:gd name="connsiteX230" fmla="*/ 437652 w 998239"/>
              <a:gd name="connsiteY230" fmla="*/ 2379080 h 2601565"/>
              <a:gd name="connsiteX231" fmla="*/ 436750 w 998239"/>
              <a:gd name="connsiteY231" fmla="*/ 2377071 h 2601565"/>
              <a:gd name="connsiteX232" fmla="*/ 437767 w 998239"/>
              <a:gd name="connsiteY232" fmla="*/ 2375523 h 2601565"/>
              <a:gd name="connsiteX233" fmla="*/ 437711 w 998239"/>
              <a:gd name="connsiteY233" fmla="*/ 2374255 h 2601565"/>
              <a:gd name="connsiteX234" fmla="*/ 438004 w 998239"/>
              <a:gd name="connsiteY234" fmla="*/ 2372682 h 2601565"/>
              <a:gd name="connsiteX235" fmla="*/ 437308 w 998239"/>
              <a:gd name="connsiteY235" fmla="*/ 2373292 h 2601565"/>
              <a:gd name="connsiteX236" fmla="*/ 437711 w 998239"/>
              <a:gd name="connsiteY236" fmla="*/ 2374255 h 2601565"/>
              <a:gd name="connsiteX237" fmla="*/ 435216 w 998239"/>
              <a:gd name="connsiteY237" fmla="*/ 2381215 h 2601565"/>
              <a:gd name="connsiteX238" fmla="*/ 419562 w 998239"/>
              <a:gd name="connsiteY238" fmla="*/ 2378474 h 2601565"/>
              <a:gd name="connsiteX239" fmla="*/ 399876 w 998239"/>
              <a:gd name="connsiteY239" fmla="*/ 2379925 h 2601565"/>
              <a:gd name="connsiteX240" fmla="*/ 378919 w 998239"/>
              <a:gd name="connsiteY240" fmla="*/ 2383310 h 2601565"/>
              <a:gd name="connsiteX241" fmla="*/ 355837 w 998239"/>
              <a:gd name="connsiteY241" fmla="*/ 2389713 h 2601565"/>
              <a:gd name="connsiteX242" fmla="*/ 331860 w 998239"/>
              <a:gd name="connsiteY242" fmla="*/ 2398379 h 2601565"/>
              <a:gd name="connsiteX243" fmla="*/ 307564 w 998239"/>
              <a:gd name="connsiteY243" fmla="*/ 2407986 h 2601565"/>
              <a:gd name="connsiteX244" fmla="*/ 283791 w 998239"/>
              <a:gd name="connsiteY244" fmla="*/ 2419271 h 2601565"/>
              <a:gd name="connsiteX245" fmla="*/ 261091 w 998239"/>
              <a:gd name="connsiteY245" fmla="*/ 2430275 h 2601565"/>
              <a:gd name="connsiteX246" fmla="*/ 258707 w 998239"/>
              <a:gd name="connsiteY246" fmla="*/ 2431515 h 2601565"/>
              <a:gd name="connsiteX247" fmla="*/ 264907 w 998239"/>
              <a:gd name="connsiteY247" fmla="*/ 2418233 h 2601565"/>
              <a:gd name="connsiteX248" fmla="*/ 283331 w 998239"/>
              <a:gd name="connsiteY248" fmla="*/ 2403215 h 2601565"/>
              <a:gd name="connsiteX249" fmla="*/ 306269 w 998239"/>
              <a:gd name="connsiteY249" fmla="*/ 2389370 h 2601565"/>
              <a:gd name="connsiteX250" fmla="*/ 330709 w 998239"/>
              <a:gd name="connsiteY250" fmla="*/ 2376839 h 2601565"/>
              <a:gd name="connsiteX251" fmla="*/ 356078 w 998239"/>
              <a:gd name="connsiteY251" fmla="*/ 2366953 h 2601565"/>
              <a:gd name="connsiteX252" fmla="*/ 384546 w 998239"/>
              <a:gd name="connsiteY252" fmla="*/ 2359782 h 2601565"/>
              <a:gd name="connsiteX253" fmla="*/ 448037 w 998239"/>
              <a:gd name="connsiteY253" fmla="*/ 2345291 h 2601565"/>
              <a:gd name="connsiteX254" fmla="*/ 456052 w 998239"/>
              <a:gd name="connsiteY254" fmla="*/ 2295805 h 2601565"/>
              <a:gd name="connsiteX255" fmla="*/ 459891 w 998239"/>
              <a:gd name="connsiteY255" fmla="*/ 2246520 h 2601565"/>
              <a:gd name="connsiteX256" fmla="*/ 459547 w 998239"/>
              <a:gd name="connsiteY256" fmla="*/ 2196621 h 2601565"/>
              <a:gd name="connsiteX257" fmla="*/ 455007 w 998239"/>
              <a:gd name="connsiteY257" fmla="*/ 2147109 h 2601565"/>
              <a:gd name="connsiteX258" fmla="*/ 414605 w 998239"/>
              <a:gd name="connsiteY258" fmla="*/ 1999908 h 2601565"/>
              <a:gd name="connsiteX259" fmla="*/ 392039 w 998239"/>
              <a:gd name="connsiteY259" fmla="*/ 2033339 h 2601565"/>
              <a:gd name="connsiteX260" fmla="*/ 351498 w 998239"/>
              <a:gd name="connsiteY260" fmla="*/ 2087417 h 2601565"/>
              <a:gd name="connsiteX261" fmla="*/ 308424 w 998239"/>
              <a:gd name="connsiteY261" fmla="*/ 2139893 h 2601565"/>
              <a:gd name="connsiteX262" fmla="*/ 266098 w 998239"/>
              <a:gd name="connsiteY262" fmla="*/ 2190203 h 2601565"/>
              <a:gd name="connsiteX263" fmla="*/ 221074 w 998239"/>
              <a:gd name="connsiteY263" fmla="*/ 2236952 h 2601565"/>
              <a:gd name="connsiteX264" fmla="*/ 175500 w 998239"/>
              <a:gd name="connsiteY264" fmla="*/ 2279195 h 2601565"/>
              <a:gd name="connsiteX265" fmla="*/ 130958 w 998239"/>
              <a:gd name="connsiteY265" fmla="*/ 2318489 h 2601565"/>
              <a:gd name="connsiteX266" fmla="*/ 86731 w 998239"/>
              <a:gd name="connsiteY266" fmla="*/ 2351876 h 2601565"/>
              <a:gd name="connsiteX267" fmla="*/ 43708 w 998239"/>
              <a:gd name="connsiteY267" fmla="*/ 2380769 h 2601565"/>
              <a:gd name="connsiteX268" fmla="*/ 0 w 998239"/>
              <a:gd name="connsiteY268" fmla="*/ 2402513 h 2601565"/>
              <a:gd name="connsiteX269" fmla="*/ 7680 w 998239"/>
              <a:gd name="connsiteY269" fmla="*/ 2395440 h 2601565"/>
              <a:gd name="connsiteX270" fmla="*/ 12312 w 998239"/>
              <a:gd name="connsiteY270" fmla="*/ 2390461 h 2601565"/>
              <a:gd name="connsiteX271" fmla="*/ 15901 w 998239"/>
              <a:gd name="connsiteY271" fmla="*/ 2387490 h 2601565"/>
              <a:gd name="connsiteX272" fmla="*/ 17197 w 998239"/>
              <a:gd name="connsiteY272" fmla="*/ 2385386 h 2601565"/>
              <a:gd name="connsiteX273" fmla="*/ 16525 w 998239"/>
              <a:gd name="connsiteY273" fmla="*/ 2383620 h 2601565"/>
              <a:gd name="connsiteX274" fmla="*/ 17174 w 998239"/>
              <a:gd name="connsiteY274" fmla="*/ 2382567 h 2601565"/>
              <a:gd name="connsiteX275" fmla="*/ 15999 w 998239"/>
              <a:gd name="connsiteY275" fmla="*/ 2381933 h 2601565"/>
              <a:gd name="connsiteX276" fmla="*/ 16971 w 998239"/>
              <a:gd name="connsiteY276" fmla="*/ 2380354 h 2601565"/>
              <a:gd name="connsiteX277" fmla="*/ 20090 w 998239"/>
              <a:gd name="connsiteY277" fmla="*/ 2377830 h 2601565"/>
              <a:gd name="connsiteX278" fmla="*/ 24327 w 998239"/>
              <a:gd name="connsiteY278" fmla="*/ 2373807 h 2601565"/>
              <a:gd name="connsiteX279" fmla="*/ 30627 w 998239"/>
              <a:gd name="connsiteY279" fmla="*/ 2367391 h 2601565"/>
              <a:gd name="connsiteX280" fmla="*/ 40670 w 998239"/>
              <a:gd name="connsiteY280" fmla="*/ 2359024 h 2601565"/>
              <a:gd name="connsiteX281" fmla="*/ 55321 w 998239"/>
              <a:gd name="connsiteY281" fmla="*/ 2347300 h 2601565"/>
              <a:gd name="connsiteX282" fmla="*/ 71663 w 998239"/>
              <a:gd name="connsiteY282" fmla="*/ 2332515 h 2601565"/>
              <a:gd name="connsiteX283" fmla="*/ 94475 w 998239"/>
              <a:gd name="connsiteY283" fmla="*/ 2314213 h 2601565"/>
              <a:gd name="connsiteX284" fmla="*/ 121818 w 998239"/>
              <a:gd name="connsiteY284" fmla="*/ 2292046 h 2601565"/>
              <a:gd name="connsiteX285" fmla="*/ 160830 w 998239"/>
              <a:gd name="connsiteY285" fmla="*/ 2255375 h 2601565"/>
              <a:gd name="connsiteX286" fmla="*/ 197971 w 998239"/>
              <a:gd name="connsiteY286" fmla="*/ 2213486 h 2601565"/>
              <a:gd name="connsiteX287" fmla="*/ 234107 w 998239"/>
              <a:gd name="connsiteY287" fmla="*/ 2169419 h 2601565"/>
              <a:gd name="connsiteX288" fmla="*/ 274428 w 998239"/>
              <a:gd name="connsiteY288" fmla="*/ 2123636 h 2601565"/>
              <a:gd name="connsiteX289" fmla="*/ 282447 w 998239"/>
              <a:gd name="connsiteY289" fmla="*/ 2113474 h 2601565"/>
              <a:gd name="connsiteX290" fmla="*/ 294255 w 998239"/>
              <a:gd name="connsiteY290" fmla="*/ 2098111 h 2601565"/>
              <a:gd name="connsiteX291" fmla="*/ 304716 w 998239"/>
              <a:gd name="connsiteY291" fmla="*/ 2083635 h 2601565"/>
              <a:gd name="connsiteX292" fmla="*/ 328894 w 998239"/>
              <a:gd name="connsiteY292" fmla="*/ 2047263 h 2601565"/>
              <a:gd name="connsiteX293" fmla="*/ 330780 w 998239"/>
              <a:gd name="connsiteY293" fmla="*/ 2044202 h 2601565"/>
              <a:gd name="connsiteX294" fmla="*/ 331717 w 998239"/>
              <a:gd name="connsiteY294" fmla="*/ 2042063 h 2601565"/>
              <a:gd name="connsiteX295" fmla="*/ 372877 w 998239"/>
              <a:gd name="connsiteY295" fmla="*/ 1948246 h 2601565"/>
              <a:gd name="connsiteX296" fmla="*/ 391204 w 998239"/>
              <a:gd name="connsiteY296" fmla="*/ 1933218 h 2601565"/>
              <a:gd name="connsiteX297" fmla="*/ 390156 w 998239"/>
              <a:gd name="connsiteY297" fmla="*/ 1860349 h 2601565"/>
              <a:gd name="connsiteX298" fmla="*/ 396502 w 998239"/>
              <a:gd name="connsiteY298" fmla="*/ 1818105 h 2601565"/>
              <a:gd name="connsiteX299" fmla="*/ 402330 w 998239"/>
              <a:gd name="connsiteY299" fmla="*/ 1747141 h 2601565"/>
              <a:gd name="connsiteX300" fmla="*/ 412844 w 998239"/>
              <a:gd name="connsiteY300" fmla="*/ 1718578 h 2601565"/>
              <a:gd name="connsiteX301" fmla="*/ 421839 w 998239"/>
              <a:gd name="connsiteY301" fmla="*/ 1686822 h 2601565"/>
              <a:gd name="connsiteX302" fmla="*/ 430327 w 998239"/>
              <a:gd name="connsiteY302" fmla="*/ 1651516 h 2601565"/>
              <a:gd name="connsiteX303" fmla="*/ 438181 w 998239"/>
              <a:gd name="connsiteY303" fmla="*/ 1613906 h 2601565"/>
              <a:gd name="connsiteX304" fmla="*/ 444515 w 998239"/>
              <a:gd name="connsiteY304" fmla="*/ 1573279 h 2601565"/>
              <a:gd name="connsiteX305" fmla="*/ 449329 w 998239"/>
              <a:gd name="connsiteY305" fmla="*/ 1531942 h 2601565"/>
              <a:gd name="connsiteX306" fmla="*/ 454016 w 998239"/>
              <a:gd name="connsiteY306" fmla="*/ 1488654 h 2601565"/>
              <a:gd name="connsiteX307" fmla="*/ 457183 w 998239"/>
              <a:gd name="connsiteY307" fmla="*/ 1444833 h 2601565"/>
              <a:gd name="connsiteX308" fmla="*/ 459843 w 998239"/>
              <a:gd name="connsiteY308" fmla="*/ 1399239 h 2601565"/>
              <a:gd name="connsiteX309" fmla="*/ 459843 w 998239"/>
              <a:gd name="connsiteY309" fmla="*/ 1354354 h 2601565"/>
              <a:gd name="connsiteX310" fmla="*/ 459843 w 998239"/>
              <a:gd name="connsiteY310" fmla="*/ 1310001 h 2601565"/>
              <a:gd name="connsiteX311" fmla="*/ 457183 w 998239"/>
              <a:gd name="connsiteY311" fmla="*/ 1265471 h 2601565"/>
              <a:gd name="connsiteX312" fmla="*/ 453509 w 998239"/>
              <a:gd name="connsiteY312" fmla="*/ 1222715 h 2601565"/>
              <a:gd name="connsiteX313" fmla="*/ 448822 w 998239"/>
              <a:gd name="connsiteY313" fmla="*/ 1181023 h 2601565"/>
              <a:gd name="connsiteX314" fmla="*/ 441854 w 998239"/>
              <a:gd name="connsiteY314" fmla="*/ 1140751 h 2601565"/>
              <a:gd name="connsiteX315" fmla="*/ 432353 w 998239"/>
              <a:gd name="connsiteY315" fmla="*/ 1103318 h 2601565"/>
              <a:gd name="connsiteX316" fmla="*/ 421839 w 998239"/>
              <a:gd name="connsiteY316" fmla="*/ 1067835 h 2601565"/>
              <a:gd name="connsiteX317" fmla="*/ 409170 w 998239"/>
              <a:gd name="connsiteY317" fmla="*/ 1036079 h 2601565"/>
              <a:gd name="connsiteX318" fmla="*/ 405274 w 998239"/>
              <a:gd name="connsiteY318" fmla="*/ 1028382 h 2601565"/>
              <a:gd name="connsiteX319" fmla="*/ 325111 w 998239"/>
              <a:gd name="connsiteY319" fmla="*/ 669960 h 2601565"/>
              <a:gd name="connsiteX320" fmla="*/ 324674 w 998239"/>
              <a:gd name="connsiteY320" fmla="*/ 667064 h 2601565"/>
              <a:gd name="connsiteX321" fmla="*/ 321000 w 998239"/>
              <a:gd name="connsiteY321" fmla="*/ 613131 h 2601565"/>
              <a:gd name="connsiteX322" fmla="*/ 317833 w 998239"/>
              <a:gd name="connsiteY322" fmla="*/ 556715 h 2601565"/>
              <a:gd name="connsiteX323" fmla="*/ 317833 w 998239"/>
              <a:gd name="connsiteY323" fmla="*/ 499057 h 2601565"/>
              <a:gd name="connsiteX324" fmla="*/ 319986 w 998239"/>
              <a:gd name="connsiteY324" fmla="*/ 440866 h 2601565"/>
              <a:gd name="connsiteX325" fmla="*/ 324674 w 998239"/>
              <a:gd name="connsiteY325" fmla="*/ 383208 h 2601565"/>
              <a:gd name="connsiteX326" fmla="*/ 331642 w 998239"/>
              <a:gd name="connsiteY326" fmla="*/ 325726 h 2601565"/>
              <a:gd name="connsiteX327" fmla="*/ 338989 w 998239"/>
              <a:gd name="connsiteY327" fmla="*/ 270197 h 2601565"/>
              <a:gd name="connsiteX328" fmla="*/ 349504 w 998239"/>
              <a:gd name="connsiteY328" fmla="*/ 216264 h 2601565"/>
              <a:gd name="connsiteX329" fmla="*/ 362172 w 998239"/>
              <a:gd name="connsiteY329" fmla="*/ 165524 h 2601565"/>
              <a:gd name="connsiteX330" fmla="*/ 375347 w 998239"/>
              <a:gd name="connsiteY330" fmla="*/ 117446 h 2601565"/>
              <a:gd name="connsiteX331" fmla="*/ 390675 w 998239"/>
              <a:gd name="connsiteY331" fmla="*/ 73980 h 2601565"/>
              <a:gd name="connsiteX332" fmla="*/ 407017 w 998239"/>
              <a:gd name="connsiteY332" fmla="*/ 34418 h 2601565"/>
              <a:gd name="connsiteX333" fmla="*/ 426653 w 998239"/>
              <a:gd name="connsiteY333" fmla="*/ 0 h 2601565"/>
              <a:gd name="connsiteX0" fmla="*/ 426653 w 998239"/>
              <a:gd name="connsiteY0" fmla="*/ 0 h 2601565"/>
              <a:gd name="connsiteX1" fmla="*/ 424499 w 998239"/>
              <a:gd name="connsiteY1" fmla="*/ 8516 h 2601565"/>
              <a:gd name="connsiteX2" fmla="*/ 423485 w 998239"/>
              <a:gd name="connsiteY2" fmla="*/ 14193 h 2601565"/>
              <a:gd name="connsiteX3" fmla="*/ 422345 w 998239"/>
              <a:gd name="connsiteY3" fmla="*/ 17918 h 2601565"/>
              <a:gd name="connsiteX4" fmla="*/ 422345 w 998239"/>
              <a:gd name="connsiteY4" fmla="*/ 20048 h 2601565"/>
              <a:gd name="connsiteX5" fmla="*/ 423485 w 998239"/>
              <a:gd name="connsiteY5" fmla="*/ 21112 h 2601565"/>
              <a:gd name="connsiteX6" fmla="*/ 423485 w 998239"/>
              <a:gd name="connsiteY6" fmla="*/ 22177 h 2601565"/>
              <a:gd name="connsiteX7" fmla="*/ 424499 w 998239"/>
              <a:gd name="connsiteY7" fmla="*/ 22177 h 2601565"/>
              <a:gd name="connsiteX8" fmla="*/ 424499 w 998239"/>
              <a:gd name="connsiteY8" fmla="*/ 23773 h 2601565"/>
              <a:gd name="connsiteX9" fmla="*/ 423485 w 998239"/>
              <a:gd name="connsiteY9" fmla="*/ 26967 h 2601565"/>
              <a:gd name="connsiteX10" fmla="*/ 422345 w 998239"/>
              <a:gd name="connsiteY10" fmla="*/ 31756 h 2601565"/>
              <a:gd name="connsiteX11" fmla="*/ 420825 w 998239"/>
              <a:gd name="connsiteY11" fmla="*/ 39208 h 2601565"/>
              <a:gd name="connsiteX12" fmla="*/ 417658 w 998239"/>
              <a:gd name="connsiteY12" fmla="*/ 49676 h 2601565"/>
              <a:gd name="connsiteX13" fmla="*/ 412844 w 998239"/>
              <a:gd name="connsiteY13" fmla="*/ 64578 h 2601565"/>
              <a:gd name="connsiteX14" fmla="*/ 408157 w 998239"/>
              <a:gd name="connsiteY14" fmla="*/ 82496 h 2601565"/>
              <a:gd name="connsiteX15" fmla="*/ 400683 w 998239"/>
              <a:gd name="connsiteY15" fmla="*/ 105737 h 2601565"/>
              <a:gd name="connsiteX16" fmla="*/ 391815 w 998239"/>
              <a:gd name="connsiteY16" fmla="*/ 133768 h 2601565"/>
              <a:gd name="connsiteX17" fmla="*/ 381174 w 998239"/>
              <a:gd name="connsiteY17" fmla="*/ 177588 h 2601565"/>
              <a:gd name="connsiteX18" fmla="*/ 373826 w 998239"/>
              <a:gd name="connsiteY18" fmla="*/ 224602 h 2601565"/>
              <a:gd name="connsiteX19" fmla="*/ 367999 w 998239"/>
              <a:gd name="connsiteY19" fmla="*/ 272858 h 2601565"/>
              <a:gd name="connsiteX20" fmla="*/ 360145 w 998239"/>
              <a:gd name="connsiteY20" fmla="*/ 324130 h 2601565"/>
              <a:gd name="connsiteX21" fmla="*/ 359005 w 998239"/>
              <a:gd name="connsiteY21" fmla="*/ 335129 h 2601565"/>
              <a:gd name="connsiteX22" fmla="*/ 357484 w 998239"/>
              <a:gd name="connsiteY22" fmla="*/ 351628 h 2601565"/>
              <a:gd name="connsiteX23" fmla="*/ 356344 w 998239"/>
              <a:gd name="connsiteY23" fmla="*/ 369015 h 2601565"/>
              <a:gd name="connsiteX24" fmla="*/ 355331 w 998239"/>
              <a:gd name="connsiteY24" fmla="*/ 387997 h 2601565"/>
              <a:gd name="connsiteX25" fmla="*/ 355331 w 998239"/>
              <a:gd name="connsiteY25" fmla="*/ 407513 h 2601565"/>
              <a:gd name="connsiteX26" fmla="*/ 357484 w 998239"/>
              <a:gd name="connsiteY26" fmla="*/ 425077 h 2601565"/>
              <a:gd name="connsiteX27" fmla="*/ 360145 w 998239"/>
              <a:gd name="connsiteY27" fmla="*/ 440334 h 2601565"/>
              <a:gd name="connsiteX28" fmla="*/ 364832 w 998239"/>
              <a:gd name="connsiteY28" fmla="*/ 450979 h 2601565"/>
              <a:gd name="connsiteX29" fmla="*/ 390168 w 998239"/>
              <a:gd name="connsiteY29" fmla="*/ 448849 h 2601565"/>
              <a:gd name="connsiteX30" fmla="*/ 414997 w 998239"/>
              <a:gd name="connsiteY30" fmla="*/ 440334 h 2601565"/>
              <a:gd name="connsiteX31" fmla="*/ 438687 w 998239"/>
              <a:gd name="connsiteY31" fmla="*/ 426673 h 2601565"/>
              <a:gd name="connsiteX32" fmla="*/ 463010 w 998239"/>
              <a:gd name="connsiteY32" fmla="*/ 407513 h 2601565"/>
              <a:gd name="connsiteX33" fmla="*/ 485179 w 998239"/>
              <a:gd name="connsiteY33" fmla="*/ 385336 h 2601565"/>
              <a:gd name="connsiteX34" fmla="*/ 506842 w 998239"/>
              <a:gd name="connsiteY34" fmla="*/ 358370 h 2601565"/>
              <a:gd name="connsiteX35" fmla="*/ 527364 w 998239"/>
              <a:gd name="connsiteY35" fmla="*/ 329807 h 2601565"/>
              <a:gd name="connsiteX36" fmla="*/ 546367 w 998239"/>
              <a:gd name="connsiteY36" fmla="*/ 299825 h 2601565"/>
              <a:gd name="connsiteX37" fmla="*/ 564862 w 998239"/>
              <a:gd name="connsiteY37" fmla="*/ 268068 h 2601565"/>
              <a:gd name="connsiteX38" fmla="*/ 580697 w 998239"/>
              <a:gd name="connsiteY38" fmla="*/ 235247 h 2601565"/>
              <a:gd name="connsiteX39" fmla="*/ 595519 w 998239"/>
              <a:gd name="connsiteY39" fmla="*/ 203491 h 2601565"/>
              <a:gd name="connsiteX40" fmla="*/ 607680 w 998239"/>
              <a:gd name="connsiteY40" fmla="*/ 172798 h 2601565"/>
              <a:gd name="connsiteX41" fmla="*/ 613508 w 998239"/>
              <a:gd name="connsiteY41" fmla="*/ 172798 h 2601565"/>
              <a:gd name="connsiteX42" fmla="*/ 613508 w 998239"/>
              <a:gd name="connsiteY42" fmla="*/ 175992 h 2601565"/>
              <a:gd name="connsiteX43" fmla="*/ 604006 w 998239"/>
              <a:gd name="connsiteY43" fmla="*/ 206684 h 2601565"/>
              <a:gd name="connsiteX44" fmla="*/ 593365 w 998239"/>
              <a:gd name="connsiteY44" fmla="*/ 238440 h 2601565"/>
              <a:gd name="connsiteX45" fmla="*/ 581837 w 998239"/>
              <a:gd name="connsiteY45" fmla="*/ 269132 h 2601565"/>
              <a:gd name="connsiteX46" fmla="*/ 570183 w 998239"/>
              <a:gd name="connsiteY46" fmla="*/ 298760 h 2601565"/>
              <a:gd name="connsiteX47" fmla="*/ 558021 w 998239"/>
              <a:gd name="connsiteY47" fmla="*/ 327678 h 2601565"/>
              <a:gd name="connsiteX48" fmla="*/ 544339 w 998239"/>
              <a:gd name="connsiteY48" fmla="*/ 354645 h 2601565"/>
              <a:gd name="connsiteX49" fmla="*/ 530025 w 998239"/>
              <a:gd name="connsiteY49" fmla="*/ 380546 h 2601565"/>
              <a:gd name="connsiteX50" fmla="*/ 512669 w 998239"/>
              <a:gd name="connsiteY50" fmla="*/ 404319 h 2601565"/>
              <a:gd name="connsiteX51" fmla="*/ 494680 w 998239"/>
              <a:gd name="connsiteY51" fmla="*/ 427738 h 2601565"/>
              <a:gd name="connsiteX52" fmla="*/ 473524 w 998239"/>
              <a:gd name="connsiteY52" fmla="*/ 446720 h 2601565"/>
              <a:gd name="connsiteX53" fmla="*/ 449329 w 998239"/>
              <a:gd name="connsiteY53" fmla="*/ 464107 h 2601565"/>
              <a:gd name="connsiteX54" fmla="*/ 422345 w 998239"/>
              <a:gd name="connsiteY54" fmla="*/ 479542 h 2601565"/>
              <a:gd name="connsiteX55" fmla="*/ 393842 w 998239"/>
              <a:gd name="connsiteY55" fmla="*/ 491073 h 2601565"/>
              <a:gd name="connsiteX56" fmla="*/ 360145 w 998239"/>
              <a:gd name="connsiteY56" fmla="*/ 499057 h 2601565"/>
              <a:gd name="connsiteX57" fmla="*/ 361158 w 998239"/>
              <a:gd name="connsiteY57" fmla="*/ 554586 h 2601565"/>
              <a:gd name="connsiteX58" fmla="*/ 365845 w 998239"/>
              <a:gd name="connsiteY58" fmla="*/ 607455 h 2601565"/>
              <a:gd name="connsiteX59" fmla="*/ 373826 w 998239"/>
              <a:gd name="connsiteY59" fmla="*/ 657662 h 2601565"/>
              <a:gd name="connsiteX60" fmla="*/ 384341 w 998239"/>
              <a:gd name="connsiteY60" fmla="*/ 705208 h 2601565"/>
              <a:gd name="connsiteX61" fmla="*/ 397516 w 998239"/>
              <a:gd name="connsiteY61" fmla="*/ 750625 h 2601565"/>
              <a:gd name="connsiteX62" fmla="*/ 411831 w 998239"/>
              <a:gd name="connsiteY62" fmla="*/ 794090 h 2601565"/>
              <a:gd name="connsiteX63" fmla="*/ 428172 w 998239"/>
              <a:gd name="connsiteY63" fmla="*/ 835250 h 2601565"/>
              <a:gd name="connsiteX64" fmla="*/ 444515 w 998239"/>
              <a:gd name="connsiteY64" fmla="*/ 875345 h 2601565"/>
              <a:gd name="connsiteX65" fmla="*/ 449329 w 998239"/>
              <a:gd name="connsiteY65" fmla="*/ 884925 h 2601565"/>
              <a:gd name="connsiteX66" fmla="*/ 453509 w 998239"/>
              <a:gd name="connsiteY66" fmla="*/ 896634 h 2601565"/>
              <a:gd name="connsiteX67" fmla="*/ 459336 w 998239"/>
              <a:gd name="connsiteY67" fmla="*/ 909231 h 2601565"/>
              <a:gd name="connsiteX68" fmla="*/ 464657 w 998239"/>
              <a:gd name="connsiteY68" fmla="*/ 922536 h 2601565"/>
              <a:gd name="connsiteX69" fmla="*/ 471498 w 998239"/>
              <a:gd name="connsiteY69" fmla="*/ 935132 h 2601565"/>
              <a:gd name="connsiteX70" fmla="*/ 479352 w 998239"/>
              <a:gd name="connsiteY70" fmla="*/ 945776 h 2601565"/>
              <a:gd name="connsiteX71" fmla="*/ 488853 w 998239"/>
              <a:gd name="connsiteY71" fmla="*/ 955180 h 2601565"/>
              <a:gd name="connsiteX72" fmla="*/ 499494 w 998239"/>
              <a:gd name="connsiteY72" fmla="*/ 962099 h 2601565"/>
              <a:gd name="connsiteX73" fmla="*/ 512163 w 998239"/>
              <a:gd name="connsiteY73" fmla="*/ 964760 h 2601565"/>
              <a:gd name="connsiteX74" fmla="*/ 525338 w 998239"/>
              <a:gd name="connsiteY74" fmla="*/ 964228 h 2601565"/>
              <a:gd name="connsiteX75" fmla="*/ 549027 w 998239"/>
              <a:gd name="connsiteY75" fmla="*/ 956244 h 2601565"/>
              <a:gd name="connsiteX76" fmla="*/ 570183 w 998239"/>
              <a:gd name="connsiteY76" fmla="*/ 943116 h 2601565"/>
              <a:gd name="connsiteX77" fmla="*/ 590705 w 998239"/>
              <a:gd name="connsiteY77" fmla="*/ 926617 h 2601565"/>
              <a:gd name="connsiteX78" fmla="*/ 607680 w 998239"/>
              <a:gd name="connsiteY78" fmla="*/ 907101 h 2601565"/>
              <a:gd name="connsiteX79" fmla="*/ 624022 w 998239"/>
              <a:gd name="connsiteY79" fmla="*/ 885989 h 2601565"/>
              <a:gd name="connsiteX80" fmla="*/ 639350 w 998239"/>
              <a:gd name="connsiteY80" fmla="*/ 863813 h 2601565"/>
              <a:gd name="connsiteX81" fmla="*/ 653032 w 998239"/>
              <a:gd name="connsiteY81" fmla="*/ 842701 h 2601565"/>
              <a:gd name="connsiteX82" fmla="*/ 664687 w 998239"/>
              <a:gd name="connsiteY82" fmla="*/ 822476 h 2601565"/>
              <a:gd name="connsiteX83" fmla="*/ 690530 w 998239"/>
              <a:gd name="connsiteY83" fmla="*/ 776527 h 2601565"/>
              <a:gd name="connsiteX84" fmla="*/ 715359 w 998239"/>
              <a:gd name="connsiteY84" fmla="*/ 724723 h 2601565"/>
              <a:gd name="connsiteX85" fmla="*/ 740189 w 998239"/>
              <a:gd name="connsiteY85" fmla="*/ 668129 h 2601565"/>
              <a:gd name="connsiteX86" fmla="*/ 763372 w 998239"/>
              <a:gd name="connsiteY86" fmla="*/ 606390 h 2601565"/>
              <a:gd name="connsiteX87" fmla="*/ 784528 w 998239"/>
              <a:gd name="connsiteY87" fmla="*/ 541280 h 2601565"/>
              <a:gd name="connsiteX88" fmla="*/ 803530 w 998239"/>
              <a:gd name="connsiteY88" fmla="*/ 472090 h 2601565"/>
              <a:gd name="connsiteX89" fmla="*/ 820886 w 998239"/>
              <a:gd name="connsiteY89" fmla="*/ 399707 h 2601565"/>
              <a:gd name="connsiteX90" fmla="*/ 833553 w 998239"/>
              <a:gd name="connsiteY90" fmla="*/ 324662 h 2601565"/>
              <a:gd name="connsiteX91" fmla="*/ 843055 w 998239"/>
              <a:gd name="connsiteY91" fmla="*/ 247843 h 2601565"/>
              <a:gd name="connsiteX92" fmla="*/ 848882 w 998239"/>
              <a:gd name="connsiteY92" fmla="*/ 169250 h 2601565"/>
              <a:gd name="connsiteX93" fmla="*/ 853569 w 998239"/>
              <a:gd name="connsiteY93" fmla="*/ 172798 h 2601565"/>
              <a:gd name="connsiteX94" fmla="*/ 857370 w 998239"/>
              <a:gd name="connsiteY94" fmla="*/ 181846 h 2601565"/>
              <a:gd name="connsiteX95" fmla="*/ 860537 w 998239"/>
              <a:gd name="connsiteY95" fmla="*/ 195152 h 2601565"/>
              <a:gd name="connsiteX96" fmla="*/ 862057 w 998239"/>
              <a:gd name="connsiteY96" fmla="*/ 212538 h 2601565"/>
              <a:gd name="connsiteX97" fmla="*/ 863070 w 998239"/>
              <a:gd name="connsiteY97" fmla="*/ 232586 h 2601565"/>
              <a:gd name="connsiteX98" fmla="*/ 863070 w 998239"/>
              <a:gd name="connsiteY98" fmla="*/ 255827 h 2601565"/>
              <a:gd name="connsiteX99" fmla="*/ 863070 w 998239"/>
              <a:gd name="connsiteY99" fmla="*/ 280664 h 2601565"/>
              <a:gd name="connsiteX100" fmla="*/ 862057 w 998239"/>
              <a:gd name="connsiteY100" fmla="*/ 307630 h 2601565"/>
              <a:gd name="connsiteX101" fmla="*/ 860537 w 998239"/>
              <a:gd name="connsiteY101" fmla="*/ 335129 h 2601565"/>
              <a:gd name="connsiteX102" fmla="*/ 858383 w 998239"/>
              <a:gd name="connsiteY102" fmla="*/ 363160 h 2601565"/>
              <a:gd name="connsiteX103" fmla="*/ 855216 w 998239"/>
              <a:gd name="connsiteY103" fmla="*/ 391191 h 2601565"/>
              <a:gd name="connsiteX104" fmla="*/ 853569 w 998239"/>
              <a:gd name="connsiteY104" fmla="*/ 418157 h 2601565"/>
              <a:gd name="connsiteX105" fmla="*/ 850402 w 998239"/>
              <a:gd name="connsiteY105" fmla="*/ 442995 h 2601565"/>
              <a:gd name="connsiteX106" fmla="*/ 847869 w 998239"/>
              <a:gd name="connsiteY106" fmla="*/ 466236 h 2601565"/>
              <a:gd name="connsiteX107" fmla="*/ 844701 w 998239"/>
              <a:gd name="connsiteY107" fmla="*/ 486283 h 2601565"/>
              <a:gd name="connsiteX108" fmla="*/ 842041 w 998239"/>
              <a:gd name="connsiteY108" fmla="*/ 502782 h 2601565"/>
              <a:gd name="connsiteX109" fmla="*/ 839888 w 998239"/>
              <a:gd name="connsiteY109" fmla="*/ 515910 h 2601565"/>
              <a:gd name="connsiteX110" fmla="*/ 801883 w 998239"/>
              <a:gd name="connsiteY110" fmla="*/ 666000 h 2601565"/>
              <a:gd name="connsiteX111" fmla="*/ 832540 w 998239"/>
              <a:gd name="connsiteY111" fmla="*/ 662984 h 2601565"/>
              <a:gd name="connsiteX112" fmla="*/ 861044 w 998239"/>
              <a:gd name="connsiteY112" fmla="*/ 655533 h 2601565"/>
              <a:gd name="connsiteX113" fmla="*/ 887900 w 998239"/>
              <a:gd name="connsiteY113" fmla="*/ 644888 h 2601565"/>
              <a:gd name="connsiteX114" fmla="*/ 913743 w 998239"/>
              <a:gd name="connsiteY114" fmla="*/ 631228 h 2601565"/>
              <a:gd name="connsiteX115" fmla="*/ 937052 w 998239"/>
              <a:gd name="connsiteY115" fmla="*/ 615793 h 2601565"/>
              <a:gd name="connsiteX116" fmla="*/ 958081 w 998239"/>
              <a:gd name="connsiteY116" fmla="*/ 598939 h 2601565"/>
              <a:gd name="connsiteX117" fmla="*/ 978224 w 998239"/>
              <a:gd name="connsiteY117" fmla="*/ 581553 h 2601565"/>
              <a:gd name="connsiteX118" fmla="*/ 996719 w 998239"/>
              <a:gd name="connsiteY118" fmla="*/ 565054 h 2601565"/>
              <a:gd name="connsiteX119" fmla="*/ 998239 w 998239"/>
              <a:gd name="connsiteY119" fmla="*/ 573037 h 2601565"/>
              <a:gd name="connsiteX120" fmla="*/ 981391 w 998239"/>
              <a:gd name="connsiteY120" fmla="*/ 598939 h 2601565"/>
              <a:gd name="connsiteX121" fmla="*/ 960742 w 998239"/>
              <a:gd name="connsiteY121" fmla="*/ 623776 h 2601565"/>
              <a:gd name="connsiteX122" fmla="*/ 935912 w 998239"/>
              <a:gd name="connsiteY122" fmla="*/ 645953 h 2601565"/>
              <a:gd name="connsiteX123" fmla="*/ 908042 w 998239"/>
              <a:gd name="connsiteY123" fmla="*/ 666000 h 2601565"/>
              <a:gd name="connsiteX124" fmla="*/ 878399 w 998239"/>
              <a:gd name="connsiteY124" fmla="*/ 684096 h 2601565"/>
              <a:gd name="connsiteX125" fmla="*/ 846728 w 998239"/>
              <a:gd name="connsiteY125" fmla="*/ 699886 h 2601565"/>
              <a:gd name="connsiteX126" fmla="*/ 814044 w 998239"/>
              <a:gd name="connsiteY126" fmla="*/ 712127 h 2601565"/>
              <a:gd name="connsiteX127" fmla="*/ 780728 w 998239"/>
              <a:gd name="connsiteY127" fmla="*/ 720997 h 2601565"/>
              <a:gd name="connsiteX128" fmla="*/ 773886 w 998239"/>
              <a:gd name="connsiteY128" fmla="*/ 742287 h 2601565"/>
              <a:gd name="connsiteX129" fmla="*/ 764385 w 998239"/>
              <a:gd name="connsiteY129" fmla="*/ 767124 h 2601565"/>
              <a:gd name="connsiteX130" fmla="*/ 753871 w 998239"/>
              <a:gd name="connsiteY130" fmla="*/ 793026 h 2601565"/>
              <a:gd name="connsiteX131" fmla="*/ 740189 w 998239"/>
              <a:gd name="connsiteY131" fmla="*/ 821057 h 2601565"/>
              <a:gd name="connsiteX132" fmla="*/ 725874 w 998239"/>
              <a:gd name="connsiteY132" fmla="*/ 850507 h 2601565"/>
              <a:gd name="connsiteX133" fmla="*/ 710546 w 998239"/>
              <a:gd name="connsiteY133" fmla="*/ 879603 h 2601565"/>
              <a:gd name="connsiteX134" fmla="*/ 705253 w 998239"/>
              <a:gd name="connsiteY134" fmla="*/ 888509 h 2601565"/>
              <a:gd name="connsiteX135" fmla="*/ 657504 w 998239"/>
              <a:gd name="connsiteY135" fmla="*/ 965731 h 2601565"/>
              <a:gd name="connsiteX136" fmla="*/ 646192 w 998239"/>
              <a:gd name="connsiteY136" fmla="*/ 981082 h 2601565"/>
              <a:gd name="connsiteX137" fmla="*/ 631877 w 998239"/>
              <a:gd name="connsiteY137" fmla="*/ 1000774 h 2601565"/>
              <a:gd name="connsiteX138" fmla="*/ 618195 w 998239"/>
              <a:gd name="connsiteY138" fmla="*/ 1014967 h 2601565"/>
              <a:gd name="connsiteX139" fmla="*/ 620348 w 998239"/>
              <a:gd name="connsiteY139" fmla="*/ 1025612 h 2601565"/>
              <a:gd name="connsiteX140" fmla="*/ 624022 w 998239"/>
              <a:gd name="connsiteY140" fmla="*/ 1027740 h 2601565"/>
              <a:gd name="connsiteX141" fmla="*/ 633700 w 998239"/>
              <a:gd name="connsiteY141" fmla="*/ 1024852 h 2601565"/>
              <a:gd name="connsiteX142" fmla="*/ 609304 w 998239"/>
              <a:gd name="connsiteY142" fmla="*/ 1157153 h 2601565"/>
              <a:gd name="connsiteX143" fmla="*/ 598179 w 998239"/>
              <a:gd name="connsiteY143" fmla="*/ 1179427 h 2601565"/>
              <a:gd name="connsiteX144" fmla="*/ 587538 w 998239"/>
              <a:gd name="connsiteY144" fmla="*/ 1212780 h 2601565"/>
              <a:gd name="connsiteX145" fmla="*/ 579177 w 998239"/>
              <a:gd name="connsiteY145" fmla="*/ 1247552 h 2601565"/>
              <a:gd name="connsiteX146" fmla="*/ 574363 w 998239"/>
              <a:gd name="connsiteY146" fmla="*/ 1283035 h 2601565"/>
              <a:gd name="connsiteX147" fmla="*/ 572336 w 998239"/>
              <a:gd name="connsiteY147" fmla="*/ 1320468 h 2601565"/>
              <a:gd name="connsiteX148" fmla="*/ 571196 w 998239"/>
              <a:gd name="connsiteY148" fmla="*/ 1358079 h 2601565"/>
              <a:gd name="connsiteX149" fmla="*/ 572336 w 998239"/>
              <a:gd name="connsiteY149" fmla="*/ 1395691 h 2601565"/>
              <a:gd name="connsiteX150" fmla="*/ 574363 w 998239"/>
              <a:gd name="connsiteY150" fmla="*/ 1434189 h 2601565"/>
              <a:gd name="connsiteX151" fmla="*/ 577023 w 998239"/>
              <a:gd name="connsiteY151" fmla="*/ 1472331 h 2601565"/>
              <a:gd name="connsiteX152" fmla="*/ 580190 w 998239"/>
              <a:gd name="connsiteY152" fmla="*/ 1509765 h 2601565"/>
              <a:gd name="connsiteX153" fmla="*/ 580697 w 998239"/>
              <a:gd name="connsiteY153" fmla="*/ 1564763 h 2601565"/>
              <a:gd name="connsiteX154" fmla="*/ 578037 w 998239"/>
              <a:gd name="connsiteY154" fmla="*/ 1619760 h 2601565"/>
              <a:gd name="connsiteX155" fmla="*/ 573350 w 998239"/>
              <a:gd name="connsiteY155" fmla="*/ 1672629 h 2601565"/>
              <a:gd name="connsiteX156" fmla="*/ 567522 w 998239"/>
              <a:gd name="connsiteY156" fmla="*/ 1724432 h 2601565"/>
              <a:gd name="connsiteX157" fmla="*/ 564474 w 998239"/>
              <a:gd name="connsiteY157" fmla="*/ 1798067 h 2601565"/>
              <a:gd name="connsiteX158" fmla="*/ 565843 w 998239"/>
              <a:gd name="connsiteY158" fmla="*/ 1798067 h 2601565"/>
              <a:gd name="connsiteX159" fmla="*/ 596167 w 998239"/>
              <a:gd name="connsiteY159" fmla="*/ 2004317 h 2601565"/>
              <a:gd name="connsiteX160" fmla="*/ 614772 w 998239"/>
              <a:gd name="connsiteY160" fmla="*/ 2015335 h 2601565"/>
              <a:gd name="connsiteX161" fmla="*/ 633212 w 998239"/>
              <a:gd name="connsiteY161" fmla="*/ 2026005 h 2601565"/>
              <a:gd name="connsiteX162" fmla="*/ 649037 w 998239"/>
              <a:gd name="connsiteY162" fmla="*/ 2036824 h 2601565"/>
              <a:gd name="connsiteX163" fmla="*/ 682546 w 998239"/>
              <a:gd name="connsiteY163" fmla="*/ 2063750 h 2601565"/>
              <a:gd name="connsiteX164" fmla="*/ 712427 w 998239"/>
              <a:gd name="connsiteY164" fmla="*/ 2092373 h 2601565"/>
              <a:gd name="connsiteX165" fmla="*/ 738220 w 998239"/>
              <a:gd name="connsiteY165" fmla="*/ 2120464 h 2601565"/>
              <a:gd name="connsiteX166" fmla="*/ 761610 w 998239"/>
              <a:gd name="connsiteY166" fmla="*/ 2148686 h 2601565"/>
              <a:gd name="connsiteX167" fmla="*/ 783089 w 998239"/>
              <a:gd name="connsiteY167" fmla="*/ 2177264 h 2601565"/>
              <a:gd name="connsiteX168" fmla="*/ 803347 w 998239"/>
              <a:gd name="connsiteY168" fmla="*/ 2204774 h 2601565"/>
              <a:gd name="connsiteX169" fmla="*/ 821429 w 998239"/>
              <a:gd name="connsiteY169" fmla="*/ 2231393 h 2601565"/>
              <a:gd name="connsiteX170" fmla="*/ 812873 w 998239"/>
              <a:gd name="connsiteY170" fmla="*/ 2236092 h 2601565"/>
              <a:gd name="connsiteX171" fmla="*/ 783805 w 998239"/>
              <a:gd name="connsiteY171" fmla="*/ 2203301 h 2601565"/>
              <a:gd name="connsiteX172" fmla="*/ 753719 w 998239"/>
              <a:gd name="connsiteY172" fmla="*/ 2172059 h 2601565"/>
              <a:gd name="connsiteX173" fmla="*/ 722647 w 998239"/>
              <a:gd name="connsiteY173" fmla="*/ 2142999 h 2601565"/>
              <a:gd name="connsiteX174" fmla="*/ 690330 w 998239"/>
              <a:gd name="connsiteY174" fmla="*/ 2116510 h 2601565"/>
              <a:gd name="connsiteX175" fmla="*/ 655982 w 998239"/>
              <a:gd name="connsiteY175" fmla="*/ 2093118 h 2601565"/>
              <a:gd name="connsiteX176" fmla="*/ 620297 w 998239"/>
              <a:gd name="connsiteY176" fmla="*/ 2072215 h 2601565"/>
              <a:gd name="connsiteX177" fmla="*/ 583862 w 998239"/>
              <a:gd name="connsiteY177" fmla="*/ 2054108 h 2601565"/>
              <a:gd name="connsiteX178" fmla="*/ 545427 w 998239"/>
              <a:gd name="connsiteY178" fmla="*/ 2040553 h 2601565"/>
              <a:gd name="connsiteX179" fmla="*/ 511522 w 998239"/>
              <a:gd name="connsiteY179" fmla="*/ 2221026 h 2601565"/>
              <a:gd name="connsiteX180" fmla="*/ 546020 w 998239"/>
              <a:gd name="connsiteY180" fmla="*/ 2245768 h 2601565"/>
              <a:gd name="connsiteX181" fmla="*/ 576539 w 998239"/>
              <a:gd name="connsiteY181" fmla="*/ 2272514 h 2601565"/>
              <a:gd name="connsiteX182" fmla="*/ 601206 w 998239"/>
              <a:gd name="connsiteY182" fmla="*/ 2299617 h 2601565"/>
              <a:gd name="connsiteX183" fmla="*/ 620912 w 998239"/>
              <a:gd name="connsiteY183" fmla="*/ 2328269 h 2601565"/>
              <a:gd name="connsiteX184" fmla="*/ 635746 w 998239"/>
              <a:gd name="connsiteY184" fmla="*/ 2357733 h 2601565"/>
              <a:gd name="connsiteX185" fmla="*/ 645162 w 998239"/>
              <a:gd name="connsiteY185" fmla="*/ 2386515 h 2601565"/>
              <a:gd name="connsiteX186" fmla="*/ 649446 w 998239"/>
              <a:gd name="connsiteY186" fmla="*/ 2415678 h 2601565"/>
              <a:gd name="connsiteX187" fmla="*/ 648196 w 998239"/>
              <a:gd name="connsiteY187" fmla="*/ 2444260 h 2601565"/>
              <a:gd name="connsiteX188" fmla="*/ 641984 w 998239"/>
              <a:gd name="connsiteY188" fmla="*/ 2470935 h 2601565"/>
              <a:gd name="connsiteX189" fmla="*/ 637257 w 998239"/>
              <a:gd name="connsiteY189" fmla="*/ 2472280 h 2601565"/>
              <a:gd name="connsiteX190" fmla="*/ 635317 w 998239"/>
              <a:gd name="connsiteY190" fmla="*/ 2465092 h 2601565"/>
              <a:gd name="connsiteX191" fmla="*/ 641087 w 998239"/>
              <a:gd name="connsiteY191" fmla="*/ 2449008 h 2601565"/>
              <a:gd name="connsiteX192" fmla="*/ 641384 w 998239"/>
              <a:gd name="connsiteY192" fmla="*/ 2430972 h 2601565"/>
              <a:gd name="connsiteX193" fmla="*/ 639215 w 998239"/>
              <a:gd name="connsiteY193" fmla="*/ 2410982 h 2601565"/>
              <a:gd name="connsiteX194" fmla="*/ 632287 w 998239"/>
              <a:gd name="connsiteY194" fmla="*/ 2390884 h 2601565"/>
              <a:gd name="connsiteX195" fmla="*/ 621944 w 998239"/>
              <a:gd name="connsiteY195" fmla="*/ 2369828 h 2601565"/>
              <a:gd name="connsiteX196" fmla="*/ 609133 w 998239"/>
              <a:gd name="connsiteY196" fmla="*/ 2349453 h 2601565"/>
              <a:gd name="connsiteX197" fmla="*/ 593107 w 998239"/>
              <a:gd name="connsiteY197" fmla="*/ 2329922 h 2601565"/>
              <a:gd name="connsiteX198" fmla="*/ 574242 w 998239"/>
              <a:gd name="connsiteY198" fmla="*/ 2311561 h 2601565"/>
              <a:gd name="connsiteX199" fmla="*/ 554736 w 998239"/>
              <a:gd name="connsiteY199" fmla="*/ 2295077 h 2601565"/>
              <a:gd name="connsiteX200" fmla="*/ 542732 w 998239"/>
              <a:gd name="connsiteY200" fmla="*/ 2286998 h 2601565"/>
              <a:gd name="connsiteX201" fmla="*/ 533341 w 998239"/>
              <a:gd name="connsiteY201" fmla="*/ 2278769 h 2601565"/>
              <a:gd name="connsiteX202" fmla="*/ 523778 w 998239"/>
              <a:gd name="connsiteY202" fmla="*/ 2272829 h 2601565"/>
              <a:gd name="connsiteX203" fmla="*/ 514151 w 998239"/>
              <a:gd name="connsiteY203" fmla="*/ 2267440 h 2601565"/>
              <a:gd name="connsiteX204" fmla="*/ 503656 w 998239"/>
              <a:gd name="connsiteY204" fmla="*/ 2264952 h 2601565"/>
              <a:gd name="connsiteX205" fmla="*/ 491006 w 998239"/>
              <a:gd name="connsiteY205" fmla="*/ 2308954 h 2601565"/>
              <a:gd name="connsiteX206" fmla="*/ 476330 w 998239"/>
              <a:gd name="connsiteY206" fmla="*/ 2349959 h 2601565"/>
              <a:gd name="connsiteX207" fmla="*/ 459509 w 998239"/>
              <a:gd name="connsiteY207" fmla="*/ 2391527 h 2601565"/>
              <a:gd name="connsiteX208" fmla="*/ 439580 w 998239"/>
              <a:gd name="connsiteY208" fmla="*/ 2432199 h 2601565"/>
              <a:gd name="connsiteX209" fmla="*/ 416585 w 998239"/>
              <a:gd name="connsiteY209" fmla="*/ 2475063 h 2601565"/>
              <a:gd name="connsiteX210" fmla="*/ 389961 w 998239"/>
              <a:gd name="connsiteY210" fmla="*/ 2519626 h 2601565"/>
              <a:gd name="connsiteX211" fmla="*/ 384223 w 998239"/>
              <a:gd name="connsiteY211" fmla="*/ 2526793 h 2601565"/>
              <a:gd name="connsiteX212" fmla="*/ 377695 w 998239"/>
              <a:gd name="connsiteY212" fmla="*/ 2537945 h 2601565"/>
              <a:gd name="connsiteX213" fmla="*/ 368996 w 998239"/>
              <a:gd name="connsiteY213" fmla="*/ 2549023 h 2601565"/>
              <a:gd name="connsiteX214" fmla="*/ 360933 w 998239"/>
              <a:gd name="connsiteY214" fmla="*/ 2560863 h 2601565"/>
              <a:gd name="connsiteX215" fmla="*/ 351567 w 998239"/>
              <a:gd name="connsiteY215" fmla="*/ 2573185 h 2601565"/>
              <a:gd name="connsiteX216" fmla="*/ 341532 w 998239"/>
              <a:gd name="connsiteY216" fmla="*/ 2583296 h 2601565"/>
              <a:gd name="connsiteX217" fmla="*/ 331557 w 998239"/>
              <a:gd name="connsiteY217" fmla="*/ 2592037 h 2601565"/>
              <a:gd name="connsiteX218" fmla="*/ 321124 w 998239"/>
              <a:gd name="connsiteY218" fmla="*/ 2598545 h 2601565"/>
              <a:gd name="connsiteX219" fmla="*/ 312044 w 998239"/>
              <a:gd name="connsiteY219" fmla="*/ 2601565 h 2601565"/>
              <a:gd name="connsiteX220" fmla="*/ 309960 w 998239"/>
              <a:gd name="connsiteY220" fmla="*/ 2597301 h 2601565"/>
              <a:gd name="connsiteX221" fmla="*/ 342120 w 998239"/>
              <a:gd name="connsiteY221" fmla="*/ 2563687 h 2601565"/>
              <a:gd name="connsiteX222" fmla="*/ 370336 w 998239"/>
              <a:gd name="connsiteY222" fmla="*/ 2526618 h 2601565"/>
              <a:gd name="connsiteX223" fmla="*/ 394287 w 998239"/>
              <a:gd name="connsiteY223" fmla="*/ 2487031 h 2601565"/>
              <a:gd name="connsiteX224" fmla="*/ 413201 w 998239"/>
              <a:gd name="connsiteY224" fmla="*/ 2447908 h 2601565"/>
              <a:gd name="connsiteX225" fmla="*/ 428806 w 998239"/>
              <a:gd name="connsiteY225" fmla="*/ 2409545 h 2601565"/>
              <a:gd name="connsiteX226" fmla="*/ 435216 w 998239"/>
              <a:gd name="connsiteY226" fmla="*/ 2381215 h 2601565"/>
              <a:gd name="connsiteX227" fmla="*/ 437508 w 998239"/>
              <a:gd name="connsiteY227" fmla="*/ 2382004 h 2601565"/>
              <a:gd name="connsiteX228" fmla="*/ 438204 w 998239"/>
              <a:gd name="connsiteY228" fmla="*/ 2381394 h 2601565"/>
              <a:gd name="connsiteX229" fmla="*/ 438054 w 998239"/>
              <a:gd name="connsiteY229" fmla="*/ 2380044 h 2601565"/>
              <a:gd name="connsiteX230" fmla="*/ 437652 w 998239"/>
              <a:gd name="connsiteY230" fmla="*/ 2379080 h 2601565"/>
              <a:gd name="connsiteX231" fmla="*/ 436750 w 998239"/>
              <a:gd name="connsiteY231" fmla="*/ 2377071 h 2601565"/>
              <a:gd name="connsiteX232" fmla="*/ 437767 w 998239"/>
              <a:gd name="connsiteY232" fmla="*/ 2375523 h 2601565"/>
              <a:gd name="connsiteX233" fmla="*/ 437711 w 998239"/>
              <a:gd name="connsiteY233" fmla="*/ 2374255 h 2601565"/>
              <a:gd name="connsiteX234" fmla="*/ 438004 w 998239"/>
              <a:gd name="connsiteY234" fmla="*/ 2372682 h 2601565"/>
              <a:gd name="connsiteX235" fmla="*/ 437308 w 998239"/>
              <a:gd name="connsiteY235" fmla="*/ 2373292 h 2601565"/>
              <a:gd name="connsiteX236" fmla="*/ 437711 w 998239"/>
              <a:gd name="connsiteY236" fmla="*/ 2374255 h 2601565"/>
              <a:gd name="connsiteX237" fmla="*/ 435216 w 998239"/>
              <a:gd name="connsiteY237" fmla="*/ 2381215 h 2601565"/>
              <a:gd name="connsiteX238" fmla="*/ 419562 w 998239"/>
              <a:gd name="connsiteY238" fmla="*/ 2378474 h 2601565"/>
              <a:gd name="connsiteX239" fmla="*/ 399876 w 998239"/>
              <a:gd name="connsiteY239" fmla="*/ 2379925 h 2601565"/>
              <a:gd name="connsiteX240" fmla="*/ 378919 w 998239"/>
              <a:gd name="connsiteY240" fmla="*/ 2383310 h 2601565"/>
              <a:gd name="connsiteX241" fmla="*/ 355837 w 998239"/>
              <a:gd name="connsiteY241" fmla="*/ 2389713 h 2601565"/>
              <a:gd name="connsiteX242" fmla="*/ 331860 w 998239"/>
              <a:gd name="connsiteY242" fmla="*/ 2398379 h 2601565"/>
              <a:gd name="connsiteX243" fmla="*/ 307564 w 998239"/>
              <a:gd name="connsiteY243" fmla="*/ 2407986 h 2601565"/>
              <a:gd name="connsiteX244" fmla="*/ 283791 w 998239"/>
              <a:gd name="connsiteY244" fmla="*/ 2419271 h 2601565"/>
              <a:gd name="connsiteX245" fmla="*/ 261091 w 998239"/>
              <a:gd name="connsiteY245" fmla="*/ 2430275 h 2601565"/>
              <a:gd name="connsiteX246" fmla="*/ 258707 w 998239"/>
              <a:gd name="connsiteY246" fmla="*/ 2431515 h 2601565"/>
              <a:gd name="connsiteX247" fmla="*/ 264907 w 998239"/>
              <a:gd name="connsiteY247" fmla="*/ 2418233 h 2601565"/>
              <a:gd name="connsiteX248" fmla="*/ 283331 w 998239"/>
              <a:gd name="connsiteY248" fmla="*/ 2403215 h 2601565"/>
              <a:gd name="connsiteX249" fmla="*/ 306269 w 998239"/>
              <a:gd name="connsiteY249" fmla="*/ 2389370 h 2601565"/>
              <a:gd name="connsiteX250" fmla="*/ 330709 w 998239"/>
              <a:gd name="connsiteY250" fmla="*/ 2376839 h 2601565"/>
              <a:gd name="connsiteX251" fmla="*/ 356078 w 998239"/>
              <a:gd name="connsiteY251" fmla="*/ 2366953 h 2601565"/>
              <a:gd name="connsiteX252" fmla="*/ 384546 w 998239"/>
              <a:gd name="connsiteY252" fmla="*/ 2359782 h 2601565"/>
              <a:gd name="connsiteX253" fmla="*/ 448037 w 998239"/>
              <a:gd name="connsiteY253" fmla="*/ 2345291 h 2601565"/>
              <a:gd name="connsiteX254" fmla="*/ 456052 w 998239"/>
              <a:gd name="connsiteY254" fmla="*/ 2295805 h 2601565"/>
              <a:gd name="connsiteX255" fmla="*/ 459891 w 998239"/>
              <a:gd name="connsiteY255" fmla="*/ 2246520 h 2601565"/>
              <a:gd name="connsiteX256" fmla="*/ 459547 w 998239"/>
              <a:gd name="connsiteY256" fmla="*/ 2196621 h 2601565"/>
              <a:gd name="connsiteX257" fmla="*/ 455007 w 998239"/>
              <a:gd name="connsiteY257" fmla="*/ 2147109 h 2601565"/>
              <a:gd name="connsiteX258" fmla="*/ 414605 w 998239"/>
              <a:gd name="connsiteY258" fmla="*/ 1999908 h 2601565"/>
              <a:gd name="connsiteX259" fmla="*/ 392039 w 998239"/>
              <a:gd name="connsiteY259" fmla="*/ 2033339 h 2601565"/>
              <a:gd name="connsiteX260" fmla="*/ 351498 w 998239"/>
              <a:gd name="connsiteY260" fmla="*/ 2087417 h 2601565"/>
              <a:gd name="connsiteX261" fmla="*/ 308424 w 998239"/>
              <a:gd name="connsiteY261" fmla="*/ 2139893 h 2601565"/>
              <a:gd name="connsiteX262" fmla="*/ 266098 w 998239"/>
              <a:gd name="connsiteY262" fmla="*/ 2190203 h 2601565"/>
              <a:gd name="connsiteX263" fmla="*/ 221074 w 998239"/>
              <a:gd name="connsiteY263" fmla="*/ 2236952 h 2601565"/>
              <a:gd name="connsiteX264" fmla="*/ 175500 w 998239"/>
              <a:gd name="connsiteY264" fmla="*/ 2279195 h 2601565"/>
              <a:gd name="connsiteX265" fmla="*/ 130958 w 998239"/>
              <a:gd name="connsiteY265" fmla="*/ 2318489 h 2601565"/>
              <a:gd name="connsiteX266" fmla="*/ 86731 w 998239"/>
              <a:gd name="connsiteY266" fmla="*/ 2351876 h 2601565"/>
              <a:gd name="connsiteX267" fmla="*/ 43708 w 998239"/>
              <a:gd name="connsiteY267" fmla="*/ 2380769 h 2601565"/>
              <a:gd name="connsiteX268" fmla="*/ 0 w 998239"/>
              <a:gd name="connsiteY268" fmla="*/ 2402513 h 2601565"/>
              <a:gd name="connsiteX269" fmla="*/ 7680 w 998239"/>
              <a:gd name="connsiteY269" fmla="*/ 2395440 h 2601565"/>
              <a:gd name="connsiteX270" fmla="*/ 12312 w 998239"/>
              <a:gd name="connsiteY270" fmla="*/ 2390461 h 2601565"/>
              <a:gd name="connsiteX271" fmla="*/ 15901 w 998239"/>
              <a:gd name="connsiteY271" fmla="*/ 2387490 h 2601565"/>
              <a:gd name="connsiteX272" fmla="*/ 17197 w 998239"/>
              <a:gd name="connsiteY272" fmla="*/ 2385386 h 2601565"/>
              <a:gd name="connsiteX273" fmla="*/ 16525 w 998239"/>
              <a:gd name="connsiteY273" fmla="*/ 2383620 h 2601565"/>
              <a:gd name="connsiteX274" fmla="*/ 17174 w 998239"/>
              <a:gd name="connsiteY274" fmla="*/ 2382567 h 2601565"/>
              <a:gd name="connsiteX275" fmla="*/ 15999 w 998239"/>
              <a:gd name="connsiteY275" fmla="*/ 2381933 h 2601565"/>
              <a:gd name="connsiteX276" fmla="*/ 16971 w 998239"/>
              <a:gd name="connsiteY276" fmla="*/ 2380354 h 2601565"/>
              <a:gd name="connsiteX277" fmla="*/ 20090 w 998239"/>
              <a:gd name="connsiteY277" fmla="*/ 2377830 h 2601565"/>
              <a:gd name="connsiteX278" fmla="*/ 24327 w 998239"/>
              <a:gd name="connsiteY278" fmla="*/ 2373807 h 2601565"/>
              <a:gd name="connsiteX279" fmla="*/ 30627 w 998239"/>
              <a:gd name="connsiteY279" fmla="*/ 2367391 h 2601565"/>
              <a:gd name="connsiteX280" fmla="*/ 40670 w 998239"/>
              <a:gd name="connsiteY280" fmla="*/ 2359024 h 2601565"/>
              <a:gd name="connsiteX281" fmla="*/ 55321 w 998239"/>
              <a:gd name="connsiteY281" fmla="*/ 2347300 h 2601565"/>
              <a:gd name="connsiteX282" fmla="*/ 71663 w 998239"/>
              <a:gd name="connsiteY282" fmla="*/ 2332515 h 2601565"/>
              <a:gd name="connsiteX283" fmla="*/ 94475 w 998239"/>
              <a:gd name="connsiteY283" fmla="*/ 2314213 h 2601565"/>
              <a:gd name="connsiteX284" fmla="*/ 121818 w 998239"/>
              <a:gd name="connsiteY284" fmla="*/ 2292046 h 2601565"/>
              <a:gd name="connsiteX285" fmla="*/ 160830 w 998239"/>
              <a:gd name="connsiteY285" fmla="*/ 2255375 h 2601565"/>
              <a:gd name="connsiteX286" fmla="*/ 197971 w 998239"/>
              <a:gd name="connsiteY286" fmla="*/ 2213486 h 2601565"/>
              <a:gd name="connsiteX287" fmla="*/ 234107 w 998239"/>
              <a:gd name="connsiteY287" fmla="*/ 2169419 h 2601565"/>
              <a:gd name="connsiteX288" fmla="*/ 274428 w 998239"/>
              <a:gd name="connsiteY288" fmla="*/ 2123636 h 2601565"/>
              <a:gd name="connsiteX289" fmla="*/ 282447 w 998239"/>
              <a:gd name="connsiteY289" fmla="*/ 2113474 h 2601565"/>
              <a:gd name="connsiteX290" fmla="*/ 294255 w 998239"/>
              <a:gd name="connsiteY290" fmla="*/ 2098111 h 2601565"/>
              <a:gd name="connsiteX291" fmla="*/ 304716 w 998239"/>
              <a:gd name="connsiteY291" fmla="*/ 2083635 h 2601565"/>
              <a:gd name="connsiteX292" fmla="*/ 328894 w 998239"/>
              <a:gd name="connsiteY292" fmla="*/ 2047263 h 2601565"/>
              <a:gd name="connsiteX293" fmla="*/ 330780 w 998239"/>
              <a:gd name="connsiteY293" fmla="*/ 2044202 h 2601565"/>
              <a:gd name="connsiteX294" fmla="*/ 331717 w 998239"/>
              <a:gd name="connsiteY294" fmla="*/ 2042063 h 2601565"/>
              <a:gd name="connsiteX295" fmla="*/ 391204 w 998239"/>
              <a:gd name="connsiteY295" fmla="*/ 1933218 h 2601565"/>
              <a:gd name="connsiteX296" fmla="*/ 390156 w 998239"/>
              <a:gd name="connsiteY296" fmla="*/ 1860349 h 2601565"/>
              <a:gd name="connsiteX297" fmla="*/ 396502 w 998239"/>
              <a:gd name="connsiteY297" fmla="*/ 1818105 h 2601565"/>
              <a:gd name="connsiteX298" fmla="*/ 402330 w 998239"/>
              <a:gd name="connsiteY298" fmla="*/ 1747141 h 2601565"/>
              <a:gd name="connsiteX299" fmla="*/ 412844 w 998239"/>
              <a:gd name="connsiteY299" fmla="*/ 1718578 h 2601565"/>
              <a:gd name="connsiteX300" fmla="*/ 421839 w 998239"/>
              <a:gd name="connsiteY300" fmla="*/ 1686822 h 2601565"/>
              <a:gd name="connsiteX301" fmla="*/ 430327 w 998239"/>
              <a:gd name="connsiteY301" fmla="*/ 1651516 h 2601565"/>
              <a:gd name="connsiteX302" fmla="*/ 438181 w 998239"/>
              <a:gd name="connsiteY302" fmla="*/ 1613906 h 2601565"/>
              <a:gd name="connsiteX303" fmla="*/ 444515 w 998239"/>
              <a:gd name="connsiteY303" fmla="*/ 1573279 h 2601565"/>
              <a:gd name="connsiteX304" fmla="*/ 449329 w 998239"/>
              <a:gd name="connsiteY304" fmla="*/ 1531942 h 2601565"/>
              <a:gd name="connsiteX305" fmla="*/ 454016 w 998239"/>
              <a:gd name="connsiteY305" fmla="*/ 1488654 h 2601565"/>
              <a:gd name="connsiteX306" fmla="*/ 457183 w 998239"/>
              <a:gd name="connsiteY306" fmla="*/ 1444833 h 2601565"/>
              <a:gd name="connsiteX307" fmla="*/ 459843 w 998239"/>
              <a:gd name="connsiteY307" fmla="*/ 1399239 h 2601565"/>
              <a:gd name="connsiteX308" fmla="*/ 459843 w 998239"/>
              <a:gd name="connsiteY308" fmla="*/ 1354354 h 2601565"/>
              <a:gd name="connsiteX309" fmla="*/ 459843 w 998239"/>
              <a:gd name="connsiteY309" fmla="*/ 1310001 h 2601565"/>
              <a:gd name="connsiteX310" fmla="*/ 457183 w 998239"/>
              <a:gd name="connsiteY310" fmla="*/ 1265471 h 2601565"/>
              <a:gd name="connsiteX311" fmla="*/ 453509 w 998239"/>
              <a:gd name="connsiteY311" fmla="*/ 1222715 h 2601565"/>
              <a:gd name="connsiteX312" fmla="*/ 448822 w 998239"/>
              <a:gd name="connsiteY312" fmla="*/ 1181023 h 2601565"/>
              <a:gd name="connsiteX313" fmla="*/ 441854 w 998239"/>
              <a:gd name="connsiteY313" fmla="*/ 1140751 h 2601565"/>
              <a:gd name="connsiteX314" fmla="*/ 432353 w 998239"/>
              <a:gd name="connsiteY314" fmla="*/ 1103318 h 2601565"/>
              <a:gd name="connsiteX315" fmla="*/ 421839 w 998239"/>
              <a:gd name="connsiteY315" fmla="*/ 1067835 h 2601565"/>
              <a:gd name="connsiteX316" fmla="*/ 409170 w 998239"/>
              <a:gd name="connsiteY316" fmla="*/ 1036079 h 2601565"/>
              <a:gd name="connsiteX317" fmla="*/ 405274 w 998239"/>
              <a:gd name="connsiteY317" fmla="*/ 1028382 h 2601565"/>
              <a:gd name="connsiteX318" fmla="*/ 325111 w 998239"/>
              <a:gd name="connsiteY318" fmla="*/ 669960 h 2601565"/>
              <a:gd name="connsiteX319" fmla="*/ 324674 w 998239"/>
              <a:gd name="connsiteY319" fmla="*/ 667064 h 2601565"/>
              <a:gd name="connsiteX320" fmla="*/ 321000 w 998239"/>
              <a:gd name="connsiteY320" fmla="*/ 613131 h 2601565"/>
              <a:gd name="connsiteX321" fmla="*/ 317833 w 998239"/>
              <a:gd name="connsiteY321" fmla="*/ 556715 h 2601565"/>
              <a:gd name="connsiteX322" fmla="*/ 317833 w 998239"/>
              <a:gd name="connsiteY322" fmla="*/ 499057 h 2601565"/>
              <a:gd name="connsiteX323" fmla="*/ 319986 w 998239"/>
              <a:gd name="connsiteY323" fmla="*/ 440866 h 2601565"/>
              <a:gd name="connsiteX324" fmla="*/ 324674 w 998239"/>
              <a:gd name="connsiteY324" fmla="*/ 383208 h 2601565"/>
              <a:gd name="connsiteX325" fmla="*/ 331642 w 998239"/>
              <a:gd name="connsiteY325" fmla="*/ 325726 h 2601565"/>
              <a:gd name="connsiteX326" fmla="*/ 338989 w 998239"/>
              <a:gd name="connsiteY326" fmla="*/ 270197 h 2601565"/>
              <a:gd name="connsiteX327" fmla="*/ 349504 w 998239"/>
              <a:gd name="connsiteY327" fmla="*/ 216264 h 2601565"/>
              <a:gd name="connsiteX328" fmla="*/ 362172 w 998239"/>
              <a:gd name="connsiteY328" fmla="*/ 165524 h 2601565"/>
              <a:gd name="connsiteX329" fmla="*/ 375347 w 998239"/>
              <a:gd name="connsiteY329" fmla="*/ 117446 h 2601565"/>
              <a:gd name="connsiteX330" fmla="*/ 390675 w 998239"/>
              <a:gd name="connsiteY330" fmla="*/ 73980 h 2601565"/>
              <a:gd name="connsiteX331" fmla="*/ 407017 w 998239"/>
              <a:gd name="connsiteY331" fmla="*/ 34418 h 2601565"/>
              <a:gd name="connsiteX332" fmla="*/ 426653 w 998239"/>
              <a:gd name="connsiteY332" fmla="*/ 0 h 2601565"/>
              <a:gd name="connsiteX0" fmla="*/ 426653 w 998239"/>
              <a:gd name="connsiteY0" fmla="*/ 0 h 2601565"/>
              <a:gd name="connsiteX1" fmla="*/ 424499 w 998239"/>
              <a:gd name="connsiteY1" fmla="*/ 8516 h 2601565"/>
              <a:gd name="connsiteX2" fmla="*/ 423485 w 998239"/>
              <a:gd name="connsiteY2" fmla="*/ 14193 h 2601565"/>
              <a:gd name="connsiteX3" fmla="*/ 422345 w 998239"/>
              <a:gd name="connsiteY3" fmla="*/ 17918 h 2601565"/>
              <a:gd name="connsiteX4" fmla="*/ 422345 w 998239"/>
              <a:gd name="connsiteY4" fmla="*/ 20048 h 2601565"/>
              <a:gd name="connsiteX5" fmla="*/ 423485 w 998239"/>
              <a:gd name="connsiteY5" fmla="*/ 21112 h 2601565"/>
              <a:gd name="connsiteX6" fmla="*/ 423485 w 998239"/>
              <a:gd name="connsiteY6" fmla="*/ 22177 h 2601565"/>
              <a:gd name="connsiteX7" fmla="*/ 424499 w 998239"/>
              <a:gd name="connsiteY7" fmla="*/ 22177 h 2601565"/>
              <a:gd name="connsiteX8" fmla="*/ 424499 w 998239"/>
              <a:gd name="connsiteY8" fmla="*/ 23773 h 2601565"/>
              <a:gd name="connsiteX9" fmla="*/ 423485 w 998239"/>
              <a:gd name="connsiteY9" fmla="*/ 26967 h 2601565"/>
              <a:gd name="connsiteX10" fmla="*/ 422345 w 998239"/>
              <a:gd name="connsiteY10" fmla="*/ 31756 h 2601565"/>
              <a:gd name="connsiteX11" fmla="*/ 420825 w 998239"/>
              <a:gd name="connsiteY11" fmla="*/ 39208 h 2601565"/>
              <a:gd name="connsiteX12" fmla="*/ 417658 w 998239"/>
              <a:gd name="connsiteY12" fmla="*/ 49676 h 2601565"/>
              <a:gd name="connsiteX13" fmla="*/ 412844 w 998239"/>
              <a:gd name="connsiteY13" fmla="*/ 64578 h 2601565"/>
              <a:gd name="connsiteX14" fmla="*/ 408157 w 998239"/>
              <a:gd name="connsiteY14" fmla="*/ 82496 h 2601565"/>
              <a:gd name="connsiteX15" fmla="*/ 400683 w 998239"/>
              <a:gd name="connsiteY15" fmla="*/ 105737 h 2601565"/>
              <a:gd name="connsiteX16" fmla="*/ 391815 w 998239"/>
              <a:gd name="connsiteY16" fmla="*/ 133768 h 2601565"/>
              <a:gd name="connsiteX17" fmla="*/ 381174 w 998239"/>
              <a:gd name="connsiteY17" fmla="*/ 177588 h 2601565"/>
              <a:gd name="connsiteX18" fmla="*/ 373826 w 998239"/>
              <a:gd name="connsiteY18" fmla="*/ 224602 h 2601565"/>
              <a:gd name="connsiteX19" fmla="*/ 367999 w 998239"/>
              <a:gd name="connsiteY19" fmla="*/ 272858 h 2601565"/>
              <a:gd name="connsiteX20" fmla="*/ 360145 w 998239"/>
              <a:gd name="connsiteY20" fmla="*/ 324130 h 2601565"/>
              <a:gd name="connsiteX21" fmla="*/ 359005 w 998239"/>
              <a:gd name="connsiteY21" fmla="*/ 335129 h 2601565"/>
              <a:gd name="connsiteX22" fmla="*/ 357484 w 998239"/>
              <a:gd name="connsiteY22" fmla="*/ 351628 h 2601565"/>
              <a:gd name="connsiteX23" fmla="*/ 356344 w 998239"/>
              <a:gd name="connsiteY23" fmla="*/ 369015 h 2601565"/>
              <a:gd name="connsiteX24" fmla="*/ 355331 w 998239"/>
              <a:gd name="connsiteY24" fmla="*/ 387997 h 2601565"/>
              <a:gd name="connsiteX25" fmla="*/ 355331 w 998239"/>
              <a:gd name="connsiteY25" fmla="*/ 407513 h 2601565"/>
              <a:gd name="connsiteX26" fmla="*/ 357484 w 998239"/>
              <a:gd name="connsiteY26" fmla="*/ 425077 h 2601565"/>
              <a:gd name="connsiteX27" fmla="*/ 360145 w 998239"/>
              <a:gd name="connsiteY27" fmla="*/ 440334 h 2601565"/>
              <a:gd name="connsiteX28" fmla="*/ 364832 w 998239"/>
              <a:gd name="connsiteY28" fmla="*/ 450979 h 2601565"/>
              <a:gd name="connsiteX29" fmla="*/ 390168 w 998239"/>
              <a:gd name="connsiteY29" fmla="*/ 448849 h 2601565"/>
              <a:gd name="connsiteX30" fmla="*/ 414997 w 998239"/>
              <a:gd name="connsiteY30" fmla="*/ 440334 h 2601565"/>
              <a:gd name="connsiteX31" fmla="*/ 438687 w 998239"/>
              <a:gd name="connsiteY31" fmla="*/ 426673 h 2601565"/>
              <a:gd name="connsiteX32" fmla="*/ 463010 w 998239"/>
              <a:gd name="connsiteY32" fmla="*/ 407513 h 2601565"/>
              <a:gd name="connsiteX33" fmla="*/ 485179 w 998239"/>
              <a:gd name="connsiteY33" fmla="*/ 385336 h 2601565"/>
              <a:gd name="connsiteX34" fmla="*/ 506842 w 998239"/>
              <a:gd name="connsiteY34" fmla="*/ 358370 h 2601565"/>
              <a:gd name="connsiteX35" fmla="*/ 527364 w 998239"/>
              <a:gd name="connsiteY35" fmla="*/ 329807 h 2601565"/>
              <a:gd name="connsiteX36" fmla="*/ 546367 w 998239"/>
              <a:gd name="connsiteY36" fmla="*/ 299825 h 2601565"/>
              <a:gd name="connsiteX37" fmla="*/ 564862 w 998239"/>
              <a:gd name="connsiteY37" fmla="*/ 268068 h 2601565"/>
              <a:gd name="connsiteX38" fmla="*/ 580697 w 998239"/>
              <a:gd name="connsiteY38" fmla="*/ 235247 h 2601565"/>
              <a:gd name="connsiteX39" fmla="*/ 595519 w 998239"/>
              <a:gd name="connsiteY39" fmla="*/ 203491 h 2601565"/>
              <a:gd name="connsiteX40" fmla="*/ 607680 w 998239"/>
              <a:gd name="connsiteY40" fmla="*/ 172798 h 2601565"/>
              <a:gd name="connsiteX41" fmla="*/ 613508 w 998239"/>
              <a:gd name="connsiteY41" fmla="*/ 172798 h 2601565"/>
              <a:gd name="connsiteX42" fmla="*/ 613508 w 998239"/>
              <a:gd name="connsiteY42" fmla="*/ 175992 h 2601565"/>
              <a:gd name="connsiteX43" fmla="*/ 604006 w 998239"/>
              <a:gd name="connsiteY43" fmla="*/ 206684 h 2601565"/>
              <a:gd name="connsiteX44" fmla="*/ 593365 w 998239"/>
              <a:gd name="connsiteY44" fmla="*/ 238440 h 2601565"/>
              <a:gd name="connsiteX45" fmla="*/ 581837 w 998239"/>
              <a:gd name="connsiteY45" fmla="*/ 269132 h 2601565"/>
              <a:gd name="connsiteX46" fmla="*/ 570183 w 998239"/>
              <a:gd name="connsiteY46" fmla="*/ 298760 h 2601565"/>
              <a:gd name="connsiteX47" fmla="*/ 558021 w 998239"/>
              <a:gd name="connsiteY47" fmla="*/ 327678 h 2601565"/>
              <a:gd name="connsiteX48" fmla="*/ 544339 w 998239"/>
              <a:gd name="connsiteY48" fmla="*/ 354645 h 2601565"/>
              <a:gd name="connsiteX49" fmla="*/ 530025 w 998239"/>
              <a:gd name="connsiteY49" fmla="*/ 380546 h 2601565"/>
              <a:gd name="connsiteX50" fmla="*/ 512669 w 998239"/>
              <a:gd name="connsiteY50" fmla="*/ 404319 h 2601565"/>
              <a:gd name="connsiteX51" fmla="*/ 494680 w 998239"/>
              <a:gd name="connsiteY51" fmla="*/ 427738 h 2601565"/>
              <a:gd name="connsiteX52" fmla="*/ 473524 w 998239"/>
              <a:gd name="connsiteY52" fmla="*/ 446720 h 2601565"/>
              <a:gd name="connsiteX53" fmla="*/ 449329 w 998239"/>
              <a:gd name="connsiteY53" fmla="*/ 464107 h 2601565"/>
              <a:gd name="connsiteX54" fmla="*/ 422345 w 998239"/>
              <a:gd name="connsiteY54" fmla="*/ 479542 h 2601565"/>
              <a:gd name="connsiteX55" fmla="*/ 393842 w 998239"/>
              <a:gd name="connsiteY55" fmla="*/ 491073 h 2601565"/>
              <a:gd name="connsiteX56" fmla="*/ 360145 w 998239"/>
              <a:gd name="connsiteY56" fmla="*/ 499057 h 2601565"/>
              <a:gd name="connsiteX57" fmla="*/ 361158 w 998239"/>
              <a:gd name="connsiteY57" fmla="*/ 554586 h 2601565"/>
              <a:gd name="connsiteX58" fmla="*/ 365845 w 998239"/>
              <a:gd name="connsiteY58" fmla="*/ 607455 h 2601565"/>
              <a:gd name="connsiteX59" fmla="*/ 373826 w 998239"/>
              <a:gd name="connsiteY59" fmla="*/ 657662 h 2601565"/>
              <a:gd name="connsiteX60" fmla="*/ 384341 w 998239"/>
              <a:gd name="connsiteY60" fmla="*/ 705208 h 2601565"/>
              <a:gd name="connsiteX61" fmla="*/ 397516 w 998239"/>
              <a:gd name="connsiteY61" fmla="*/ 750625 h 2601565"/>
              <a:gd name="connsiteX62" fmla="*/ 411831 w 998239"/>
              <a:gd name="connsiteY62" fmla="*/ 794090 h 2601565"/>
              <a:gd name="connsiteX63" fmla="*/ 428172 w 998239"/>
              <a:gd name="connsiteY63" fmla="*/ 835250 h 2601565"/>
              <a:gd name="connsiteX64" fmla="*/ 444515 w 998239"/>
              <a:gd name="connsiteY64" fmla="*/ 875345 h 2601565"/>
              <a:gd name="connsiteX65" fmla="*/ 449329 w 998239"/>
              <a:gd name="connsiteY65" fmla="*/ 884925 h 2601565"/>
              <a:gd name="connsiteX66" fmla="*/ 453509 w 998239"/>
              <a:gd name="connsiteY66" fmla="*/ 896634 h 2601565"/>
              <a:gd name="connsiteX67" fmla="*/ 459336 w 998239"/>
              <a:gd name="connsiteY67" fmla="*/ 909231 h 2601565"/>
              <a:gd name="connsiteX68" fmla="*/ 464657 w 998239"/>
              <a:gd name="connsiteY68" fmla="*/ 922536 h 2601565"/>
              <a:gd name="connsiteX69" fmla="*/ 471498 w 998239"/>
              <a:gd name="connsiteY69" fmla="*/ 935132 h 2601565"/>
              <a:gd name="connsiteX70" fmla="*/ 479352 w 998239"/>
              <a:gd name="connsiteY70" fmla="*/ 945776 h 2601565"/>
              <a:gd name="connsiteX71" fmla="*/ 488853 w 998239"/>
              <a:gd name="connsiteY71" fmla="*/ 955180 h 2601565"/>
              <a:gd name="connsiteX72" fmla="*/ 499494 w 998239"/>
              <a:gd name="connsiteY72" fmla="*/ 962099 h 2601565"/>
              <a:gd name="connsiteX73" fmla="*/ 512163 w 998239"/>
              <a:gd name="connsiteY73" fmla="*/ 964760 h 2601565"/>
              <a:gd name="connsiteX74" fmla="*/ 525338 w 998239"/>
              <a:gd name="connsiteY74" fmla="*/ 964228 h 2601565"/>
              <a:gd name="connsiteX75" fmla="*/ 549027 w 998239"/>
              <a:gd name="connsiteY75" fmla="*/ 956244 h 2601565"/>
              <a:gd name="connsiteX76" fmla="*/ 570183 w 998239"/>
              <a:gd name="connsiteY76" fmla="*/ 943116 h 2601565"/>
              <a:gd name="connsiteX77" fmla="*/ 590705 w 998239"/>
              <a:gd name="connsiteY77" fmla="*/ 926617 h 2601565"/>
              <a:gd name="connsiteX78" fmla="*/ 607680 w 998239"/>
              <a:gd name="connsiteY78" fmla="*/ 907101 h 2601565"/>
              <a:gd name="connsiteX79" fmla="*/ 624022 w 998239"/>
              <a:gd name="connsiteY79" fmla="*/ 885989 h 2601565"/>
              <a:gd name="connsiteX80" fmla="*/ 639350 w 998239"/>
              <a:gd name="connsiteY80" fmla="*/ 863813 h 2601565"/>
              <a:gd name="connsiteX81" fmla="*/ 653032 w 998239"/>
              <a:gd name="connsiteY81" fmla="*/ 842701 h 2601565"/>
              <a:gd name="connsiteX82" fmla="*/ 664687 w 998239"/>
              <a:gd name="connsiteY82" fmla="*/ 822476 h 2601565"/>
              <a:gd name="connsiteX83" fmla="*/ 690530 w 998239"/>
              <a:gd name="connsiteY83" fmla="*/ 776527 h 2601565"/>
              <a:gd name="connsiteX84" fmla="*/ 715359 w 998239"/>
              <a:gd name="connsiteY84" fmla="*/ 724723 h 2601565"/>
              <a:gd name="connsiteX85" fmla="*/ 740189 w 998239"/>
              <a:gd name="connsiteY85" fmla="*/ 668129 h 2601565"/>
              <a:gd name="connsiteX86" fmla="*/ 763372 w 998239"/>
              <a:gd name="connsiteY86" fmla="*/ 606390 h 2601565"/>
              <a:gd name="connsiteX87" fmla="*/ 784528 w 998239"/>
              <a:gd name="connsiteY87" fmla="*/ 541280 h 2601565"/>
              <a:gd name="connsiteX88" fmla="*/ 803530 w 998239"/>
              <a:gd name="connsiteY88" fmla="*/ 472090 h 2601565"/>
              <a:gd name="connsiteX89" fmla="*/ 820886 w 998239"/>
              <a:gd name="connsiteY89" fmla="*/ 399707 h 2601565"/>
              <a:gd name="connsiteX90" fmla="*/ 833553 w 998239"/>
              <a:gd name="connsiteY90" fmla="*/ 324662 h 2601565"/>
              <a:gd name="connsiteX91" fmla="*/ 843055 w 998239"/>
              <a:gd name="connsiteY91" fmla="*/ 247843 h 2601565"/>
              <a:gd name="connsiteX92" fmla="*/ 848882 w 998239"/>
              <a:gd name="connsiteY92" fmla="*/ 169250 h 2601565"/>
              <a:gd name="connsiteX93" fmla="*/ 853569 w 998239"/>
              <a:gd name="connsiteY93" fmla="*/ 172798 h 2601565"/>
              <a:gd name="connsiteX94" fmla="*/ 857370 w 998239"/>
              <a:gd name="connsiteY94" fmla="*/ 181846 h 2601565"/>
              <a:gd name="connsiteX95" fmla="*/ 860537 w 998239"/>
              <a:gd name="connsiteY95" fmla="*/ 195152 h 2601565"/>
              <a:gd name="connsiteX96" fmla="*/ 862057 w 998239"/>
              <a:gd name="connsiteY96" fmla="*/ 212538 h 2601565"/>
              <a:gd name="connsiteX97" fmla="*/ 863070 w 998239"/>
              <a:gd name="connsiteY97" fmla="*/ 232586 h 2601565"/>
              <a:gd name="connsiteX98" fmla="*/ 863070 w 998239"/>
              <a:gd name="connsiteY98" fmla="*/ 255827 h 2601565"/>
              <a:gd name="connsiteX99" fmla="*/ 863070 w 998239"/>
              <a:gd name="connsiteY99" fmla="*/ 280664 h 2601565"/>
              <a:gd name="connsiteX100" fmla="*/ 862057 w 998239"/>
              <a:gd name="connsiteY100" fmla="*/ 307630 h 2601565"/>
              <a:gd name="connsiteX101" fmla="*/ 860537 w 998239"/>
              <a:gd name="connsiteY101" fmla="*/ 335129 h 2601565"/>
              <a:gd name="connsiteX102" fmla="*/ 858383 w 998239"/>
              <a:gd name="connsiteY102" fmla="*/ 363160 h 2601565"/>
              <a:gd name="connsiteX103" fmla="*/ 855216 w 998239"/>
              <a:gd name="connsiteY103" fmla="*/ 391191 h 2601565"/>
              <a:gd name="connsiteX104" fmla="*/ 853569 w 998239"/>
              <a:gd name="connsiteY104" fmla="*/ 418157 h 2601565"/>
              <a:gd name="connsiteX105" fmla="*/ 850402 w 998239"/>
              <a:gd name="connsiteY105" fmla="*/ 442995 h 2601565"/>
              <a:gd name="connsiteX106" fmla="*/ 847869 w 998239"/>
              <a:gd name="connsiteY106" fmla="*/ 466236 h 2601565"/>
              <a:gd name="connsiteX107" fmla="*/ 844701 w 998239"/>
              <a:gd name="connsiteY107" fmla="*/ 486283 h 2601565"/>
              <a:gd name="connsiteX108" fmla="*/ 842041 w 998239"/>
              <a:gd name="connsiteY108" fmla="*/ 502782 h 2601565"/>
              <a:gd name="connsiteX109" fmla="*/ 839888 w 998239"/>
              <a:gd name="connsiteY109" fmla="*/ 515910 h 2601565"/>
              <a:gd name="connsiteX110" fmla="*/ 801883 w 998239"/>
              <a:gd name="connsiteY110" fmla="*/ 666000 h 2601565"/>
              <a:gd name="connsiteX111" fmla="*/ 832540 w 998239"/>
              <a:gd name="connsiteY111" fmla="*/ 662984 h 2601565"/>
              <a:gd name="connsiteX112" fmla="*/ 861044 w 998239"/>
              <a:gd name="connsiteY112" fmla="*/ 655533 h 2601565"/>
              <a:gd name="connsiteX113" fmla="*/ 887900 w 998239"/>
              <a:gd name="connsiteY113" fmla="*/ 644888 h 2601565"/>
              <a:gd name="connsiteX114" fmla="*/ 913743 w 998239"/>
              <a:gd name="connsiteY114" fmla="*/ 631228 h 2601565"/>
              <a:gd name="connsiteX115" fmla="*/ 937052 w 998239"/>
              <a:gd name="connsiteY115" fmla="*/ 615793 h 2601565"/>
              <a:gd name="connsiteX116" fmla="*/ 958081 w 998239"/>
              <a:gd name="connsiteY116" fmla="*/ 598939 h 2601565"/>
              <a:gd name="connsiteX117" fmla="*/ 978224 w 998239"/>
              <a:gd name="connsiteY117" fmla="*/ 581553 h 2601565"/>
              <a:gd name="connsiteX118" fmla="*/ 996719 w 998239"/>
              <a:gd name="connsiteY118" fmla="*/ 565054 h 2601565"/>
              <a:gd name="connsiteX119" fmla="*/ 998239 w 998239"/>
              <a:gd name="connsiteY119" fmla="*/ 573037 h 2601565"/>
              <a:gd name="connsiteX120" fmla="*/ 981391 w 998239"/>
              <a:gd name="connsiteY120" fmla="*/ 598939 h 2601565"/>
              <a:gd name="connsiteX121" fmla="*/ 960742 w 998239"/>
              <a:gd name="connsiteY121" fmla="*/ 623776 h 2601565"/>
              <a:gd name="connsiteX122" fmla="*/ 935912 w 998239"/>
              <a:gd name="connsiteY122" fmla="*/ 645953 h 2601565"/>
              <a:gd name="connsiteX123" fmla="*/ 908042 w 998239"/>
              <a:gd name="connsiteY123" fmla="*/ 666000 h 2601565"/>
              <a:gd name="connsiteX124" fmla="*/ 878399 w 998239"/>
              <a:gd name="connsiteY124" fmla="*/ 684096 h 2601565"/>
              <a:gd name="connsiteX125" fmla="*/ 846728 w 998239"/>
              <a:gd name="connsiteY125" fmla="*/ 699886 h 2601565"/>
              <a:gd name="connsiteX126" fmla="*/ 814044 w 998239"/>
              <a:gd name="connsiteY126" fmla="*/ 712127 h 2601565"/>
              <a:gd name="connsiteX127" fmla="*/ 780728 w 998239"/>
              <a:gd name="connsiteY127" fmla="*/ 720997 h 2601565"/>
              <a:gd name="connsiteX128" fmla="*/ 773886 w 998239"/>
              <a:gd name="connsiteY128" fmla="*/ 742287 h 2601565"/>
              <a:gd name="connsiteX129" fmla="*/ 764385 w 998239"/>
              <a:gd name="connsiteY129" fmla="*/ 767124 h 2601565"/>
              <a:gd name="connsiteX130" fmla="*/ 753871 w 998239"/>
              <a:gd name="connsiteY130" fmla="*/ 793026 h 2601565"/>
              <a:gd name="connsiteX131" fmla="*/ 740189 w 998239"/>
              <a:gd name="connsiteY131" fmla="*/ 821057 h 2601565"/>
              <a:gd name="connsiteX132" fmla="*/ 725874 w 998239"/>
              <a:gd name="connsiteY132" fmla="*/ 850507 h 2601565"/>
              <a:gd name="connsiteX133" fmla="*/ 710546 w 998239"/>
              <a:gd name="connsiteY133" fmla="*/ 879603 h 2601565"/>
              <a:gd name="connsiteX134" fmla="*/ 705253 w 998239"/>
              <a:gd name="connsiteY134" fmla="*/ 888509 h 2601565"/>
              <a:gd name="connsiteX135" fmla="*/ 657504 w 998239"/>
              <a:gd name="connsiteY135" fmla="*/ 965731 h 2601565"/>
              <a:gd name="connsiteX136" fmla="*/ 646192 w 998239"/>
              <a:gd name="connsiteY136" fmla="*/ 981082 h 2601565"/>
              <a:gd name="connsiteX137" fmla="*/ 631877 w 998239"/>
              <a:gd name="connsiteY137" fmla="*/ 1000774 h 2601565"/>
              <a:gd name="connsiteX138" fmla="*/ 618195 w 998239"/>
              <a:gd name="connsiteY138" fmla="*/ 1014967 h 2601565"/>
              <a:gd name="connsiteX139" fmla="*/ 620348 w 998239"/>
              <a:gd name="connsiteY139" fmla="*/ 1025612 h 2601565"/>
              <a:gd name="connsiteX140" fmla="*/ 624022 w 998239"/>
              <a:gd name="connsiteY140" fmla="*/ 1027740 h 2601565"/>
              <a:gd name="connsiteX141" fmla="*/ 609304 w 998239"/>
              <a:gd name="connsiteY141" fmla="*/ 1157153 h 2601565"/>
              <a:gd name="connsiteX142" fmla="*/ 598179 w 998239"/>
              <a:gd name="connsiteY142" fmla="*/ 1179427 h 2601565"/>
              <a:gd name="connsiteX143" fmla="*/ 587538 w 998239"/>
              <a:gd name="connsiteY143" fmla="*/ 1212780 h 2601565"/>
              <a:gd name="connsiteX144" fmla="*/ 579177 w 998239"/>
              <a:gd name="connsiteY144" fmla="*/ 1247552 h 2601565"/>
              <a:gd name="connsiteX145" fmla="*/ 574363 w 998239"/>
              <a:gd name="connsiteY145" fmla="*/ 1283035 h 2601565"/>
              <a:gd name="connsiteX146" fmla="*/ 572336 w 998239"/>
              <a:gd name="connsiteY146" fmla="*/ 1320468 h 2601565"/>
              <a:gd name="connsiteX147" fmla="*/ 571196 w 998239"/>
              <a:gd name="connsiteY147" fmla="*/ 1358079 h 2601565"/>
              <a:gd name="connsiteX148" fmla="*/ 572336 w 998239"/>
              <a:gd name="connsiteY148" fmla="*/ 1395691 h 2601565"/>
              <a:gd name="connsiteX149" fmla="*/ 574363 w 998239"/>
              <a:gd name="connsiteY149" fmla="*/ 1434189 h 2601565"/>
              <a:gd name="connsiteX150" fmla="*/ 577023 w 998239"/>
              <a:gd name="connsiteY150" fmla="*/ 1472331 h 2601565"/>
              <a:gd name="connsiteX151" fmla="*/ 580190 w 998239"/>
              <a:gd name="connsiteY151" fmla="*/ 1509765 h 2601565"/>
              <a:gd name="connsiteX152" fmla="*/ 580697 w 998239"/>
              <a:gd name="connsiteY152" fmla="*/ 1564763 h 2601565"/>
              <a:gd name="connsiteX153" fmla="*/ 578037 w 998239"/>
              <a:gd name="connsiteY153" fmla="*/ 1619760 h 2601565"/>
              <a:gd name="connsiteX154" fmla="*/ 573350 w 998239"/>
              <a:gd name="connsiteY154" fmla="*/ 1672629 h 2601565"/>
              <a:gd name="connsiteX155" fmla="*/ 567522 w 998239"/>
              <a:gd name="connsiteY155" fmla="*/ 1724432 h 2601565"/>
              <a:gd name="connsiteX156" fmla="*/ 564474 w 998239"/>
              <a:gd name="connsiteY156" fmla="*/ 1798067 h 2601565"/>
              <a:gd name="connsiteX157" fmla="*/ 565843 w 998239"/>
              <a:gd name="connsiteY157" fmla="*/ 1798067 h 2601565"/>
              <a:gd name="connsiteX158" fmla="*/ 596167 w 998239"/>
              <a:gd name="connsiteY158" fmla="*/ 2004317 h 2601565"/>
              <a:gd name="connsiteX159" fmla="*/ 614772 w 998239"/>
              <a:gd name="connsiteY159" fmla="*/ 2015335 h 2601565"/>
              <a:gd name="connsiteX160" fmla="*/ 633212 w 998239"/>
              <a:gd name="connsiteY160" fmla="*/ 2026005 h 2601565"/>
              <a:gd name="connsiteX161" fmla="*/ 649037 w 998239"/>
              <a:gd name="connsiteY161" fmla="*/ 2036824 h 2601565"/>
              <a:gd name="connsiteX162" fmla="*/ 682546 w 998239"/>
              <a:gd name="connsiteY162" fmla="*/ 2063750 h 2601565"/>
              <a:gd name="connsiteX163" fmla="*/ 712427 w 998239"/>
              <a:gd name="connsiteY163" fmla="*/ 2092373 h 2601565"/>
              <a:gd name="connsiteX164" fmla="*/ 738220 w 998239"/>
              <a:gd name="connsiteY164" fmla="*/ 2120464 h 2601565"/>
              <a:gd name="connsiteX165" fmla="*/ 761610 w 998239"/>
              <a:gd name="connsiteY165" fmla="*/ 2148686 h 2601565"/>
              <a:gd name="connsiteX166" fmla="*/ 783089 w 998239"/>
              <a:gd name="connsiteY166" fmla="*/ 2177264 h 2601565"/>
              <a:gd name="connsiteX167" fmla="*/ 803347 w 998239"/>
              <a:gd name="connsiteY167" fmla="*/ 2204774 h 2601565"/>
              <a:gd name="connsiteX168" fmla="*/ 821429 w 998239"/>
              <a:gd name="connsiteY168" fmla="*/ 2231393 h 2601565"/>
              <a:gd name="connsiteX169" fmla="*/ 812873 w 998239"/>
              <a:gd name="connsiteY169" fmla="*/ 2236092 h 2601565"/>
              <a:gd name="connsiteX170" fmla="*/ 783805 w 998239"/>
              <a:gd name="connsiteY170" fmla="*/ 2203301 h 2601565"/>
              <a:gd name="connsiteX171" fmla="*/ 753719 w 998239"/>
              <a:gd name="connsiteY171" fmla="*/ 2172059 h 2601565"/>
              <a:gd name="connsiteX172" fmla="*/ 722647 w 998239"/>
              <a:gd name="connsiteY172" fmla="*/ 2142999 h 2601565"/>
              <a:gd name="connsiteX173" fmla="*/ 690330 w 998239"/>
              <a:gd name="connsiteY173" fmla="*/ 2116510 h 2601565"/>
              <a:gd name="connsiteX174" fmla="*/ 655982 w 998239"/>
              <a:gd name="connsiteY174" fmla="*/ 2093118 h 2601565"/>
              <a:gd name="connsiteX175" fmla="*/ 620297 w 998239"/>
              <a:gd name="connsiteY175" fmla="*/ 2072215 h 2601565"/>
              <a:gd name="connsiteX176" fmla="*/ 583862 w 998239"/>
              <a:gd name="connsiteY176" fmla="*/ 2054108 h 2601565"/>
              <a:gd name="connsiteX177" fmla="*/ 545427 w 998239"/>
              <a:gd name="connsiteY177" fmla="*/ 2040553 h 2601565"/>
              <a:gd name="connsiteX178" fmla="*/ 511522 w 998239"/>
              <a:gd name="connsiteY178" fmla="*/ 2221026 h 2601565"/>
              <a:gd name="connsiteX179" fmla="*/ 546020 w 998239"/>
              <a:gd name="connsiteY179" fmla="*/ 2245768 h 2601565"/>
              <a:gd name="connsiteX180" fmla="*/ 576539 w 998239"/>
              <a:gd name="connsiteY180" fmla="*/ 2272514 h 2601565"/>
              <a:gd name="connsiteX181" fmla="*/ 601206 w 998239"/>
              <a:gd name="connsiteY181" fmla="*/ 2299617 h 2601565"/>
              <a:gd name="connsiteX182" fmla="*/ 620912 w 998239"/>
              <a:gd name="connsiteY182" fmla="*/ 2328269 h 2601565"/>
              <a:gd name="connsiteX183" fmla="*/ 635746 w 998239"/>
              <a:gd name="connsiteY183" fmla="*/ 2357733 h 2601565"/>
              <a:gd name="connsiteX184" fmla="*/ 645162 w 998239"/>
              <a:gd name="connsiteY184" fmla="*/ 2386515 h 2601565"/>
              <a:gd name="connsiteX185" fmla="*/ 649446 w 998239"/>
              <a:gd name="connsiteY185" fmla="*/ 2415678 h 2601565"/>
              <a:gd name="connsiteX186" fmla="*/ 648196 w 998239"/>
              <a:gd name="connsiteY186" fmla="*/ 2444260 h 2601565"/>
              <a:gd name="connsiteX187" fmla="*/ 641984 w 998239"/>
              <a:gd name="connsiteY187" fmla="*/ 2470935 h 2601565"/>
              <a:gd name="connsiteX188" fmla="*/ 637257 w 998239"/>
              <a:gd name="connsiteY188" fmla="*/ 2472280 h 2601565"/>
              <a:gd name="connsiteX189" fmla="*/ 635317 w 998239"/>
              <a:gd name="connsiteY189" fmla="*/ 2465092 h 2601565"/>
              <a:gd name="connsiteX190" fmla="*/ 641087 w 998239"/>
              <a:gd name="connsiteY190" fmla="*/ 2449008 h 2601565"/>
              <a:gd name="connsiteX191" fmla="*/ 641384 w 998239"/>
              <a:gd name="connsiteY191" fmla="*/ 2430972 h 2601565"/>
              <a:gd name="connsiteX192" fmla="*/ 639215 w 998239"/>
              <a:gd name="connsiteY192" fmla="*/ 2410982 h 2601565"/>
              <a:gd name="connsiteX193" fmla="*/ 632287 w 998239"/>
              <a:gd name="connsiteY193" fmla="*/ 2390884 h 2601565"/>
              <a:gd name="connsiteX194" fmla="*/ 621944 w 998239"/>
              <a:gd name="connsiteY194" fmla="*/ 2369828 h 2601565"/>
              <a:gd name="connsiteX195" fmla="*/ 609133 w 998239"/>
              <a:gd name="connsiteY195" fmla="*/ 2349453 h 2601565"/>
              <a:gd name="connsiteX196" fmla="*/ 593107 w 998239"/>
              <a:gd name="connsiteY196" fmla="*/ 2329922 h 2601565"/>
              <a:gd name="connsiteX197" fmla="*/ 574242 w 998239"/>
              <a:gd name="connsiteY197" fmla="*/ 2311561 h 2601565"/>
              <a:gd name="connsiteX198" fmla="*/ 554736 w 998239"/>
              <a:gd name="connsiteY198" fmla="*/ 2295077 h 2601565"/>
              <a:gd name="connsiteX199" fmla="*/ 542732 w 998239"/>
              <a:gd name="connsiteY199" fmla="*/ 2286998 h 2601565"/>
              <a:gd name="connsiteX200" fmla="*/ 533341 w 998239"/>
              <a:gd name="connsiteY200" fmla="*/ 2278769 h 2601565"/>
              <a:gd name="connsiteX201" fmla="*/ 523778 w 998239"/>
              <a:gd name="connsiteY201" fmla="*/ 2272829 h 2601565"/>
              <a:gd name="connsiteX202" fmla="*/ 514151 w 998239"/>
              <a:gd name="connsiteY202" fmla="*/ 2267440 h 2601565"/>
              <a:gd name="connsiteX203" fmla="*/ 503656 w 998239"/>
              <a:gd name="connsiteY203" fmla="*/ 2264952 h 2601565"/>
              <a:gd name="connsiteX204" fmla="*/ 491006 w 998239"/>
              <a:gd name="connsiteY204" fmla="*/ 2308954 h 2601565"/>
              <a:gd name="connsiteX205" fmla="*/ 476330 w 998239"/>
              <a:gd name="connsiteY205" fmla="*/ 2349959 h 2601565"/>
              <a:gd name="connsiteX206" fmla="*/ 459509 w 998239"/>
              <a:gd name="connsiteY206" fmla="*/ 2391527 h 2601565"/>
              <a:gd name="connsiteX207" fmla="*/ 439580 w 998239"/>
              <a:gd name="connsiteY207" fmla="*/ 2432199 h 2601565"/>
              <a:gd name="connsiteX208" fmla="*/ 416585 w 998239"/>
              <a:gd name="connsiteY208" fmla="*/ 2475063 h 2601565"/>
              <a:gd name="connsiteX209" fmla="*/ 389961 w 998239"/>
              <a:gd name="connsiteY209" fmla="*/ 2519626 h 2601565"/>
              <a:gd name="connsiteX210" fmla="*/ 384223 w 998239"/>
              <a:gd name="connsiteY210" fmla="*/ 2526793 h 2601565"/>
              <a:gd name="connsiteX211" fmla="*/ 377695 w 998239"/>
              <a:gd name="connsiteY211" fmla="*/ 2537945 h 2601565"/>
              <a:gd name="connsiteX212" fmla="*/ 368996 w 998239"/>
              <a:gd name="connsiteY212" fmla="*/ 2549023 h 2601565"/>
              <a:gd name="connsiteX213" fmla="*/ 360933 w 998239"/>
              <a:gd name="connsiteY213" fmla="*/ 2560863 h 2601565"/>
              <a:gd name="connsiteX214" fmla="*/ 351567 w 998239"/>
              <a:gd name="connsiteY214" fmla="*/ 2573185 h 2601565"/>
              <a:gd name="connsiteX215" fmla="*/ 341532 w 998239"/>
              <a:gd name="connsiteY215" fmla="*/ 2583296 h 2601565"/>
              <a:gd name="connsiteX216" fmla="*/ 331557 w 998239"/>
              <a:gd name="connsiteY216" fmla="*/ 2592037 h 2601565"/>
              <a:gd name="connsiteX217" fmla="*/ 321124 w 998239"/>
              <a:gd name="connsiteY217" fmla="*/ 2598545 h 2601565"/>
              <a:gd name="connsiteX218" fmla="*/ 312044 w 998239"/>
              <a:gd name="connsiteY218" fmla="*/ 2601565 h 2601565"/>
              <a:gd name="connsiteX219" fmla="*/ 309960 w 998239"/>
              <a:gd name="connsiteY219" fmla="*/ 2597301 h 2601565"/>
              <a:gd name="connsiteX220" fmla="*/ 342120 w 998239"/>
              <a:gd name="connsiteY220" fmla="*/ 2563687 h 2601565"/>
              <a:gd name="connsiteX221" fmla="*/ 370336 w 998239"/>
              <a:gd name="connsiteY221" fmla="*/ 2526618 h 2601565"/>
              <a:gd name="connsiteX222" fmla="*/ 394287 w 998239"/>
              <a:gd name="connsiteY222" fmla="*/ 2487031 h 2601565"/>
              <a:gd name="connsiteX223" fmla="*/ 413201 w 998239"/>
              <a:gd name="connsiteY223" fmla="*/ 2447908 h 2601565"/>
              <a:gd name="connsiteX224" fmla="*/ 428806 w 998239"/>
              <a:gd name="connsiteY224" fmla="*/ 2409545 h 2601565"/>
              <a:gd name="connsiteX225" fmla="*/ 435216 w 998239"/>
              <a:gd name="connsiteY225" fmla="*/ 2381215 h 2601565"/>
              <a:gd name="connsiteX226" fmla="*/ 437508 w 998239"/>
              <a:gd name="connsiteY226" fmla="*/ 2382004 h 2601565"/>
              <a:gd name="connsiteX227" fmla="*/ 438204 w 998239"/>
              <a:gd name="connsiteY227" fmla="*/ 2381394 h 2601565"/>
              <a:gd name="connsiteX228" fmla="*/ 438054 w 998239"/>
              <a:gd name="connsiteY228" fmla="*/ 2380044 h 2601565"/>
              <a:gd name="connsiteX229" fmla="*/ 437652 w 998239"/>
              <a:gd name="connsiteY229" fmla="*/ 2379080 h 2601565"/>
              <a:gd name="connsiteX230" fmla="*/ 436750 w 998239"/>
              <a:gd name="connsiteY230" fmla="*/ 2377071 h 2601565"/>
              <a:gd name="connsiteX231" fmla="*/ 437767 w 998239"/>
              <a:gd name="connsiteY231" fmla="*/ 2375523 h 2601565"/>
              <a:gd name="connsiteX232" fmla="*/ 437711 w 998239"/>
              <a:gd name="connsiteY232" fmla="*/ 2374255 h 2601565"/>
              <a:gd name="connsiteX233" fmla="*/ 438004 w 998239"/>
              <a:gd name="connsiteY233" fmla="*/ 2372682 h 2601565"/>
              <a:gd name="connsiteX234" fmla="*/ 437308 w 998239"/>
              <a:gd name="connsiteY234" fmla="*/ 2373292 h 2601565"/>
              <a:gd name="connsiteX235" fmla="*/ 437711 w 998239"/>
              <a:gd name="connsiteY235" fmla="*/ 2374255 h 2601565"/>
              <a:gd name="connsiteX236" fmla="*/ 435216 w 998239"/>
              <a:gd name="connsiteY236" fmla="*/ 2381215 h 2601565"/>
              <a:gd name="connsiteX237" fmla="*/ 419562 w 998239"/>
              <a:gd name="connsiteY237" fmla="*/ 2378474 h 2601565"/>
              <a:gd name="connsiteX238" fmla="*/ 399876 w 998239"/>
              <a:gd name="connsiteY238" fmla="*/ 2379925 h 2601565"/>
              <a:gd name="connsiteX239" fmla="*/ 378919 w 998239"/>
              <a:gd name="connsiteY239" fmla="*/ 2383310 h 2601565"/>
              <a:gd name="connsiteX240" fmla="*/ 355837 w 998239"/>
              <a:gd name="connsiteY240" fmla="*/ 2389713 h 2601565"/>
              <a:gd name="connsiteX241" fmla="*/ 331860 w 998239"/>
              <a:gd name="connsiteY241" fmla="*/ 2398379 h 2601565"/>
              <a:gd name="connsiteX242" fmla="*/ 307564 w 998239"/>
              <a:gd name="connsiteY242" fmla="*/ 2407986 h 2601565"/>
              <a:gd name="connsiteX243" fmla="*/ 283791 w 998239"/>
              <a:gd name="connsiteY243" fmla="*/ 2419271 h 2601565"/>
              <a:gd name="connsiteX244" fmla="*/ 261091 w 998239"/>
              <a:gd name="connsiteY244" fmla="*/ 2430275 h 2601565"/>
              <a:gd name="connsiteX245" fmla="*/ 258707 w 998239"/>
              <a:gd name="connsiteY245" fmla="*/ 2431515 h 2601565"/>
              <a:gd name="connsiteX246" fmla="*/ 264907 w 998239"/>
              <a:gd name="connsiteY246" fmla="*/ 2418233 h 2601565"/>
              <a:gd name="connsiteX247" fmla="*/ 283331 w 998239"/>
              <a:gd name="connsiteY247" fmla="*/ 2403215 h 2601565"/>
              <a:gd name="connsiteX248" fmla="*/ 306269 w 998239"/>
              <a:gd name="connsiteY248" fmla="*/ 2389370 h 2601565"/>
              <a:gd name="connsiteX249" fmla="*/ 330709 w 998239"/>
              <a:gd name="connsiteY249" fmla="*/ 2376839 h 2601565"/>
              <a:gd name="connsiteX250" fmla="*/ 356078 w 998239"/>
              <a:gd name="connsiteY250" fmla="*/ 2366953 h 2601565"/>
              <a:gd name="connsiteX251" fmla="*/ 384546 w 998239"/>
              <a:gd name="connsiteY251" fmla="*/ 2359782 h 2601565"/>
              <a:gd name="connsiteX252" fmla="*/ 448037 w 998239"/>
              <a:gd name="connsiteY252" fmla="*/ 2345291 h 2601565"/>
              <a:gd name="connsiteX253" fmla="*/ 456052 w 998239"/>
              <a:gd name="connsiteY253" fmla="*/ 2295805 h 2601565"/>
              <a:gd name="connsiteX254" fmla="*/ 459891 w 998239"/>
              <a:gd name="connsiteY254" fmla="*/ 2246520 h 2601565"/>
              <a:gd name="connsiteX255" fmla="*/ 459547 w 998239"/>
              <a:gd name="connsiteY255" fmla="*/ 2196621 h 2601565"/>
              <a:gd name="connsiteX256" fmla="*/ 455007 w 998239"/>
              <a:gd name="connsiteY256" fmla="*/ 2147109 h 2601565"/>
              <a:gd name="connsiteX257" fmla="*/ 414605 w 998239"/>
              <a:gd name="connsiteY257" fmla="*/ 1999908 h 2601565"/>
              <a:gd name="connsiteX258" fmla="*/ 392039 w 998239"/>
              <a:gd name="connsiteY258" fmla="*/ 2033339 h 2601565"/>
              <a:gd name="connsiteX259" fmla="*/ 351498 w 998239"/>
              <a:gd name="connsiteY259" fmla="*/ 2087417 h 2601565"/>
              <a:gd name="connsiteX260" fmla="*/ 308424 w 998239"/>
              <a:gd name="connsiteY260" fmla="*/ 2139893 h 2601565"/>
              <a:gd name="connsiteX261" fmla="*/ 266098 w 998239"/>
              <a:gd name="connsiteY261" fmla="*/ 2190203 h 2601565"/>
              <a:gd name="connsiteX262" fmla="*/ 221074 w 998239"/>
              <a:gd name="connsiteY262" fmla="*/ 2236952 h 2601565"/>
              <a:gd name="connsiteX263" fmla="*/ 175500 w 998239"/>
              <a:gd name="connsiteY263" fmla="*/ 2279195 h 2601565"/>
              <a:gd name="connsiteX264" fmla="*/ 130958 w 998239"/>
              <a:gd name="connsiteY264" fmla="*/ 2318489 h 2601565"/>
              <a:gd name="connsiteX265" fmla="*/ 86731 w 998239"/>
              <a:gd name="connsiteY265" fmla="*/ 2351876 h 2601565"/>
              <a:gd name="connsiteX266" fmla="*/ 43708 w 998239"/>
              <a:gd name="connsiteY266" fmla="*/ 2380769 h 2601565"/>
              <a:gd name="connsiteX267" fmla="*/ 0 w 998239"/>
              <a:gd name="connsiteY267" fmla="*/ 2402513 h 2601565"/>
              <a:gd name="connsiteX268" fmla="*/ 7680 w 998239"/>
              <a:gd name="connsiteY268" fmla="*/ 2395440 h 2601565"/>
              <a:gd name="connsiteX269" fmla="*/ 12312 w 998239"/>
              <a:gd name="connsiteY269" fmla="*/ 2390461 h 2601565"/>
              <a:gd name="connsiteX270" fmla="*/ 15901 w 998239"/>
              <a:gd name="connsiteY270" fmla="*/ 2387490 h 2601565"/>
              <a:gd name="connsiteX271" fmla="*/ 17197 w 998239"/>
              <a:gd name="connsiteY271" fmla="*/ 2385386 h 2601565"/>
              <a:gd name="connsiteX272" fmla="*/ 16525 w 998239"/>
              <a:gd name="connsiteY272" fmla="*/ 2383620 h 2601565"/>
              <a:gd name="connsiteX273" fmla="*/ 17174 w 998239"/>
              <a:gd name="connsiteY273" fmla="*/ 2382567 h 2601565"/>
              <a:gd name="connsiteX274" fmla="*/ 15999 w 998239"/>
              <a:gd name="connsiteY274" fmla="*/ 2381933 h 2601565"/>
              <a:gd name="connsiteX275" fmla="*/ 16971 w 998239"/>
              <a:gd name="connsiteY275" fmla="*/ 2380354 h 2601565"/>
              <a:gd name="connsiteX276" fmla="*/ 20090 w 998239"/>
              <a:gd name="connsiteY276" fmla="*/ 2377830 h 2601565"/>
              <a:gd name="connsiteX277" fmla="*/ 24327 w 998239"/>
              <a:gd name="connsiteY277" fmla="*/ 2373807 h 2601565"/>
              <a:gd name="connsiteX278" fmla="*/ 30627 w 998239"/>
              <a:gd name="connsiteY278" fmla="*/ 2367391 h 2601565"/>
              <a:gd name="connsiteX279" fmla="*/ 40670 w 998239"/>
              <a:gd name="connsiteY279" fmla="*/ 2359024 h 2601565"/>
              <a:gd name="connsiteX280" fmla="*/ 55321 w 998239"/>
              <a:gd name="connsiteY280" fmla="*/ 2347300 h 2601565"/>
              <a:gd name="connsiteX281" fmla="*/ 71663 w 998239"/>
              <a:gd name="connsiteY281" fmla="*/ 2332515 h 2601565"/>
              <a:gd name="connsiteX282" fmla="*/ 94475 w 998239"/>
              <a:gd name="connsiteY282" fmla="*/ 2314213 h 2601565"/>
              <a:gd name="connsiteX283" fmla="*/ 121818 w 998239"/>
              <a:gd name="connsiteY283" fmla="*/ 2292046 h 2601565"/>
              <a:gd name="connsiteX284" fmla="*/ 160830 w 998239"/>
              <a:gd name="connsiteY284" fmla="*/ 2255375 h 2601565"/>
              <a:gd name="connsiteX285" fmla="*/ 197971 w 998239"/>
              <a:gd name="connsiteY285" fmla="*/ 2213486 h 2601565"/>
              <a:gd name="connsiteX286" fmla="*/ 234107 w 998239"/>
              <a:gd name="connsiteY286" fmla="*/ 2169419 h 2601565"/>
              <a:gd name="connsiteX287" fmla="*/ 274428 w 998239"/>
              <a:gd name="connsiteY287" fmla="*/ 2123636 h 2601565"/>
              <a:gd name="connsiteX288" fmla="*/ 282447 w 998239"/>
              <a:gd name="connsiteY288" fmla="*/ 2113474 h 2601565"/>
              <a:gd name="connsiteX289" fmla="*/ 294255 w 998239"/>
              <a:gd name="connsiteY289" fmla="*/ 2098111 h 2601565"/>
              <a:gd name="connsiteX290" fmla="*/ 304716 w 998239"/>
              <a:gd name="connsiteY290" fmla="*/ 2083635 h 2601565"/>
              <a:gd name="connsiteX291" fmla="*/ 328894 w 998239"/>
              <a:gd name="connsiteY291" fmla="*/ 2047263 h 2601565"/>
              <a:gd name="connsiteX292" fmla="*/ 330780 w 998239"/>
              <a:gd name="connsiteY292" fmla="*/ 2044202 h 2601565"/>
              <a:gd name="connsiteX293" fmla="*/ 331717 w 998239"/>
              <a:gd name="connsiteY293" fmla="*/ 2042063 h 2601565"/>
              <a:gd name="connsiteX294" fmla="*/ 391204 w 998239"/>
              <a:gd name="connsiteY294" fmla="*/ 1933218 h 2601565"/>
              <a:gd name="connsiteX295" fmla="*/ 390156 w 998239"/>
              <a:gd name="connsiteY295" fmla="*/ 1860349 h 2601565"/>
              <a:gd name="connsiteX296" fmla="*/ 396502 w 998239"/>
              <a:gd name="connsiteY296" fmla="*/ 1818105 h 2601565"/>
              <a:gd name="connsiteX297" fmla="*/ 402330 w 998239"/>
              <a:gd name="connsiteY297" fmla="*/ 1747141 h 2601565"/>
              <a:gd name="connsiteX298" fmla="*/ 412844 w 998239"/>
              <a:gd name="connsiteY298" fmla="*/ 1718578 h 2601565"/>
              <a:gd name="connsiteX299" fmla="*/ 421839 w 998239"/>
              <a:gd name="connsiteY299" fmla="*/ 1686822 h 2601565"/>
              <a:gd name="connsiteX300" fmla="*/ 430327 w 998239"/>
              <a:gd name="connsiteY300" fmla="*/ 1651516 h 2601565"/>
              <a:gd name="connsiteX301" fmla="*/ 438181 w 998239"/>
              <a:gd name="connsiteY301" fmla="*/ 1613906 h 2601565"/>
              <a:gd name="connsiteX302" fmla="*/ 444515 w 998239"/>
              <a:gd name="connsiteY302" fmla="*/ 1573279 h 2601565"/>
              <a:gd name="connsiteX303" fmla="*/ 449329 w 998239"/>
              <a:gd name="connsiteY303" fmla="*/ 1531942 h 2601565"/>
              <a:gd name="connsiteX304" fmla="*/ 454016 w 998239"/>
              <a:gd name="connsiteY304" fmla="*/ 1488654 h 2601565"/>
              <a:gd name="connsiteX305" fmla="*/ 457183 w 998239"/>
              <a:gd name="connsiteY305" fmla="*/ 1444833 h 2601565"/>
              <a:gd name="connsiteX306" fmla="*/ 459843 w 998239"/>
              <a:gd name="connsiteY306" fmla="*/ 1399239 h 2601565"/>
              <a:gd name="connsiteX307" fmla="*/ 459843 w 998239"/>
              <a:gd name="connsiteY307" fmla="*/ 1354354 h 2601565"/>
              <a:gd name="connsiteX308" fmla="*/ 459843 w 998239"/>
              <a:gd name="connsiteY308" fmla="*/ 1310001 h 2601565"/>
              <a:gd name="connsiteX309" fmla="*/ 457183 w 998239"/>
              <a:gd name="connsiteY309" fmla="*/ 1265471 h 2601565"/>
              <a:gd name="connsiteX310" fmla="*/ 453509 w 998239"/>
              <a:gd name="connsiteY310" fmla="*/ 1222715 h 2601565"/>
              <a:gd name="connsiteX311" fmla="*/ 448822 w 998239"/>
              <a:gd name="connsiteY311" fmla="*/ 1181023 h 2601565"/>
              <a:gd name="connsiteX312" fmla="*/ 441854 w 998239"/>
              <a:gd name="connsiteY312" fmla="*/ 1140751 h 2601565"/>
              <a:gd name="connsiteX313" fmla="*/ 432353 w 998239"/>
              <a:gd name="connsiteY313" fmla="*/ 1103318 h 2601565"/>
              <a:gd name="connsiteX314" fmla="*/ 421839 w 998239"/>
              <a:gd name="connsiteY314" fmla="*/ 1067835 h 2601565"/>
              <a:gd name="connsiteX315" fmla="*/ 409170 w 998239"/>
              <a:gd name="connsiteY315" fmla="*/ 1036079 h 2601565"/>
              <a:gd name="connsiteX316" fmla="*/ 405274 w 998239"/>
              <a:gd name="connsiteY316" fmla="*/ 1028382 h 2601565"/>
              <a:gd name="connsiteX317" fmla="*/ 325111 w 998239"/>
              <a:gd name="connsiteY317" fmla="*/ 669960 h 2601565"/>
              <a:gd name="connsiteX318" fmla="*/ 324674 w 998239"/>
              <a:gd name="connsiteY318" fmla="*/ 667064 h 2601565"/>
              <a:gd name="connsiteX319" fmla="*/ 321000 w 998239"/>
              <a:gd name="connsiteY319" fmla="*/ 613131 h 2601565"/>
              <a:gd name="connsiteX320" fmla="*/ 317833 w 998239"/>
              <a:gd name="connsiteY320" fmla="*/ 556715 h 2601565"/>
              <a:gd name="connsiteX321" fmla="*/ 317833 w 998239"/>
              <a:gd name="connsiteY321" fmla="*/ 499057 h 2601565"/>
              <a:gd name="connsiteX322" fmla="*/ 319986 w 998239"/>
              <a:gd name="connsiteY322" fmla="*/ 440866 h 2601565"/>
              <a:gd name="connsiteX323" fmla="*/ 324674 w 998239"/>
              <a:gd name="connsiteY323" fmla="*/ 383208 h 2601565"/>
              <a:gd name="connsiteX324" fmla="*/ 331642 w 998239"/>
              <a:gd name="connsiteY324" fmla="*/ 325726 h 2601565"/>
              <a:gd name="connsiteX325" fmla="*/ 338989 w 998239"/>
              <a:gd name="connsiteY325" fmla="*/ 270197 h 2601565"/>
              <a:gd name="connsiteX326" fmla="*/ 349504 w 998239"/>
              <a:gd name="connsiteY326" fmla="*/ 216264 h 2601565"/>
              <a:gd name="connsiteX327" fmla="*/ 362172 w 998239"/>
              <a:gd name="connsiteY327" fmla="*/ 165524 h 2601565"/>
              <a:gd name="connsiteX328" fmla="*/ 375347 w 998239"/>
              <a:gd name="connsiteY328" fmla="*/ 117446 h 2601565"/>
              <a:gd name="connsiteX329" fmla="*/ 390675 w 998239"/>
              <a:gd name="connsiteY329" fmla="*/ 73980 h 2601565"/>
              <a:gd name="connsiteX330" fmla="*/ 407017 w 998239"/>
              <a:gd name="connsiteY330" fmla="*/ 34418 h 2601565"/>
              <a:gd name="connsiteX331" fmla="*/ 426653 w 998239"/>
              <a:gd name="connsiteY331" fmla="*/ 0 h 2601565"/>
              <a:gd name="connsiteX0" fmla="*/ 609304 w 998239"/>
              <a:gd name="connsiteY0" fmla="*/ 1157153 h 2601565"/>
              <a:gd name="connsiteX1" fmla="*/ 598179 w 998239"/>
              <a:gd name="connsiteY1" fmla="*/ 1179427 h 2601565"/>
              <a:gd name="connsiteX2" fmla="*/ 587538 w 998239"/>
              <a:gd name="connsiteY2" fmla="*/ 1212780 h 2601565"/>
              <a:gd name="connsiteX3" fmla="*/ 579177 w 998239"/>
              <a:gd name="connsiteY3" fmla="*/ 1247552 h 2601565"/>
              <a:gd name="connsiteX4" fmla="*/ 574363 w 998239"/>
              <a:gd name="connsiteY4" fmla="*/ 1283035 h 2601565"/>
              <a:gd name="connsiteX5" fmla="*/ 572336 w 998239"/>
              <a:gd name="connsiteY5" fmla="*/ 1320468 h 2601565"/>
              <a:gd name="connsiteX6" fmla="*/ 571196 w 998239"/>
              <a:gd name="connsiteY6" fmla="*/ 1358079 h 2601565"/>
              <a:gd name="connsiteX7" fmla="*/ 572336 w 998239"/>
              <a:gd name="connsiteY7" fmla="*/ 1395691 h 2601565"/>
              <a:gd name="connsiteX8" fmla="*/ 574363 w 998239"/>
              <a:gd name="connsiteY8" fmla="*/ 1434189 h 2601565"/>
              <a:gd name="connsiteX9" fmla="*/ 577023 w 998239"/>
              <a:gd name="connsiteY9" fmla="*/ 1472331 h 2601565"/>
              <a:gd name="connsiteX10" fmla="*/ 580190 w 998239"/>
              <a:gd name="connsiteY10" fmla="*/ 1509765 h 2601565"/>
              <a:gd name="connsiteX11" fmla="*/ 580697 w 998239"/>
              <a:gd name="connsiteY11" fmla="*/ 1564763 h 2601565"/>
              <a:gd name="connsiteX12" fmla="*/ 578037 w 998239"/>
              <a:gd name="connsiteY12" fmla="*/ 1619760 h 2601565"/>
              <a:gd name="connsiteX13" fmla="*/ 573350 w 998239"/>
              <a:gd name="connsiteY13" fmla="*/ 1672629 h 2601565"/>
              <a:gd name="connsiteX14" fmla="*/ 567522 w 998239"/>
              <a:gd name="connsiteY14" fmla="*/ 1724432 h 2601565"/>
              <a:gd name="connsiteX15" fmla="*/ 564474 w 998239"/>
              <a:gd name="connsiteY15" fmla="*/ 1798067 h 2601565"/>
              <a:gd name="connsiteX16" fmla="*/ 565843 w 998239"/>
              <a:gd name="connsiteY16" fmla="*/ 1798067 h 2601565"/>
              <a:gd name="connsiteX17" fmla="*/ 596167 w 998239"/>
              <a:gd name="connsiteY17" fmla="*/ 2004317 h 2601565"/>
              <a:gd name="connsiteX18" fmla="*/ 614772 w 998239"/>
              <a:gd name="connsiteY18" fmla="*/ 2015335 h 2601565"/>
              <a:gd name="connsiteX19" fmla="*/ 633212 w 998239"/>
              <a:gd name="connsiteY19" fmla="*/ 2026005 h 2601565"/>
              <a:gd name="connsiteX20" fmla="*/ 649037 w 998239"/>
              <a:gd name="connsiteY20" fmla="*/ 2036824 h 2601565"/>
              <a:gd name="connsiteX21" fmla="*/ 682546 w 998239"/>
              <a:gd name="connsiteY21" fmla="*/ 2063750 h 2601565"/>
              <a:gd name="connsiteX22" fmla="*/ 712427 w 998239"/>
              <a:gd name="connsiteY22" fmla="*/ 2092373 h 2601565"/>
              <a:gd name="connsiteX23" fmla="*/ 738220 w 998239"/>
              <a:gd name="connsiteY23" fmla="*/ 2120464 h 2601565"/>
              <a:gd name="connsiteX24" fmla="*/ 761610 w 998239"/>
              <a:gd name="connsiteY24" fmla="*/ 2148686 h 2601565"/>
              <a:gd name="connsiteX25" fmla="*/ 783089 w 998239"/>
              <a:gd name="connsiteY25" fmla="*/ 2177264 h 2601565"/>
              <a:gd name="connsiteX26" fmla="*/ 803347 w 998239"/>
              <a:gd name="connsiteY26" fmla="*/ 2204774 h 2601565"/>
              <a:gd name="connsiteX27" fmla="*/ 821429 w 998239"/>
              <a:gd name="connsiteY27" fmla="*/ 2231393 h 2601565"/>
              <a:gd name="connsiteX28" fmla="*/ 812873 w 998239"/>
              <a:gd name="connsiteY28" fmla="*/ 2236092 h 2601565"/>
              <a:gd name="connsiteX29" fmla="*/ 783805 w 998239"/>
              <a:gd name="connsiteY29" fmla="*/ 2203301 h 2601565"/>
              <a:gd name="connsiteX30" fmla="*/ 753719 w 998239"/>
              <a:gd name="connsiteY30" fmla="*/ 2172059 h 2601565"/>
              <a:gd name="connsiteX31" fmla="*/ 722647 w 998239"/>
              <a:gd name="connsiteY31" fmla="*/ 2142999 h 2601565"/>
              <a:gd name="connsiteX32" fmla="*/ 690330 w 998239"/>
              <a:gd name="connsiteY32" fmla="*/ 2116510 h 2601565"/>
              <a:gd name="connsiteX33" fmla="*/ 655982 w 998239"/>
              <a:gd name="connsiteY33" fmla="*/ 2093118 h 2601565"/>
              <a:gd name="connsiteX34" fmla="*/ 620297 w 998239"/>
              <a:gd name="connsiteY34" fmla="*/ 2072215 h 2601565"/>
              <a:gd name="connsiteX35" fmla="*/ 583862 w 998239"/>
              <a:gd name="connsiteY35" fmla="*/ 2054108 h 2601565"/>
              <a:gd name="connsiteX36" fmla="*/ 545427 w 998239"/>
              <a:gd name="connsiteY36" fmla="*/ 2040553 h 2601565"/>
              <a:gd name="connsiteX37" fmla="*/ 511522 w 998239"/>
              <a:gd name="connsiteY37" fmla="*/ 2221026 h 2601565"/>
              <a:gd name="connsiteX38" fmla="*/ 546020 w 998239"/>
              <a:gd name="connsiteY38" fmla="*/ 2245768 h 2601565"/>
              <a:gd name="connsiteX39" fmla="*/ 576539 w 998239"/>
              <a:gd name="connsiteY39" fmla="*/ 2272514 h 2601565"/>
              <a:gd name="connsiteX40" fmla="*/ 601206 w 998239"/>
              <a:gd name="connsiteY40" fmla="*/ 2299617 h 2601565"/>
              <a:gd name="connsiteX41" fmla="*/ 620912 w 998239"/>
              <a:gd name="connsiteY41" fmla="*/ 2328269 h 2601565"/>
              <a:gd name="connsiteX42" fmla="*/ 635746 w 998239"/>
              <a:gd name="connsiteY42" fmla="*/ 2357733 h 2601565"/>
              <a:gd name="connsiteX43" fmla="*/ 645162 w 998239"/>
              <a:gd name="connsiteY43" fmla="*/ 2386515 h 2601565"/>
              <a:gd name="connsiteX44" fmla="*/ 649446 w 998239"/>
              <a:gd name="connsiteY44" fmla="*/ 2415678 h 2601565"/>
              <a:gd name="connsiteX45" fmla="*/ 648196 w 998239"/>
              <a:gd name="connsiteY45" fmla="*/ 2444260 h 2601565"/>
              <a:gd name="connsiteX46" fmla="*/ 641984 w 998239"/>
              <a:gd name="connsiteY46" fmla="*/ 2470935 h 2601565"/>
              <a:gd name="connsiteX47" fmla="*/ 637257 w 998239"/>
              <a:gd name="connsiteY47" fmla="*/ 2472280 h 2601565"/>
              <a:gd name="connsiteX48" fmla="*/ 635317 w 998239"/>
              <a:gd name="connsiteY48" fmla="*/ 2465092 h 2601565"/>
              <a:gd name="connsiteX49" fmla="*/ 641087 w 998239"/>
              <a:gd name="connsiteY49" fmla="*/ 2449008 h 2601565"/>
              <a:gd name="connsiteX50" fmla="*/ 641384 w 998239"/>
              <a:gd name="connsiteY50" fmla="*/ 2430972 h 2601565"/>
              <a:gd name="connsiteX51" fmla="*/ 639215 w 998239"/>
              <a:gd name="connsiteY51" fmla="*/ 2410982 h 2601565"/>
              <a:gd name="connsiteX52" fmla="*/ 632287 w 998239"/>
              <a:gd name="connsiteY52" fmla="*/ 2390884 h 2601565"/>
              <a:gd name="connsiteX53" fmla="*/ 621944 w 998239"/>
              <a:gd name="connsiteY53" fmla="*/ 2369828 h 2601565"/>
              <a:gd name="connsiteX54" fmla="*/ 609133 w 998239"/>
              <a:gd name="connsiteY54" fmla="*/ 2349453 h 2601565"/>
              <a:gd name="connsiteX55" fmla="*/ 593107 w 998239"/>
              <a:gd name="connsiteY55" fmla="*/ 2329922 h 2601565"/>
              <a:gd name="connsiteX56" fmla="*/ 574242 w 998239"/>
              <a:gd name="connsiteY56" fmla="*/ 2311561 h 2601565"/>
              <a:gd name="connsiteX57" fmla="*/ 554736 w 998239"/>
              <a:gd name="connsiteY57" fmla="*/ 2295077 h 2601565"/>
              <a:gd name="connsiteX58" fmla="*/ 542732 w 998239"/>
              <a:gd name="connsiteY58" fmla="*/ 2286998 h 2601565"/>
              <a:gd name="connsiteX59" fmla="*/ 533341 w 998239"/>
              <a:gd name="connsiteY59" fmla="*/ 2278769 h 2601565"/>
              <a:gd name="connsiteX60" fmla="*/ 523778 w 998239"/>
              <a:gd name="connsiteY60" fmla="*/ 2272829 h 2601565"/>
              <a:gd name="connsiteX61" fmla="*/ 514151 w 998239"/>
              <a:gd name="connsiteY61" fmla="*/ 2267440 h 2601565"/>
              <a:gd name="connsiteX62" fmla="*/ 503656 w 998239"/>
              <a:gd name="connsiteY62" fmla="*/ 2264952 h 2601565"/>
              <a:gd name="connsiteX63" fmla="*/ 491006 w 998239"/>
              <a:gd name="connsiteY63" fmla="*/ 2308954 h 2601565"/>
              <a:gd name="connsiteX64" fmla="*/ 476330 w 998239"/>
              <a:gd name="connsiteY64" fmla="*/ 2349959 h 2601565"/>
              <a:gd name="connsiteX65" fmla="*/ 459509 w 998239"/>
              <a:gd name="connsiteY65" fmla="*/ 2391527 h 2601565"/>
              <a:gd name="connsiteX66" fmla="*/ 439580 w 998239"/>
              <a:gd name="connsiteY66" fmla="*/ 2432199 h 2601565"/>
              <a:gd name="connsiteX67" fmla="*/ 416585 w 998239"/>
              <a:gd name="connsiteY67" fmla="*/ 2475063 h 2601565"/>
              <a:gd name="connsiteX68" fmla="*/ 389961 w 998239"/>
              <a:gd name="connsiteY68" fmla="*/ 2519626 h 2601565"/>
              <a:gd name="connsiteX69" fmla="*/ 384223 w 998239"/>
              <a:gd name="connsiteY69" fmla="*/ 2526793 h 2601565"/>
              <a:gd name="connsiteX70" fmla="*/ 377695 w 998239"/>
              <a:gd name="connsiteY70" fmla="*/ 2537945 h 2601565"/>
              <a:gd name="connsiteX71" fmla="*/ 368996 w 998239"/>
              <a:gd name="connsiteY71" fmla="*/ 2549023 h 2601565"/>
              <a:gd name="connsiteX72" fmla="*/ 360933 w 998239"/>
              <a:gd name="connsiteY72" fmla="*/ 2560863 h 2601565"/>
              <a:gd name="connsiteX73" fmla="*/ 351567 w 998239"/>
              <a:gd name="connsiteY73" fmla="*/ 2573185 h 2601565"/>
              <a:gd name="connsiteX74" fmla="*/ 341532 w 998239"/>
              <a:gd name="connsiteY74" fmla="*/ 2583296 h 2601565"/>
              <a:gd name="connsiteX75" fmla="*/ 331557 w 998239"/>
              <a:gd name="connsiteY75" fmla="*/ 2592037 h 2601565"/>
              <a:gd name="connsiteX76" fmla="*/ 321124 w 998239"/>
              <a:gd name="connsiteY76" fmla="*/ 2598545 h 2601565"/>
              <a:gd name="connsiteX77" fmla="*/ 312044 w 998239"/>
              <a:gd name="connsiteY77" fmla="*/ 2601565 h 2601565"/>
              <a:gd name="connsiteX78" fmla="*/ 309960 w 998239"/>
              <a:gd name="connsiteY78" fmla="*/ 2597301 h 2601565"/>
              <a:gd name="connsiteX79" fmla="*/ 342120 w 998239"/>
              <a:gd name="connsiteY79" fmla="*/ 2563687 h 2601565"/>
              <a:gd name="connsiteX80" fmla="*/ 370336 w 998239"/>
              <a:gd name="connsiteY80" fmla="*/ 2526618 h 2601565"/>
              <a:gd name="connsiteX81" fmla="*/ 394287 w 998239"/>
              <a:gd name="connsiteY81" fmla="*/ 2487031 h 2601565"/>
              <a:gd name="connsiteX82" fmla="*/ 413201 w 998239"/>
              <a:gd name="connsiteY82" fmla="*/ 2447908 h 2601565"/>
              <a:gd name="connsiteX83" fmla="*/ 428806 w 998239"/>
              <a:gd name="connsiteY83" fmla="*/ 2409545 h 2601565"/>
              <a:gd name="connsiteX84" fmla="*/ 435216 w 998239"/>
              <a:gd name="connsiteY84" fmla="*/ 2381215 h 2601565"/>
              <a:gd name="connsiteX85" fmla="*/ 437508 w 998239"/>
              <a:gd name="connsiteY85" fmla="*/ 2382004 h 2601565"/>
              <a:gd name="connsiteX86" fmla="*/ 438204 w 998239"/>
              <a:gd name="connsiteY86" fmla="*/ 2381394 h 2601565"/>
              <a:gd name="connsiteX87" fmla="*/ 438054 w 998239"/>
              <a:gd name="connsiteY87" fmla="*/ 2380044 h 2601565"/>
              <a:gd name="connsiteX88" fmla="*/ 437652 w 998239"/>
              <a:gd name="connsiteY88" fmla="*/ 2379080 h 2601565"/>
              <a:gd name="connsiteX89" fmla="*/ 436750 w 998239"/>
              <a:gd name="connsiteY89" fmla="*/ 2377071 h 2601565"/>
              <a:gd name="connsiteX90" fmla="*/ 437767 w 998239"/>
              <a:gd name="connsiteY90" fmla="*/ 2375523 h 2601565"/>
              <a:gd name="connsiteX91" fmla="*/ 437711 w 998239"/>
              <a:gd name="connsiteY91" fmla="*/ 2374255 h 2601565"/>
              <a:gd name="connsiteX92" fmla="*/ 438004 w 998239"/>
              <a:gd name="connsiteY92" fmla="*/ 2372682 h 2601565"/>
              <a:gd name="connsiteX93" fmla="*/ 437308 w 998239"/>
              <a:gd name="connsiteY93" fmla="*/ 2373292 h 2601565"/>
              <a:gd name="connsiteX94" fmla="*/ 437711 w 998239"/>
              <a:gd name="connsiteY94" fmla="*/ 2374255 h 2601565"/>
              <a:gd name="connsiteX95" fmla="*/ 435216 w 998239"/>
              <a:gd name="connsiteY95" fmla="*/ 2381215 h 2601565"/>
              <a:gd name="connsiteX96" fmla="*/ 419562 w 998239"/>
              <a:gd name="connsiteY96" fmla="*/ 2378474 h 2601565"/>
              <a:gd name="connsiteX97" fmla="*/ 399876 w 998239"/>
              <a:gd name="connsiteY97" fmla="*/ 2379925 h 2601565"/>
              <a:gd name="connsiteX98" fmla="*/ 378919 w 998239"/>
              <a:gd name="connsiteY98" fmla="*/ 2383310 h 2601565"/>
              <a:gd name="connsiteX99" fmla="*/ 355837 w 998239"/>
              <a:gd name="connsiteY99" fmla="*/ 2389713 h 2601565"/>
              <a:gd name="connsiteX100" fmla="*/ 331860 w 998239"/>
              <a:gd name="connsiteY100" fmla="*/ 2398379 h 2601565"/>
              <a:gd name="connsiteX101" fmla="*/ 307564 w 998239"/>
              <a:gd name="connsiteY101" fmla="*/ 2407986 h 2601565"/>
              <a:gd name="connsiteX102" fmla="*/ 283791 w 998239"/>
              <a:gd name="connsiteY102" fmla="*/ 2419271 h 2601565"/>
              <a:gd name="connsiteX103" fmla="*/ 261091 w 998239"/>
              <a:gd name="connsiteY103" fmla="*/ 2430275 h 2601565"/>
              <a:gd name="connsiteX104" fmla="*/ 258707 w 998239"/>
              <a:gd name="connsiteY104" fmla="*/ 2431515 h 2601565"/>
              <a:gd name="connsiteX105" fmla="*/ 264907 w 998239"/>
              <a:gd name="connsiteY105" fmla="*/ 2418233 h 2601565"/>
              <a:gd name="connsiteX106" fmla="*/ 283331 w 998239"/>
              <a:gd name="connsiteY106" fmla="*/ 2403215 h 2601565"/>
              <a:gd name="connsiteX107" fmla="*/ 306269 w 998239"/>
              <a:gd name="connsiteY107" fmla="*/ 2389370 h 2601565"/>
              <a:gd name="connsiteX108" fmla="*/ 330709 w 998239"/>
              <a:gd name="connsiteY108" fmla="*/ 2376839 h 2601565"/>
              <a:gd name="connsiteX109" fmla="*/ 356078 w 998239"/>
              <a:gd name="connsiteY109" fmla="*/ 2366953 h 2601565"/>
              <a:gd name="connsiteX110" fmla="*/ 384546 w 998239"/>
              <a:gd name="connsiteY110" fmla="*/ 2359782 h 2601565"/>
              <a:gd name="connsiteX111" fmla="*/ 448037 w 998239"/>
              <a:gd name="connsiteY111" fmla="*/ 2345291 h 2601565"/>
              <a:gd name="connsiteX112" fmla="*/ 456052 w 998239"/>
              <a:gd name="connsiteY112" fmla="*/ 2295805 h 2601565"/>
              <a:gd name="connsiteX113" fmla="*/ 459891 w 998239"/>
              <a:gd name="connsiteY113" fmla="*/ 2246520 h 2601565"/>
              <a:gd name="connsiteX114" fmla="*/ 459547 w 998239"/>
              <a:gd name="connsiteY114" fmla="*/ 2196621 h 2601565"/>
              <a:gd name="connsiteX115" fmla="*/ 455007 w 998239"/>
              <a:gd name="connsiteY115" fmla="*/ 2147109 h 2601565"/>
              <a:gd name="connsiteX116" fmla="*/ 414605 w 998239"/>
              <a:gd name="connsiteY116" fmla="*/ 1999908 h 2601565"/>
              <a:gd name="connsiteX117" fmla="*/ 392039 w 998239"/>
              <a:gd name="connsiteY117" fmla="*/ 2033339 h 2601565"/>
              <a:gd name="connsiteX118" fmla="*/ 351498 w 998239"/>
              <a:gd name="connsiteY118" fmla="*/ 2087417 h 2601565"/>
              <a:gd name="connsiteX119" fmla="*/ 308424 w 998239"/>
              <a:gd name="connsiteY119" fmla="*/ 2139893 h 2601565"/>
              <a:gd name="connsiteX120" fmla="*/ 266098 w 998239"/>
              <a:gd name="connsiteY120" fmla="*/ 2190203 h 2601565"/>
              <a:gd name="connsiteX121" fmla="*/ 221074 w 998239"/>
              <a:gd name="connsiteY121" fmla="*/ 2236952 h 2601565"/>
              <a:gd name="connsiteX122" fmla="*/ 175500 w 998239"/>
              <a:gd name="connsiteY122" fmla="*/ 2279195 h 2601565"/>
              <a:gd name="connsiteX123" fmla="*/ 130958 w 998239"/>
              <a:gd name="connsiteY123" fmla="*/ 2318489 h 2601565"/>
              <a:gd name="connsiteX124" fmla="*/ 86731 w 998239"/>
              <a:gd name="connsiteY124" fmla="*/ 2351876 h 2601565"/>
              <a:gd name="connsiteX125" fmla="*/ 43708 w 998239"/>
              <a:gd name="connsiteY125" fmla="*/ 2380769 h 2601565"/>
              <a:gd name="connsiteX126" fmla="*/ 0 w 998239"/>
              <a:gd name="connsiteY126" fmla="*/ 2402513 h 2601565"/>
              <a:gd name="connsiteX127" fmla="*/ 7680 w 998239"/>
              <a:gd name="connsiteY127" fmla="*/ 2395440 h 2601565"/>
              <a:gd name="connsiteX128" fmla="*/ 12312 w 998239"/>
              <a:gd name="connsiteY128" fmla="*/ 2390461 h 2601565"/>
              <a:gd name="connsiteX129" fmla="*/ 15901 w 998239"/>
              <a:gd name="connsiteY129" fmla="*/ 2387490 h 2601565"/>
              <a:gd name="connsiteX130" fmla="*/ 17197 w 998239"/>
              <a:gd name="connsiteY130" fmla="*/ 2385386 h 2601565"/>
              <a:gd name="connsiteX131" fmla="*/ 16525 w 998239"/>
              <a:gd name="connsiteY131" fmla="*/ 2383620 h 2601565"/>
              <a:gd name="connsiteX132" fmla="*/ 17174 w 998239"/>
              <a:gd name="connsiteY132" fmla="*/ 2382567 h 2601565"/>
              <a:gd name="connsiteX133" fmla="*/ 15999 w 998239"/>
              <a:gd name="connsiteY133" fmla="*/ 2381933 h 2601565"/>
              <a:gd name="connsiteX134" fmla="*/ 16971 w 998239"/>
              <a:gd name="connsiteY134" fmla="*/ 2380354 h 2601565"/>
              <a:gd name="connsiteX135" fmla="*/ 20090 w 998239"/>
              <a:gd name="connsiteY135" fmla="*/ 2377830 h 2601565"/>
              <a:gd name="connsiteX136" fmla="*/ 24327 w 998239"/>
              <a:gd name="connsiteY136" fmla="*/ 2373807 h 2601565"/>
              <a:gd name="connsiteX137" fmla="*/ 30627 w 998239"/>
              <a:gd name="connsiteY137" fmla="*/ 2367391 h 2601565"/>
              <a:gd name="connsiteX138" fmla="*/ 40670 w 998239"/>
              <a:gd name="connsiteY138" fmla="*/ 2359024 h 2601565"/>
              <a:gd name="connsiteX139" fmla="*/ 55321 w 998239"/>
              <a:gd name="connsiteY139" fmla="*/ 2347300 h 2601565"/>
              <a:gd name="connsiteX140" fmla="*/ 71663 w 998239"/>
              <a:gd name="connsiteY140" fmla="*/ 2332515 h 2601565"/>
              <a:gd name="connsiteX141" fmla="*/ 94475 w 998239"/>
              <a:gd name="connsiteY141" fmla="*/ 2314213 h 2601565"/>
              <a:gd name="connsiteX142" fmla="*/ 121818 w 998239"/>
              <a:gd name="connsiteY142" fmla="*/ 2292046 h 2601565"/>
              <a:gd name="connsiteX143" fmla="*/ 160830 w 998239"/>
              <a:gd name="connsiteY143" fmla="*/ 2255375 h 2601565"/>
              <a:gd name="connsiteX144" fmla="*/ 197971 w 998239"/>
              <a:gd name="connsiteY144" fmla="*/ 2213486 h 2601565"/>
              <a:gd name="connsiteX145" fmla="*/ 234107 w 998239"/>
              <a:gd name="connsiteY145" fmla="*/ 2169419 h 2601565"/>
              <a:gd name="connsiteX146" fmla="*/ 274428 w 998239"/>
              <a:gd name="connsiteY146" fmla="*/ 2123636 h 2601565"/>
              <a:gd name="connsiteX147" fmla="*/ 282447 w 998239"/>
              <a:gd name="connsiteY147" fmla="*/ 2113474 h 2601565"/>
              <a:gd name="connsiteX148" fmla="*/ 294255 w 998239"/>
              <a:gd name="connsiteY148" fmla="*/ 2098111 h 2601565"/>
              <a:gd name="connsiteX149" fmla="*/ 304716 w 998239"/>
              <a:gd name="connsiteY149" fmla="*/ 2083635 h 2601565"/>
              <a:gd name="connsiteX150" fmla="*/ 328894 w 998239"/>
              <a:gd name="connsiteY150" fmla="*/ 2047263 h 2601565"/>
              <a:gd name="connsiteX151" fmla="*/ 330780 w 998239"/>
              <a:gd name="connsiteY151" fmla="*/ 2044202 h 2601565"/>
              <a:gd name="connsiteX152" fmla="*/ 331717 w 998239"/>
              <a:gd name="connsiteY152" fmla="*/ 2042063 h 2601565"/>
              <a:gd name="connsiteX153" fmla="*/ 391204 w 998239"/>
              <a:gd name="connsiteY153" fmla="*/ 1933218 h 2601565"/>
              <a:gd name="connsiteX154" fmla="*/ 390156 w 998239"/>
              <a:gd name="connsiteY154" fmla="*/ 1860349 h 2601565"/>
              <a:gd name="connsiteX155" fmla="*/ 396502 w 998239"/>
              <a:gd name="connsiteY155" fmla="*/ 1818105 h 2601565"/>
              <a:gd name="connsiteX156" fmla="*/ 402330 w 998239"/>
              <a:gd name="connsiteY156" fmla="*/ 1747141 h 2601565"/>
              <a:gd name="connsiteX157" fmla="*/ 412844 w 998239"/>
              <a:gd name="connsiteY157" fmla="*/ 1718578 h 2601565"/>
              <a:gd name="connsiteX158" fmla="*/ 421839 w 998239"/>
              <a:gd name="connsiteY158" fmla="*/ 1686822 h 2601565"/>
              <a:gd name="connsiteX159" fmla="*/ 430327 w 998239"/>
              <a:gd name="connsiteY159" fmla="*/ 1651516 h 2601565"/>
              <a:gd name="connsiteX160" fmla="*/ 438181 w 998239"/>
              <a:gd name="connsiteY160" fmla="*/ 1613906 h 2601565"/>
              <a:gd name="connsiteX161" fmla="*/ 444515 w 998239"/>
              <a:gd name="connsiteY161" fmla="*/ 1573279 h 2601565"/>
              <a:gd name="connsiteX162" fmla="*/ 449329 w 998239"/>
              <a:gd name="connsiteY162" fmla="*/ 1531942 h 2601565"/>
              <a:gd name="connsiteX163" fmla="*/ 454016 w 998239"/>
              <a:gd name="connsiteY163" fmla="*/ 1488654 h 2601565"/>
              <a:gd name="connsiteX164" fmla="*/ 457183 w 998239"/>
              <a:gd name="connsiteY164" fmla="*/ 1444833 h 2601565"/>
              <a:gd name="connsiteX165" fmla="*/ 459843 w 998239"/>
              <a:gd name="connsiteY165" fmla="*/ 1399239 h 2601565"/>
              <a:gd name="connsiteX166" fmla="*/ 459843 w 998239"/>
              <a:gd name="connsiteY166" fmla="*/ 1354354 h 2601565"/>
              <a:gd name="connsiteX167" fmla="*/ 459843 w 998239"/>
              <a:gd name="connsiteY167" fmla="*/ 1310001 h 2601565"/>
              <a:gd name="connsiteX168" fmla="*/ 457183 w 998239"/>
              <a:gd name="connsiteY168" fmla="*/ 1265471 h 2601565"/>
              <a:gd name="connsiteX169" fmla="*/ 453509 w 998239"/>
              <a:gd name="connsiteY169" fmla="*/ 1222715 h 2601565"/>
              <a:gd name="connsiteX170" fmla="*/ 448822 w 998239"/>
              <a:gd name="connsiteY170" fmla="*/ 1181023 h 2601565"/>
              <a:gd name="connsiteX171" fmla="*/ 441854 w 998239"/>
              <a:gd name="connsiteY171" fmla="*/ 1140751 h 2601565"/>
              <a:gd name="connsiteX172" fmla="*/ 432353 w 998239"/>
              <a:gd name="connsiteY172" fmla="*/ 1103318 h 2601565"/>
              <a:gd name="connsiteX173" fmla="*/ 421839 w 998239"/>
              <a:gd name="connsiteY173" fmla="*/ 1067835 h 2601565"/>
              <a:gd name="connsiteX174" fmla="*/ 409170 w 998239"/>
              <a:gd name="connsiteY174" fmla="*/ 1036079 h 2601565"/>
              <a:gd name="connsiteX175" fmla="*/ 405274 w 998239"/>
              <a:gd name="connsiteY175" fmla="*/ 1028382 h 2601565"/>
              <a:gd name="connsiteX176" fmla="*/ 325111 w 998239"/>
              <a:gd name="connsiteY176" fmla="*/ 669960 h 2601565"/>
              <a:gd name="connsiteX177" fmla="*/ 324674 w 998239"/>
              <a:gd name="connsiteY177" fmla="*/ 667064 h 2601565"/>
              <a:gd name="connsiteX178" fmla="*/ 321000 w 998239"/>
              <a:gd name="connsiteY178" fmla="*/ 613131 h 2601565"/>
              <a:gd name="connsiteX179" fmla="*/ 317833 w 998239"/>
              <a:gd name="connsiteY179" fmla="*/ 556715 h 2601565"/>
              <a:gd name="connsiteX180" fmla="*/ 317833 w 998239"/>
              <a:gd name="connsiteY180" fmla="*/ 499057 h 2601565"/>
              <a:gd name="connsiteX181" fmla="*/ 319986 w 998239"/>
              <a:gd name="connsiteY181" fmla="*/ 440866 h 2601565"/>
              <a:gd name="connsiteX182" fmla="*/ 324674 w 998239"/>
              <a:gd name="connsiteY182" fmla="*/ 383208 h 2601565"/>
              <a:gd name="connsiteX183" fmla="*/ 331642 w 998239"/>
              <a:gd name="connsiteY183" fmla="*/ 325726 h 2601565"/>
              <a:gd name="connsiteX184" fmla="*/ 338989 w 998239"/>
              <a:gd name="connsiteY184" fmla="*/ 270197 h 2601565"/>
              <a:gd name="connsiteX185" fmla="*/ 349504 w 998239"/>
              <a:gd name="connsiteY185" fmla="*/ 216264 h 2601565"/>
              <a:gd name="connsiteX186" fmla="*/ 362172 w 998239"/>
              <a:gd name="connsiteY186" fmla="*/ 165524 h 2601565"/>
              <a:gd name="connsiteX187" fmla="*/ 375347 w 998239"/>
              <a:gd name="connsiteY187" fmla="*/ 117446 h 2601565"/>
              <a:gd name="connsiteX188" fmla="*/ 390675 w 998239"/>
              <a:gd name="connsiteY188" fmla="*/ 73980 h 2601565"/>
              <a:gd name="connsiteX189" fmla="*/ 407017 w 998239"/>
              <a:gd name="connsiteY189" fmla="*/ 34418 h 2601565"/>
              <a:gd name="connsiteX190" fmla="*/ 426653 w 998239"/>
              <a:gd name="connsiteY190" fmla="*/ 0 h 2601565"/>
              <a:gd name="connsiteX191" fmla="*/ 424499 w 998239"/>
              <a:gd name="connsiteY191" fmla="*/ 8516 h 2601565"/>
              <a:gd name="connsiteX192" fmla="*/ 423485 w 998239"/>
              <a:gd name="connsiteY192" fmla="*/ 14193 h 2601565"/>
              <a:gd name="connsiteX193" fmla="*/ 422345 w 998239"/>
              <a:gd name="connsiteY193" fmla="*/ 17918 h 2601565"/>
              <a:gd name="connsiteX194" fmla="*/ 422345 w 998239"/>
              <a:gd name="connsiteY194" fmla="*/ 20048 h 2601565"/>
              <a:gd name="connsiteX195" fmla="*/ 423485 w 998239"/>
              <a:gd name="connsiteY195" fmla="*/ 21112 h 2601565"/>
              <a:gd name="connsiteX196" fmla="*/ 423485 w 998239"/>
              <a:gd name="connsiteY196" fmla="*/ 22177 h 2601565"/>
              <a:gd name="connsiteX197" fmla="*/ 424499 w 998239"/>
              <a:gd name="connsiteY197" fmla="*/ 22177 h 2601565"/>
              <a:gd name="connsiteX198" fmla="*/ 424499 w 998239"/>
              <a:gd name="connsiteY198" fmla="*/ 23773 h 2601565"/>
              <a:gd name="connsiteX199" fmla="*/ 423485 w 998239"/>
              <a:gd name="connsiteY199" fmla="*/ 26967 h 2601565"/>
              <a:gd name="connsiteX200" fmla="*/ 422345 w 998239"/>
              <a:gd name="connsiteY200" fmla="*/ 31756 h 2601565"/>
              <a:gd name="connsiteX201" fmla="*/ 420825 w 998239"/>
              <a:gd name="connsiteY201" fmla="*/ 39208 h 2601565"/>
              <a:gd name="connsiteX202" fmla="*/ 417658 w 998239"/>
              <a:gd name="connsiteY202" fmla="*/ 49676 h 2601565"/>
              <a:gd name="connsiteX203" fmla="*/ 412844 w 998239"/>
              <a:gd name="connsiteY203" fmla="*/ 64578 h 2601565"/>
              <a:gd name="connsiteX204" fmla="*/ 408157 w 998239"/>
              <a:gd name="connsiteY204" fmla="*/ 82496 h 2601565"/>
              <a:gd name="connsiteX205" fmla="*/ 400683 w 998239"/>
              <a:gd name="connsiteY205" fmla="*/ 105737 h 2601565"/>
              <a:gd name="connsiteX206" fmla="*/ 391815 w 998239"/>
              <a:gd name="connsiteY206" fmla="*/ 133768 h 2601565"/>
              <a:gd name="connsiteX207" fmla="*/ 381174 w 998239"/>
              <a:gd name="connsiteY207" fmla="*/ 177588 h 2601565"/>
              <a:gd name="connsiteX208" fmla="*/ 373826 w 998239"/>
              <a:gd name="connsiteY208" fmla="*/ 224602 h 2601565"/>
              <a:gd name="connsiteX209" fmla="*/ 367999 w 998239"/>
              <a:gd name="connsiteY209" fmla="*/ 272858 h 2601565"/>
              <a:gd name="connsiteX210" fmla="*/ 360145 w 998239"/>
              <a:gd name="connsiteY210" fmla="*/ 324130 h 2601565"/>
              <a:gd name="connsiteX211" fmla="*/ 359005 w 998239"/>
              <a:gd name="connsiteY211" fmla="*/ 335129 h 2601565"/>
              <a:gd name="connsiteX212" fmla="*/ 357484 w 998239"/>
              <a:gd name="connsiteY212" fmla="*/ 351628 h 2601565"/>
              <a:gd name="connsiteX213" fmla="*/ 356344 w 998239"/>
              <a:gd name="connsiteY213" fmla="*/ 369015 h 2601565"/>
              <a:gd name="connsiteX214" fmla="*/ 355331 w 998239"/>
              <a:gd name="connsiteY214" fmla="*/ 387997 h 2601565"/>
              <a:gd name="connsiteX215" fmla="*/ 355331 w 998239"/>
              <a:gd name="connsiteY215" fmla="*/ 407513 h 2601565"/>
              <a:gd name="connsiteX216" fmla="*/ 357484 w 998239"/>
              <a:gd name="connsiteY216" fmla="*/ 425077 h 2601565"/>
              <a:gd name="connsiteX217" fmla="*/ 360145 w 998239"/>
              <a:gd name="connsiteY217" fmla="*/ 440334 h 2601565"/>
              <a:gd name="connsiteX218" fmla="*/ 364832 w 998239"/>
              <a:gd name="connsiteY218" fmla="*/ 450979 h 2601565"/>
              <a:gd name="connsiteX219" fmla="*/ 390168 w 998239"/>
              <a:gd name="connsiteY219" fmla="*/ 448849 h 2601565"/>
              <a:gd name="connsiteX220" fmla="*/ 414997 w 998239"/>
              <a:gd name="connsiteY220" fmla="*/ 440334 h 2601565"/>
              <a:gd name="connsiteX221" fmla="*/ 438687 w 998239"/>
              <a:gd name="connsiteY221" fmla="*/ 426673 h 2601565"/>
              <a:gd name="connsiteX222" fmla="*/ 463010 w 998239"/>
              <a:gd name="connsiteY222" fmla="*/ 407513 h 2601565"/>
              <a:gd name="connsiteX223" fmla="*/ 485179 w 998239"/>
              <a:gd name="connsiteY223" fmla="*/ 385336 h 2601565"/>
              <a:gd name="connsiteX224" fmla="*/ 506842 w 998239"/>
              <a:gd name="connsiteY224" fmla="*/ 358370 h 2601565"/>
              <a:gd name="connsiteX225" fmla="*/ 527364 w 998239"/>
              <a:gd name="connsiteY225" fmla="*/ 329807 h 2601565"/>
              <a:gd name="connsiteX226" fmla="*/ 546367 w 998239"/>
              <a:gd name="connsiteY226" fmla="*/ 299825 h 2601565"/>
              <a:gd name="connsiteX227" fmla="*/ 564862 w 998239"/>
              <a:gd name="connsiteY227" fmla="*/ 268068 h 2601565"/>
              <a:gd name="connsiteX228" fmla="*/ 580697 w 998239"/>
              <a:gd name="connsiteY228" fmla="*/ 235247 h 2601565"/>
              <a:gd name="connsiteX229" fmla="*/ 595519 w 998239"/>
              <a:gd name="connsiteY229" fmla="*/ 203491 h 2601565"/>
              <a:gd name="connsiteX230" fmla="*/ 607680 w 998239"/>
              <a:gd name="connsiteY230" fmla="*/ 172798 h 2601565"/>
              <a:gd name="connsiteX231" fmla="*/ 613508 w 998239"/>
              <a:gd name="connsiteY231" fmla="*/ 172798 h 2601565"/>
              <a:gd name="connsiteX232" fmla="*/ 613508 w 998239"/>
              <a:gd name="connsiteY232" fmla="*/ 175992 h 2601565"/>
              <a:gd name="connsiteX233" fmla="*/ 604006 w 998239"/>
              <a:gd name="connsiteY233" fmla="*/ 206684 h 2601565"/>
              <a:gd name="connsiteX234" fmla="*/ 593365 w 998239"/>
              <a:gd name="connsiteY234" fmla="*/ 238440 h 2601565"/>
              <a:gd name="connsiteX235" fmla="*/ 581837 w 998239"/>
              <a:gd name="connsiteY235" fmla="*/ 269132 h 2601565"/>
              <a:gd name="connsiteX236" fmla="*/ 570183 w 998239"/>
              <a:gd name="connsiteY236" fmla="*/ 298760 h 2601565"/>
              <a:gd name="connsiteX237" fmla="*/ 558021 w 998239"/>
              <a:gd name="connsiteY237" fmla="*/ 327678 h 2601565"/>
              <a:gd name="connsiteX238" fmla="*/ 544339 w 998239"/>
              <a:gd name="connsiteY238" fmla="*/ 354645 h 2601565"/>
              <a:gd name="connsiteX239" fmla="*/ 530025 w 998239"/>
              <a:gd name="connsiteY239" fmla="*/ 380546 h 2601565"/>
              <a:gd name="connsiteX240" fmla="*/ 512669 w 998239"/>
              <a:gd name="connsiteY240" fmla="*/ 404319 h 2601565"/>
              <a:gd name="connsiteX241" fmla="*/ 494680 w 998239"/>
              <a:gd name="connsiteY241" fmla="*/ 427738 h 2601565"/>
              <a:gd name="connsiteX242" fmla="*/ 473524 w 998239"/>
              <a:gd name="connsiteY242" fmla="*/ 446720 h 2601565"/>
              <a:gd name="connsiteX243" fmla="*/ 449329 w 998239"/>
              <a:gd name="connsiteY243" fmla="*/ 464107 h 2601565"/>
              <a:gd name="connsiteX244" fmla="*/ 422345 w 998239"/>
              <a:gd name="connsiteY244" fmla="*/ 479542 h 2601565"/>
              <a:gd name="connsiteX245" fmla="*/ 393842 w 998239"/>
              <a:gd name="connsiteY245" fmla="*/ 491073 h 2601565"/>
              <a:gd name="connsiteX246" fmla="*/ 360145 w 998239"/>
              <a:gd name="connsiteY246" fmla="*/ 499057 h 2601565"/>
              <a:gd name="connsiteX247" fmla="*/ 361158 w 998239"/>
              <a:gd name="connsiteY247" fmla="*/ 554586 h 2601565"/>
              <a:gd name="connsiteX248" fmla="*/ 365845 w 998239"/>
              <a:gd name="connsiteY248" fmla="*/ 607455 h 2601565"/>
              <a:gd name="connsiteX249" fmla="*/ 373826 w 998239"/>
              <a:gd name="connsiteY249" fmla="*/ 657662 h 2601565"/>
              <a:gd name="connsiteX250" fmla="*/ 384341 w 998239"/>
              <a:gd name="connsiteY250" fmla="*/ 705208 h 2601565"/>
              <a:gd name="connsiteX251" fmla="*/ 397516 w 998239"/>
              <a:gd name="connsiteY251" fmla="*/ 750625 h 2601565"/>
              <a:gd name="connsiteX252" fmla="*/ 411831 w 998239"/>
              <a:gd name="connsiteY252" fmla="*/ 794090 h 2601565"/>
              <a:gd name="connsiteX253" fmla="*/ 428172 w 998239"/>
              <a:gd name="connsiteY253" fmla="*/ 835250 h 2601565"/>
              <a:gd name="connsiteX254" fmla="*/ 444515 w 998239"/>
              <a:gd name="connsiteY254" fmla="*/ 875345 h 2601565"/>
              <a:gd name="connsiteX255" fmla="*/ 449329 w 998239"/>
              <a:gd name="connsiteY255" fmla="*/ 884925 h 2601565"/>
              <a:gd name="connsiteX256" fmla="*/ 453509 w 998239"/>
              <a:gd name="connsiteY256" fmla="*/ 896634 h 2601565"/>
              <a:gd name="connsiteX257" fmla="*/ 459336 w 998239"/>
              <a:gd name="connsiteY257" fmla="*/ 909231 h 2601565"/>
              <a:gd name="connsiteX258" fmla="*/ 464657 w 998239"/>
              <a:gd name="connsiteY258" fmla="*/ 922536 h 2601565"/>
              <a:gd name="connsiteX259" fmla="*/ 471498 w 998239"/>
              <a:gd name="connsiteY259" fmla="*/ 935132 h 2601565"/>
              <a:gd name="connsiteX260" fmla="*/ 479352 w 998239"/>
              <a:gd name="connsiteY260" fmla="*/ 945776 h 2601565"/>
              <a:gd name="connsiteX261" fmla="*/ 488853 w 998239"/>
              <a:gd name="connsiteY261" fmla="*/ 955180 h 2601565"/>
              <a:gd name="connsiteX262" fmla="*/ 499494 w 998239"/>
              <a:gd name="connsiteY262" fmla="*/ 962099 h 2601565"/>
              <a:gd name="connsiteX263" fmla="*/ 512163 w 998239"/>
              <a:gd name="connsiteY263" fmla="*/ 964760 h 2601565"/>
              <a:gd name="connsiteX264" fmla="*/ 525338 w 998239"/>
              <a:gd name="connsiteY264" fmla="*/ 964228 h 2601565"/>
              <a:gd name="connsiteX265" fmla="*/ 549027 w 998239"/>
              <a:gd name="connsiteY265" fmla="*/ 956244 h 2601565"/>
              <a:gd name="connsiteX266" fmla="*/ 570183 w 998239"/>
              <a:gd name="connsiteY266" fmla="*/ 943116 h 2601565"/>
              <a:gd name="connsiteX267" fmla="*/ 590705 w 998239"/>
              <a:gd name="connsiteY267" fmla="*/ 926617 h 2601565"/>
              <a:gd name="connsiteX268" fmla="*/ 607680 w 998239"/>
              <a:gd name="connsiteY268" fmla="*/ 907101 h 2601565"/>
              <a:gd name="connsiteX269" fmla="*/ 624022 w 998239"/>
              <a:gd name="connsiteY269" fmla="*/ 885989 h 2601565"/>
              <a:gd name="connsiteX270" fmla="*/ 639350 w 998239"/>
              <a:gd name="connsiteY270" fmla="*/ 863813 h 2601565"/>
              <a:gd name="connsiteX271" fmla="*/ 653032 w 998239"/>
              <a:gd name="connsiteY271" fmla="*/ 842701 h 2601565"/>
              <a:gd name="connsiteX272" fmla="*/ 664687 w 998239"/>
              <a:gd name="connsiteY272" fmla="*/ 822476 h 2601565"/>
              <a:gd name="connsiteX273" fmla="*/ 690530 w 998239"/>
              <a:gd name="connsiteY273" fmla="*/ 776527 h 2601565"/>
              <a:gd name="connsiteX274" fmla="*/ 715359 w 998239"/>
              <a:gd name="connsiteY274" fmla="*/ 724723 h 2601565"/>
              <a:gd name="connsiteX275" fmla="*/ 740189 w 998239"/>
              <a:gd name="connsiteY275" fmla="*/ 668129 h 2601565"/>
              <a:gd name="connsiteX276" fmla="*/ 763372 w 998239"/>
              <a:gd name="connsiteY276" fmla="*/ 606390 h 2601565"/>
              <a:gd name="connsiteX277" fmla="*/ 784528 w 998239"/>
              <a:gd name="connsiteY277" fmla="*/ 541280 h 2601565"/>
              <a:gd name="connsiteX278" fmla="*/ 803530 w 998239"/>
              <a:gd name="connsiteY278" fmla="*/ 472090 h 2601565"/>
              <a:gd name="connsiteX279" fmla="*/ 820886 w 998239"/>
              <a:gd name="connsiteY279" fmla="*/ 399707 h 2601565"/>
              <a:gd name="connsiteX280" fmla="*/ 833553 w 998239"/>
              <a:gd name="connsiteY280" fmla="*/ 324662 h 2601565"/>
              <a:gd name="connsiteX281" fmla="*/ 843055 w 998239"/>
              <a:gd name="connsiteY281" fmla="*/ 247843 h 2601565"/>
              <a:gd name="connsiteX282" fmla="*/ 848882 w 998239"/>
              <a:gd name="connsiteY282" fmla="*/ 169250 h 2601565"/>
              <a:gd name="connsiteX283" fmla="*/ 853569 w 998239"/>
              <a:gd name="connsiteY283" fmla="*/ 172798 h 2601565"/>
              <a:gd name="connsiteX284" fmla="*/ 857370 w 998239"/>
              <a:gd name="connsiteY284" fmla="*/ 181846 h 2601565"/>
              <a:gd name="connsiteX285" fmla="*/ 860537 w 998239"/>
              <a:gd name="connsiteY285" fmla="*/ 195152 h 2601565"/>
              <a:gd name="connsiteX286" fmla="*/ 862057 w 998239"/>
              <a:gd name="connsiteY286" fmla="*/ 212538 h 2601565"/>
              <a:gd name="connsiteX287" fmla="*/ 863070 w 998239"/>
              <a:gd name="connsiteY287" fmla="*/ 232586 h 2601565"/>
              <a:gd name="connsiteX288" fmla="*/ 863070 w 998239"/>
              <a:gd name="connsiteY288" fmla="*/ 255827 h 2601565"/>
              <a:gd name="connsiteX289" fmla="*/ 863070 w 998239"/>
              <a:gd name="connsiteY289" fmla="*/ 280664 h 2601565"/>
              <a:gd name="connsiteX290" fmla="*/ 862057 w 998239"/>
              <a:gd name="connsiteY290" fmla="*/ 307630 h 2601565"/>
              <a:gd name="connsiteX291" fmla="*/ 860537 w 998239"/>
              <a:gd name="connsiteY291" fmla="*/ 335129 h 2601565"/>
              <a:gd name="connsiteX292" fmla="*/ 858383 w 998239"/>
              <a:gd name="connsiteY292" fmla="*/ 363160 h 2601565"/>
              <a:gd name="connsiteX293" fmla="*/ 855216 w 998239"/>
              <a:gd name="connsiteY293" fmla="*/ 391191 h 2601565"/>
              <a:gd name="connsiteX294" fmla="*/ 853569 w 998239"/>
              <a:gd name="connsiteY294" fmla="*/ 418157 h 2601565"/>
              <a:gd name="connsiteX295" fmla="*/ 850402 w 998239"/>
              <a:gd name="connsiteY295" fmla="*/ 442995 h 2601565"/>
              <a:gd name="connsiteX296" fmla="*/ 847869 w 998239"/>
              <a:gd name="connsiteY296" fmla="*/ 466236 h 2601565"/>
              <a:gd name="connsiteX297" fmla="*/ 844701 w 998239"/>
              <a:gd name="connsiteY297" fmla="*/ 486283 h 2601565"/>
              <a:gd name="connsiteX298" fmla="*/ 842041 w 998239"/>
              <a:gd name="connsiteY298" fmla="*/ 502782 h 2601565"/>
              <a:gd name="connsiteX299" fmla="*/ 839888 w 998239"/>
              <a:gd name="connsiteY299" fmla="*/ 515910 h 2601565"/>
              <a:gd name="connsiteX300" fmla="*/ 801883 w 998239"/>
              <a:gd name="connsiteY300" fmla="*/ 666000 h 2601565"/>
              <a:gd name="connsiteX301" fmla="*/ 832540 w 998239"/>
              <a:gd name="connsiteY301" fmla="*/ 662984 h 2601565"/>
              <a:gd name="connsiteX302" fmla="*/ 861044 w 998239"/>
              <a:gd name="connsiteY302" fmla="*/ 655533 h 2601565"/>
              <a:gd name="connsiteX303" fmla="*/ 887900 w 998239"/>
              <a:gd name="connsiteY303" fmla="*/ 644888 h 2601565"/>
              <a:gd name="connsiteX304" fmla="*/ 913743 w 998239"/>
              <a:gd name="connsiteY304" fmla="*/ 631228 h 2601565"/>
              <a:gd name="connsiteX305" fmla="*/ 937052 w 998239"/>
              <a:gd name="connsiteY305" fmla="*/ 615793 h 2601565"/>
              <a:gd name="connsiteX306" fmla="*/ 958081 w 998239"/>
              <a:gd name="connsiteY306" fmla="*/ 598939 h 2601565"/>
              <a:gd name="connsiteX307" fmla="*/ 978224 w 998239"/>
              <a:gd name="connsiteY307" fmla="*/ 581553 h 2601565"/>
              <a:gd name="connsiteX308" fmla="*/ 996719 w 998239"/>
              <a:gd name="connsiteY308" fmla="*/ 565054 h 2601565"/>
              <a:gd name="connsiteX309" fmla="*/ 998239 w 998239"/>
              <a:gd name="connsiteY309" fmla="*/ 573037 h 2601565"/>
              <a:gd name="connsiteX310" fmla="*/ 981391 w 998239"/>
              <a:gd name="connsiteY310" fmla="*/ 598939 h 2601565"/>
              <a:gd name="connsiteX311" fmla="*/ 960742 w 998239"/>
              <a:gd name="connsiteY311" fmla="*/ 623776 h 2601565"/>
              <a:gd name="connsiteX312" fmla="*/ 935912 w 998239"/>
              <a:gd name="connsiteY312" fmla="*/ 645953 h 2601565"/>
              <a:gd name="connsiteX313" fmla="*/ 908042 w 998239"/>
              <a:gd name="connsiteY313" fmla="*/ 666000 h 2601565"/>
              <a:gd name="connsiteX314" fmla="*/ 878399 w 998239"/>
              <a:gd name="connsiteY314" fmla="*/ 684096 h 2601565"/>
              <a:gd name="connsiteX315" fmla="*/ 846728 w 998239"/>
              <a:gd name="connsiteY315" fmla="*/ 699886 h 2601565"/>
              <a:gd name="connsiteX316" fmla="*/ 814044 w 998239"/>
              <a:gd name="connsiteY316" fmla="*/ 712127 h 2601565"/>
              <a:gd name="connsiteX317" fmla="*/ 780728 w 998239"/>
              <a:gd name="connsiteY317" fmla="*/ 720997 h 2601565"/>
              <a:gd name="connsiteX318" fmla="*/ 773886 w 998239"/>
              <a:gd name="connsiteY318" fmla="*/ 742287 h 2601565"/>
              <a:gd name="connsiteX319" fmla="*/ 764385 w 998239"/>
              <a:gd name="connsiteY319" fmla="*/ 767124 h 2601565"/>
              <a:gd name="connsiteX320" fmla="*/ 753871 w 998239"/>
              <a:gd name="connsiteY320" fmla="*/ 793026 h 2601565"/>
              <a:gd name="connsiteX321" fmla="*/ 740189 w 998239"/>
              <a:gd name="connsiteY321" fmla="*/ 821057 h 2601565"/>
              <a:gd name="connsiteX322" fmla="*/ 725874 w 998239"/>
              <a:gd name="connsiteY322" fmla="*/ 850507 h 2601565"/>
              <a:gd name="connsiteX323" fmla="*/ 710546 w 998239"/>
              <a:gd name="connsiteY323" fmla="*/ 879603 h 2601565"/>
              <a:gd name="connsiteX324" fmla="*/ 705253 w 998239"/>
              <a:gd name="connsiteY324" fmla="*/ 888509 h 2601565"/>
              <a:gd name="connsiteX325" fmla="*/ 657504 w 998239"/>
              <a:gd name="connsiteY325" fmla="*/ 965731 h 2601565"/>
              <a:gd name="connsiteX326" fmla="*/ 646192 w 998239"/>
              <a:gd name="connsiteY326" fmla="*/ 981082 h 2601565"/>
              <a:gd name="connsiteX327" fmla="*/ 631877 w 998239"/>
              <a:gd name="connsiteY327" fmla="*/ 1000774 h 2601565"/>
              <a:gd name="connsiteX328" fmla="*/ 618195 w 998239"/>
              <a:gd name="connsiteY328" fmla="*/ 1014967 h 2601565"/>
              <a:gd name="connsiteX329" fmla="*/ 620348 w 998239"/>
              <a:gd name="connsiteY329" fmla="*/ 1025612 h 2601565"/>
              <a:gd name="connsiteX330" fmla="*/ 715462 w 998239"/>
              <a:gd name="connsiteY330" fmla="*/ 1119180 h 2601565"/>
              <a:gd name="connsiteX0" fmla="*/ 609304 w 998239"/>
              <a:gd name="connsiteY0" fmla="*/ 1157153 h 2601565"/>
              <a:gd name="connsiteX1" fmla="*/ 598179 w 998239"/>
              <a:gd name="connsiteY1" fmla="*/ 1179427 h 2601565"/>
              <a:gd name="connsiteX2" fmla="*/ 587538 w 998239"/>
              <a:gd name="connsiteY2" fmla="*/ 1212780 h 2601565"/>
              <a:gd name="connsiteX3" fmla="*/ 579177 w 998239"/>
              <a:gd name="connsiteY3" fmla="*/ 1247552 h 2601565"/>
              <a:gd name="connsiteX4" fmla="*/ 574363 w 998239"/>
              <a:gd name="connsiteY4" fmla="*/ 1283035 h 2601565"/>
              <a:gd name="connsiteX5" fmla="*/ 572336 w 998239"/>
              <a:gd name="connsiteY5" fmla="*/ 1320468 h 2601565"/>
              <a:gd name="connsiteX6" fmla="*/ 571196 w 998239"/>
              <a:gd name="connsiteY6" fmla="*/ 1358079 h 2601565"/>
              <a:gd name="connsiteX7" fmla="*/ 572336 w 998239"/>
              <a:gd name="connsiteY7" fmla="*/ 1395691 h 2601565"/>
              <a:gd name="connsiteX8" fmla="*/ 574363 w 998239"/>
              <a:gd name="connsiteY8" fmla="*/ 1434189 h 2601565"/>
              <a:gd name="connsiteX9" fmla="*/ 577023 w 998239"/>
              <a:gd name="connsiteY9" fmla="*/ 1472331 h 2601565"/>
              <a:gd name="connsiteX10" fmla="*/ 580190 w 998239"/>
              <a:gd name="connsiteY10" fmla="*/ 1509765 h 2601565"/>
              <a:gd name="connsiteX11" fmla="*/ 580697 w 998239"/>
              <a:gd name="connsiteY11" fmla="*/ 1564763 h 2601565"/>
              <a:gd name="connsiteX12" fmla="*/ 578037 w 998239"/>
              <a:gd name="connsiteY12" fmla="*/ 1619760 h 2601565"/>
              <a:gd name="connsiteX13" fmla="*/ 573350 w 998239"/>
              <a:gd name="connsiteY13" fmla="*/ 1672629 h 2601565"/>
              <a:gd name="connsiteX14" fmla="*/ 567522 w 998239"/>
              <a:gd name="connsiteY14" fmla="*/ 1724432 h 2601565"/>
              <a:gd name="connsiteX15" fmla="*/ 564474 w 998239"/>
              <a:gd name="connsiteY15" fmla="*/ 1798067 h 2601565"/>
              <a:gd name="connsiteX16" fmla="*/ 565843 w 998239"/>
              <a:gd name="connsiteY16" fmla="*/ 1798067 h 2601565"/>
              <a:gd name="connsiteX17" fmla="*/ 596167 w 998239"/>
              <a:gd name="connsiteY17" fmla="*/ 2004317 h 2601565"/>
              <a:gd name="connsiteX18" fmla="*/ 614772 w 998239"/>
              <a:gd name="connsiteY18" fmla="*/ 2015335 h 2601565"/>
              <a:gd name="connsiteX19" fmla="*/ 633212 w 998239"/>
              <a:gd name="connsiteY19" fmla="*/ 2026005 h 2601565"/>
              <a:gd name="connsiteX20" fmla="*/ 649037 w 998239"/>
              <a:gd name="connsiteY20" fmla="*/ 2036824 h 2601565"/>
              <a:gd name="connsiteX21" fmla="*/ 682546 w 998239"/>
              <a:gd name="connsiteY21" fmla="*/ 2063750 h 2601565"/>
              <a:gd name="connsiteX22" fmla="*/ 712427 w 998239"/>
              <a:gd name="connsiteY22" fmla="*/ 2092373 h 2601565"/>
              <a:gd name="connsiteX23" fmla="*/ 738220 w 998239"/>
              <a:gd name="connsiteY23" fmla="*/ 2120464 h 2601565"/>
              <a:gd name="connsiteX24" fmla="*/ 761610 w 998239"/>
              <a:gd name="connsiteY24" fmla="*/ 2148686 h 2601565"/>
              <a:gd name="connsiteX25" fmla="*/ 783089 w 998239"/>
              <a:gd name="connsiteY25" fmla="*/ 2177264 h 2601565"/>
              <a:gd name="connsiteX26" fmla="*/ 803347 w 998239"/>
              <a:gd name="connsiteY26" fmla="*/ 2204774 h 2601565"/>
              <a:gd name="connsiteX27" fmla="*/ 821429 w 998239"/>
              <a:gd name="connsiteY27" fmla="*/ 2231393 h 2601565"/>
              <a:gd name="connsiteX28" fmla="*/ 812873 w 998239"/>
              <a:gd name="connsiteY28" fmla="*/ 2236092 h 2601565"/>
              <a:gd name="connsiteX29" fmla="*/ 783805 w 998239"/>
              <a:gd name="connsiteY29" fmla="*/ 2203301 h 2601565"/>
              <a:gd name="connsiteX30" fmla="*/ 753719 w 998239"/>
              <a:gd name="connsiteY30" fmla="*/ 2172059 h 2601565"/>
              <a:gd name="connsiteX31" fmla="*/ 722647 w 998239"/>
              <a:gd name="connsiteY31" fmla="*/ 2142999 h 2601565"/>
              <a:gd name="connsiteX32" fmla="*/ 690330 w 998239"/>
              <a:gd name="connsiteY32" fmla="*/ 2116510 h 2601565"/>
              <a:gd name="connsiteX33" fmla="*/ 655982 w 998239"/>
              <a:gd name="connsiteY33" fmla="*/ 2093118 h 2601565"/>
              <a:gd name="connsiteX34" fmla="*/ 620297 w 998239"/>
              <a:gd name="connsiteY34" fmla="*/ 2072215 h 2601565"/>
              <a:gd name="connsiteX35" fmla="*/ 583862 w 998239"/>
              <a:gd name="connsiteY35" fmla="*/ 2054108 h 2601565"/>
              <a:gd name="connsiteX36" fmla="*/ 545427 w 998239"/>
              <a:gd name="connsiteY36" fmla="*/ 2040553 h 2601565"/>
              <a:gd name="connsiteX37" fmla="*/ 511522 w 998239"/>
              <a:gd name="connsiteY37" fmla="*/ 2221026 h 2601565"/>
              <a:gd name="connsiteX38" fmla="*/ 546020 w 998239"/>
              <a:gd name="connsiteY38" fmla="*/ 2245768 h 2601565"/>
              <a:gd name="connsiteX39" fmla="*/ 576539 w 998239"/>
              <a:gd name="connsiteY39" fmla="*/ 2272514 h 2601565"/>
              <a:gd name="connsiteX40" fmla="*/ 601206 w 998239"/>
              <a:gd name="connsiteY40" fmla="*/ 2299617 h 2601565"/>
              <a:gd name="connsiteX41" fmla="*/ 620912 w 998239"/>
              <a:gd name="connsiteY41" fmla="*/ 2328269 h 2601565"/>
              <a:gd name="connsiteX42" fmla="*/ 635746 w 998239"/>
              <a:gd name="connsiteY42" fmla="*/ 2357733 h 2601565"/>
              <a:gd name="connsiteX43" fmla="*/ 645162 w 998239"/>
              <a:gd name="connsiteY43" fmla="*/ 2386515 h 2601565"/>
              <a:gd name="connsiteX44" fmla="*/ 649446 w 998239"/>
              <a:gd name="connsiteY44" fmla="*/ 2415678 h 2601565"/>
              <a:gd name="connsiteX45" fmla="*/ 648196 w 998239"/>
              <a:gd name="connsiteY45" fmla="*/ 2444260 h 2601565"/>
              <a:gd name="connsiteX46" fmla="*/ 641984 w 998239"/>
              <a:gd name="connsiteY46" fmla="*/ 2470935 h 2601565"/>
              <a:gd name="connsiteX47" fmla="*/ 637257 w 998239"/>
              <a:gd name="connsiteY47" fmla="*/ 2472280 h 2601565"/>
              <a:gd name="connsiteX48" fmla="*/ 635317 w 998239"/>
              <a:gd name="connsiteY48" fmla="*/ 2465092 h 2601565"/>
              <a:gd name="connsiteX49" fmla="*/ 641087 w 998239"/>
              <a:gd name="connsiteY49" fmla="*/ 2449008 h 2601565"/>
              <a:gd name="connsiteX50" fmla="*/ 641384 w 998239"/>
              <a:gd name="connsiteY50" fmla="*/ 2430972 h 2601565"/>
              <a:gd name="connsiteX51" fmla="*/ 639215 w 998239"/>
              <a:gd name="connsiteY51" fmla="*/ 2410982 h 2601565"/>
              <a:gd name="connsiteX52" fmla="*/ 632287 w 998239"/>
              <a:gd name="connsiteY52" fmla="*/ 2390884 h 2601565"/>
              <a:gd name="connsiteX53" fmla="*/ 621944 w 998239"/>
              <a:gd name="connsiteY53" fmla="*/ 2369828 h 2601565"/>
              <a:gd name="connsiteX54" fmla="*/ 609133 w 998239"/>
              <a:gd name="connsiteY54" fmla="*/ 2349453 h 2601565"/>
              <a:gd name="connsiteX55" fmla="*/ 593107 w 998239"/>
              <a:gd name="connsiteY55" fmla="*/ 2329922 h 2601565"/>
              <a:gd name="connsiteX56" fmla="*/ 574242 w 998239"/>
              <a:gd name="connsiteY56" fmla="*/ 2311561 h 2601565"/>
              <a:gd name="connsiteX57" fmla="*/ 554736 w 998239"/>
              <a:gd name="connsiteY57" fmla="*/ 2295077 h 2601565"/>
              <a:gd name="connsiteX58" fmla="*/ 542732 w 998239"/>
              <a:gd name="connsiteY58" fmla="*/ 2286998 h 2601565"/>
              <a:gd name="connsiteX59" fmla="*/ 533341 w 998239"/>
              <a:gd name="connsiteY59" fmla="*/ 2278769 h 2601565"/>
              <a:gd name="connsiteX60" fmla="*/ 523778 w 998239"/>
              <a:gd name="connsiteY60" fmla="*/ 2272829 h 2601565"/>
              <a:gd name="connsiteX61" fmla="*/ 514151 w 998239"/>
              <a:gd name="connsiteY61" fmla="*/ 2267440 h 2601565"/>
              <a:gd name="connsiteX62" fmla="*/ 503656 w 998239"/>
              <a:gd name="connsiteY62" fmla="*/ 2264952 h 2601565"/>
              <a:gd name="connsiteX63" fmla="*/ 491006 w 998239"/>
              <a:gd name="connsiteY63" fmla="*/ 2308954 h 2601565"/>
              <a:gd name="connsiteX64" fmla="*/ 476330 w 998239"/>
              <a:gd name="connsiteY64" fmla="*/ 2349959 h 2601565"/>
              <a:gd name="connsiteX65" fmla="*/ 459509 w 998239"/>
              <a:gd name="connsiteY65" fmla="*/ 2391527 h 2601565"/>
              <a:gd name="connsiteX66" fmla="*/ 439580 w 998239"/>
              <a:gd name="connsiteY66" fmla="*/ 2432199 h 2601565"/>
              <a:gd name="connsiteX67" fmla="*/ 416585 w 998239"/>
              <a:gd name="connsiteY67" fmla="*/ 2475063 h 2601565"/>
              <a:gd name="connsiteX68" fmla="*/ 389961 w 998239"/>
              <a:gd name="connsiteY68" fmla="*/ 2519626 h 2601565"/>
              <a:gd name="connsiteX69" fmla="*/ 384223 w 998239"/>
              <a:gd name="connsiteY69" fmla="*/ 2526793 h 2601565"/>
              <a:gd name="connsiteX70" fmla="*/ 377695 w 998239"/>
              <a:gd name="connsiteY70" fmla="*/ 2537945 h 2601565"/>
              <a:gd name="connsiteX71" fmla="*/ 368996 w 998239"/>
              <a:gd name="connsiteY71" fmla="*/ 2549023 h 2601565"/>
              <a:gd name="connsiteX72" fmla="*/ 360933 w 998239"/>
              <a:gd name="connsiteY72" fmla="*/ 2560863 h 2601565"/>
              <a:gd name="connsiteX73" fmla="*/ 351567 w 998239"/>
              <a:gd name="connsiteY73" fmla="*/ 2573185 h 2601565"/>
              <a:gd name="connsiteX74" fmla="*/ 341532 w 998239"/>
              <a:gd name="connsiteY74" fmla="*/ 2583296 h 2601565"/>
              <a:gd name="connsiteX75" fmla="*/ 331557 w 998239"/>
              <a:gd name="connsiteY75" fmla="*/ 2592037 h 2601565"/>
              <a:gd name="connsiteX76" fmla="*/ 321124 w 998239"/>
              <a:gd name="connsiteY76" fmla="*/ 2598545 h 2601565"/>
              <a:gd name="connsiteX77" fmla="*/ 312044 w 998239"/>
              <a:gd name="connsiteY77" fmla="*/ 2601565 h 2601565"/>
              <a:gd name="connsiteX78" fmla="*/ 309960 w 998239"/>
              <a:gd name="connsiteY78" fmla="*/ 2597301 h 2601565"/>
              <a:gd name="connsiteX79" fmla="*/ 342120 w 998239"/>
              <a:gd name="connsiteY79" fmla="*/ 2563687 h 2601565"/>
              <a:gd name="connsiteX80" fmla="*/ 370336 w 998239"/>
              <a:gd name="connsiteY80" fmla="*/ 2526618 h 2601565"/>
              <a:gd name="connsiteX81" fmla="*/ 394287 w 998239"/>
              <a:gd name="connsiteY81" fmla="*/ 2487031 h 2601565"/>
              <a:gd name="connsiteX82" fmla="*/ 413201 w 998239"/>
              <a:gd name="connsiteY82" fmla="*/ 2447908 h 2601565"/>
              <a:gd name="connsiteX83" fmla="*/ 428806 w 998239"/>
              <a:gd name="connsiteY83" fmla="*/ 2409545 h 2601565"/>
              <a:gd name="connsiteX84" fmla="*/ 435216 w 998239"/>
              <a:gd name="connsiteY84" fmla="*/ 2381215 h 2601565"/>
              <a:gd name="connsiteX85" fmla="*/ 437508 w 998239"/>
              <a:gd name="connsiteY85" fmla="*/ 2382004 h 2601565"/>
              <a:gd name="connsiteX86" fmla="*/ 438204 w 998239"/>
              <a:gd name="connsiteY86" fmla="*/ 2381394 h 2601565"/>
              <a:gd name="connsiteX87" fmla="*/ 438054 w 998239"/>
              <a:gd name="connsiteY87" fmla="*/ 2380044 h 2601565"/>
              <a:gd name="connsiteX88" fmla="*/ 437652 w 998239"/>
              <a:gd name="connsiteY88" fmla="*/ 2379080 h 2601565"/>
              <a:gd name="connsiteX89" fmla="*/ 436750 w 998239"/>
              <a:gd name="connsiteY89" fmla="*/ 2377071 h 2601565"/>
              <a:gd name="connsiteX90" fmla="*/ 437767 w 998239"/>
              <a:gd name="connsiteY90" fmla="*/ 2375523 h 2601565"/>
              <a:gd name="connsiteX91" fmla="*/ 437711 w 998239"/>
              <a:gd name="connsiteY91" fmla="*/ 2374255 h 2601565"/>
              <a:gd name="connsiteX92" fmla="*/ 438004 w 998239"/>
              <a:gd name="connsiteY92" fmla="*/ 2372682 h 2601565"/>
              <a:gd name="connsiteX93" fmla="*/ 437308 w 998239"/>
              <a:gd name="connsiteY93" fmla="*/ 2373292 h 2601565"/>
              <a:gd name="connsiteX94" fmla="*/ 437711 w 998239"/>
              <a:gd name="connsiteY94" fmla="*/ 2374255 h 2601565"/>
              <a:gd name="connsiteX95" fmla="*/ 435216 w 998239"/>
              <a:gd name="connsiteY95" fmla="*/ 2381215 h 2601565"/>
              <a:gd name="connsiteX96" fmla="*/ 419562 w 998239"/>
              <a:gd name="connsiteY96" fmla="*/ 2378474 h 2601565"/>
              <a:gd name="connsiteX97" fmla="*/ 399876 w 998239"/>
              <a:gd name="connsiteY97" fmla="*/ 2379925 h 2601565"/>
              <a:gd name="connsiteX98" fmla="*/ 378919 w 998239"/>
              <a:gd name="connsiteY98" fmla="*/ 2383310 h 2601565"/>
              <a:gd name="connsiteX99" fmla="*/ 355837 w 998239"/>
              <a:gd name="connsiteY99" fmla="*/ 2389713 h 2601565"/>
              <a:gd name="connsiteX100" fmla="*/ 331860 w 998239"/>
              <a:gd name="connsiteY100" fmla="*/ 2398379 h 2601565"/>
              <a:gd name="connsiteX101" fmla="*/ 307564 w 998239"/>
              <a:gd name="connsiteY101" fmla="*/ 2407986 h 2601565"/>
              <a:gd name="connsiteX102" fmla="*/ 283791 w 998239"/>
              <a:gd name="connsiteY102" fmla="*/ 2419271 h 2601565"/>
              <a:gd name="connsiteX103" fmla="*/ 261091 w 998239"/>
              <a:gd name="connsiteY103" fmla="*/ 2430275 h 2601565"/>
              <a:gd name="connsiteX104" fmla="*/ 258707 w 998239"/>
              <a:gd name="connsiteY104" fmla="*/ 2431515 h 2601565"/>
              <a:gd name="connsiteX105" fmla="*/ 264907 w 998239"/>
              <a:gd name="connsiteY105" fmla="*/ 2418233 h 2601565"/>
              <a:gd name="connsiteX106" fmla="*/ 283331 w 998239"/>
              <a:gd name="connsiteY106" fmla="*/ 2403215 h 2601565"/>
              <a:gd name="connsiteX107" fmla="*/ 306269 w 998239"/>
              <a:gd name="connsiteY107" fmla="*/ 2389370 h 2601565"/>
              <a:gd name="connsiteX108" fmla="*/ 330709 w 998239"/>
              <a:gd name="connsiteY108" fmla="*/ 2376839 h 2601565"/>
              <a:gd name="connsiteX109" fmla="*/ 356078 w 998239"/>
              <a:gd name="connsiteY109" fmla="*/ 2366953 h 2601565"/>
              <a:gd name="connsiteX110" fmla="*/ 384546 w 998239"/>
              <a:gd name="connsiteY110" fmla="*/ 2359782 h 2601565"/>
              <a:gd name="connsiteX111" fmla="*/ 448037 w 998239"/>
              <a:gd name="connsiteY111" fmla="*/ 2345291 h 2601565"/>
              <a:gd name="connsiteX112" fmla="*/ 456052 w 998239"/>
              <a:gd name="connsiteY112" fmla="*/ 2295805 h 2601565"/>
              <a:gd name="connsiteX113" fmla="*/ 459891 w 998239"/>
              <a:gd name="connsiteY113" fmla="*/ 2246520 h 2601565"/>
              <a:gd name="connsiteX114" fmla="*/ 459547 w 998239"/>
              <a:gd name="connsiteY114" fmla="*/ 2196621 h 2601565"/>
              <a:gd name="connsiteX115" fmla="*/ 455007 w 998239"/>
              <a:gd name="connsiteY115" fmla="*/ 2147109 h 2601565"/>
              <a:gd name="connsiteX116" fmla="*/ 414605 w 998239"/>
              <a:gd name="connsiteY116" fmla="*/ 1999908 h 2601565"/>
              <a:gd name="connsiteX117" fmla="*/ 392039 w 998239"/>
              <a:gd name="connsiteY117" fmla="*/ 2033339 h 2601565"/>
              <a:gd name="connsiteX118" fmla="*/ 351498 w 998239"/>
              <a:gd name="connsiteY118" fmla="*/ 2087417 h 2601565"/>
              <a:gd name="connsiteX119" fmla="*/ 308424 w 998239"/>
              <a:gd name="connsiteY119" fmla="*/ 2139893 h 2601565"/>
              <a:gd name="connsiteX120" fmla="*/ 266098 w 998239"/>
              <a:gd name="connsiteY120" fmla="*/ 2190203 h 2601565"/>
              <a:gd name="connsiteX121" fmla="*/ 221074 w 998239"/>
              <a:gd name="connsiteY121" fmla="*/ 2236952 h 2601565"/>
              <a:gd name="connsiteX122" fmla="*/ 175500 w 998239"/>
              <a:gd name="connsiteY122" fmla="*/ 2279195 h 2601565"/>
              <a:gd name="connsiteX123" fmla="*/ 130958 w 998239"/>
              <a:gd name="connsiteY123" fmla="*/ 2318489 h 2601565"/>
              <a:gd name="connsiteX124" fmla="*/ 86731 w 998239"/>
              <a:gd name="connsiteY124" fmla="*/ 2351876 h 2601565"/>
              <a:gd name="connsiteX125" fmla="*/ 43708 w 998239"/>
              <a:gd name="connsiteY125" fmla="*/ 2380769 h 2601565"/>
              <a:gd name="connsiteX126" fmla="*/ 0 w 998239"/>
              <a:gd name="connsiteY126" fmla="*/ 2402513 h 2601565"/>
              <a:gd name="connsiteX127" fmla="*/ 7680 w 998239"/>
              <a:gd name="connsiteY127" fmla="*/ 2395440 h 2601565"/>
              <a:gd name="connsiteX128" fmla="*/ 12312 w 998239"/>
              <a:gd name="connsiteY128" fmla="*/ 2390461 h 2601565"/>
              <a:gd name="connsiteX129" fmla="*/ 15901 w 998239"/>
              <a:gd name="connsiteY129" fmla="*/ 2387490 h 2601565"/>
              <a:gd name="connsiteX130" fmla="*/ 17197 w 998239"/>
              <a:gd name="connsiteY130" fmla="*/ 2385386 h 2601565"/>
              <a:gd name="connsiteX131" fmla="*/ 16525 w 998239"/>
              <a:gd name="connsiteY131" fmla="*/ 2383620 h 2601565"/>
              <a:gd name="connsiteX132" fmla="*/ 17174 w 998239"/>
              <a:gd name="connsiteY132" fmla="*/ 2382567 h 2601565"/>
              <a:gd name="connsiteX133" fmla="*/ 15999 w 998239"/>
              <a:gd name="connsiteY133" fmla="*/ 2381933 h 2601565"/>
              <a:gd name="connsiteX134" fmla="*/ 16971 w 998239"/>
              <a:gd name="connsiteY134" fmla="*/ 2380354 h 2601565"/>
              <a:gd name="connsiteX135" fmla="*/ 20090 w 998239"/>
              <a:gd name="connsiteY135" fmla="*/ 2377830 h 2601565"/>
              <a:gd name="connsiteX136" fmla="*/ 24327 w 998239"/>
              <a:gd name="connsiteY136" fmla="*/ 2373807 h 2601565"/>
              <a:gd name="connsiteX137" fmla="*/ 30627 w 998239"/>
              <a:gd name="connsiteY137" fmla="*/ 2367391 h 2601565"/>
              <a:gd name="connsiteX138" fmla="*/ 40670 w 998239"/>
              <a:gd name="connsiteY138" fmla="*/ 2359024 h 2601565"/>
              <a:gd name="connsiteX139" fmla="*/ 55321 w 998239"/>
              <a:gd name="connsiteY139" fmla="*/ 2347300 h 2601565"/>
              <a:gd name="connsiteX140" fmla="*/ 71663 w 998239"/>
              <a:gd name="connsiteY140" fmla="*/ 2332515 h 2601565"/>
              <a:gd name="connsiteX141" fmla="*/ 94475 w 998239"/>
              <a:gd name="connsiteY141" fmla="*/ 2314213 h 2601565"/>
              <a:gd name="connsiteX142" fmla="*/ 121818 w 998239"/>
              <a:gd name="connsiteY142" fmla="*/ 2292046 h 2601565"/>
              <a:gd name="connsiteX143" fmla="*/ 160830 w 998239"/>
              <a:gd name="connsiteY143" fmla="*/ 2255375 h 2601565"/>
              <a:gd name="connsiteX144" fmla="*/ 197971 w 998239"/>
              <a:gd name="connsiteY144" fmla="*/ 2213486 h 2601565"/>
              <a:gd name="connsiteX145" fmla="*/ 234107 w 998239"/>
              <a:gd name="connsiteY145" fmla="*/ 2169419 h 2601565"/>
              <a:gd name="connsiteX146" fmla="*/ 274428 w 998239"/>
              <a:gd name="connsiteY146" fmla="*/ 2123636 h 2601565"/>
              <a:gd name="connsiteX147" fmla="*/ 282447 w 998239"/>
              <a:gd name="connsiteY147" fmla="*/ 2113474 h 2601565"/>
              <a:gd name="connsiteX148" fmla="*/ 294255 w 998239"/>
              <a:gd name="connsiteY148" fmla="*/ 2098111 h 2601565"/>
              <a:gd name="connsiteX149" fmla="*/ 304716 w 998239"/>
              <a:gd name="connsiteY149" fmla="*/ 2083635 h 2601565"/>
              <a:gd name="connsiteX150" fmla="*/ 328894 w 998239"/>
              <a:gd name="connsiteY150" fmla="*/ 2047263 h 2601565"/>
              <a:gd name="connsiteX151" fmla="*/ 330780 w 998239"/>
              <a:gd name="connsiteY151" fmla="*/ 2044202 h 2601565"/>
              <a:gd name="connsiteX152" fmla="*/ 331717 w 998239"/>
              <a:gd name="connsiteY152" fmla="*/ 2042063 h 2601565"/>
              <a:gd name="connsiteX153" fmla="*/ 391204 w 998239"/>
              <a:gd name="connsiteY153" fmla="*/ 1933218 h 2601565"/>
              <a:gd name="connsiteX154" fmla="*/ 390156 w 998239"/>
              <a:gd name="connsiteY154" fmla="*/ 1860349 h 2601565"/>
              <a:gd name="connsiteX155" fmla="*/ 396502 w 998239"/>
              <a:gd name="connsiteY155" fmla="*/ 1818105 h 2601565"/>
              <a:gd name="connsiteX156" fmla="*/ 402330 w 998239"/>
              <a:gd name="connsiteY156" fmla="*/ 1747141 h 2601565"/>
              <a:gd name="connsiteX157" fmla="*/ 412844 w 998239"/>
              <a:gd name="connsiteY157" fmla="*/ 1718578 h 2601565"/>
              <a:gd name="connsiteX158" fmla="*/ 421839 w 998239"/>
              <a:gd name="connsiteY158" fmla="*/ 1686822 h 2601565"/>
              <a:gd name="connsiteX159" fmla="*/ 430327 w 998239"/>
              <a:gd name="connsiteY159" fmla="*/ 1651516 h 2601565"/>
              <a:gd name="connsiteX160" fmla="*/ 438181 w 998239"/>
              <a:gd name="connsiteY160" fmla="*/ 1613906 h 2601565"/>
              <a:gd name="connsiteX161" fmla="*/ 444515 w 998239"/>
              <a:gd name="connsiteY161" fmla="*/ 1573279 h 2601565"/>
              <a:gd name="connsiteX162" fmla="*/ 449329 w 998239"/>
              <a:gd name="connsiteY162" fmla="*/ 1531942 h 2601565"/>
              <a:gd name="connsiteX163" fmla="*/ 454016 w 998239"/>
              <a:gd name="connsiteY163" fmla="*/ 1488654 h 2601565"/>
              <a:gd name="connsiteX164" fmla="*/ 457183 w 998239"/>
              <a:gd name="connsiteY164" fmla="*/ 1444833 h 2601565"/>
              <a:gd name="connsiteX165" fmla="*/ 459843 w 998239"/>
              <a:gd name="connsiteY165" fmla="*/ 1399239 h 2601565"/>
              <a:gd name="connsiteX166" fmla="*/ 459843 w 998239"/>
              <a:gd name="connsiteY166" fmla="*/ 1354354 h 2601565"/>
              <a:gd name="connsiteX167" fmla="*/ 459843 w 998239"/>
              <a:gd name="connsiteY167" fmla="*/ 1310001 h 2601565"/>
              <a:gd name="connsiteX168" fmla="*/ 457183 w 998239"/>
              <a:gd name="connsiteY168" fmla="*/ 1265471 h 2601565"/>
              <a:gd name="connsiteX169" fmla="*/ 453509 w 998239"/>
              <a:gd name="connsiteY169" fmla="*/ 1222715 h 2601565"/>
              <a:gd name="connsiteX170" fmla="*/ 448822 w 998239"/>
              <a:gd name="connsiteY170" fmla="*/ 1181023 h 2601565"/>
              <a:gd name="connsiteX171" fmla="*/ 441854 w 998239"/>
              <a:gd name="connsiteY171" fmla="*/ 1140751 h 2601565"/>
              <a:gd name="connsiteX172" fmla="*/ 432353 w 998239"/>
              <a:gd name="connsiteY172" fmla="*/ 1103318 h 2601565"/>
              <a:gd name="connsiteX173" fmla="*/ 421839 w 998239"/>
              <a:gd name="connsiteY173" fmla="*/ 1067835 h 2601565"/>
              <a:gd name="connsiteX174" fmla="*/ 409170 w 998239"/>
              <a:gd name="connsiteY174" fmla="*/ 1036079 h 2601565"/>
              <a:gd name="connsiteX175" fmla="*/ 405274 w 998239"/>
              <a:gd name="connsiteY175" fmla="*/ 1028382 h 2601565"/>
              <a:gd name="connsiteX176" fmla="*/ 325111 w 998239"/>
              <a:gd name="connsiteY176" fmla="*/ 669960 h 2601565"/>
              <a:gd name="connsiteX177" fmla="*/ 324674 w 998239"/>
              <a:gd name="connsiteY177" fmla="*/ 667064 h 2601565"/>
              <a:gd name="connsiteX178" fmla="*/ 321000 w 998239"/>
              <a:gd name="connsiteY178" fmla="*/ 613131 h 2601565"/>
              <a:gd name="connsiteX179" fmla="*/ 317833 w 998239"/>
              <a:gd name="connsiteY179" fmla="*/ 556715 h 2601565"/>
              <a:gd name="connsiteX180" fmla="*/ 317833 w 998239"/>
              <a:gd name="connsiteY180" fmla="*/ 499057 h 2601565"/>
              <a:gd name="connsiteX181" fmla="*/ 319986 w 998239"/>
              <a:gd name="connsiteY181" fmla="*/ 440866 h 2601565"/>
              <a:gd name="connsiteX182" fmla="*/ 324674 w 998239"/>
              <a:gd name="connsiteY182" fmla="*/ 383208 h 2601565"/>
              <a:gd name="connsiteX183" fmla="*/ 331642 w 998239"/>
              <a:gd name="connsiteY183" fmla="*/ 325726 h 2601565"/>
              <a:gd name="connsiteX184" fmla="*/ 338989 w 998239"/>
              <a:gd name="connsiteY184" fmla="*/ 270197 h 2601565"/>
              <a:gd name="connsiteX185" fmla="*/ 349504 w 998239"/>
              <a:gd name="connsiteY185" fmla="*/ 216264 h 2601565"/>
              <a:gd name="connsiteX186" fmla="*/ 362172 w 998239"/>
              <a:gd name="connsiteY186" fmla="*/ 165524 h 2601565"/>
              <a:gd name="connsiteX187" fmla="*/ 375347 w 998239"/>
              <a:gd name="connsiteY187" fmla="*/ 117446 h 2601565"/>
              <a:gd name="connsiteX188" fmla="*/ 390675 w 998239"/>
              <a:gd name="connsiteY188" fmla="*/ 73980 h 2601565"/>
              <a:gd name="connsiteX189" fmla="*/ 407017 w 998239"/>
              <a:gd name="connsiteY189" fmla="*/ 34418 h 2601565"/>
              <a:gd name="connsiteX190" fmla="*/ 426653 w 998239"/>
              <a:gd name="connsiteY190" fmla="*/ 0 h 2601565"/>
              <a:gd name="connsiteX191" fmla="*/ 424499 w 998239"/>
              <a:gd name="connsiteY191" fmla="*/ 8516 h 2601565"/>
              <a:gd name="connsiteX192" fmla="*/ 423485 w 998239"/>
              <a:gd name="connsiteY192" fmla="*/ 14193 h 2601565"/>
              <a:gd name="connsiteX193" fmla="*/ 422345 w 998239"/>
              <a:gd name="connsiteY193" fmla="*/ 17918 h 2601565"/>
              <a:gd name="connsiteX194" fmla="*/ 422345 w 998239"/>
              <a:gd name="connsiteY194" fmla="*/ 20048 h 2601565"/>
              <a:gd name="connsiteX195" fmla="*/ 423485 w 998239"/>
              <a:gd name="connsiteY195" fmla="*/ 21112 h 2601565"/>
              <a:gd name="connsiteX196" fmla="*/ 423485 w 998239"/>
              <a:gd name="connsiteY196" fmla="*/ 22177 h 2601565"/>
              <a:gd name="connsiteX197" fmla="*/ 424499 w 998239"/>
              <a:gd name="connsiteY197" fmla="*/ 22177 h 2601565"/>
              <a:gd name="connsiteX198" fmla="*/ 424499 w 998239"/>
              <a:gd name="connsiteY198" fmla="*/ 23773 h 2601565"/>
              <a:gd name="connsiteX199" fmla="*/ 423485 w 998239"/>
              <a:gd name="connsiteY199" fmla="*/ 26967 h 2601565"/>
              <a:gd name="connsiteX200" fmla="*/ 422345 w 998239"/>
              <a:gd name="connsiteY200" fmla="*/ 31756 h 2601565"/>
              <a:gd name="connsiteX201" fmla="*/ 420825 w 998239"/>
              <a:gd name="connsiteY201" fmla="*/ 39208 h 2601565"/>
              <a:gd name="connsiteX202" fmla="*/ 417658 w 998239"/>
              <a:gd name="connsiteY202" fmla="*/ 49676 h 2601565"/>
              <a:gd name="connsiteX203" fmla="*/ 412844 w 998239"/>
              <a:gd name="connsiteY203" fmla="*/ 64578 h 2601565"/>
              <a:gd name="connsiteX204" fmla="*/ 408157 w 998239"/>
              <a:gd name="connsiteY204" fmla="*/ 82496 h 2601565"/>
              <a:gd name="connsiteX205" fmla="*/ 400683 w 998239"/>
              <a:gd name="connsiteY205" fmla="*/ 105737 h 2601565"/>
              <a:gd name="connsiteX206" fmla="*/ 391815 w 998239"/>
              <a:gd name="connsiteY206" fmla="*/ 133768 h 2601565"/>
              <a:gd name="connsiteX207" fmla="*/ 381174 w 998239"/>
              <a:gd name="connsiteY207" fmla="*/ 177588 h 2601565"/>
              <a:gd name="connsiteX208" fmla="*/ 373826 w 998239"/>
              <a:gd name="connsiteY208" fmla="*/ 224602 h 2601565"/>
              <a:gd name="connsiteX209" fmla="*/ 367999 w 998239"/>
              <a:gd name="connsiteY209" fmla="*/ 272858 h 2601565"/>
              <a:gd name="connsiteX210" fmla="*/ 360145 w 998239"/>
              <a:gd name="connsiteY210" fmla="*/ 324130 h 2601565"/>
              <a:gd name="connsiteX211" fmla="*/ 359005 w 998239"/>
              <a:gd name="connsiteY211" fmla="*/ 335129 h 2601565"/>
              <a:gd name="connsiteX212" fmla="*/ 357484 w 998239"/>
              <a:gd name="connsiteY212" fmla="*/ 351628 h 2601565"/>
              <a:gd name="connsiteX213" fmla="*/ 356344 w 998239"/>
              <a:gd name="connsiteY213" fmla="*/ 369015 h 2601565"/>
              <a:gd name="connsiteX214" fmla="*/ 355331 w 998239"/>
              <a:gd name="connsiteY214" fmla="*/ 387997 h 2601565"/>
              <a:gd name="connsiteX215" fmla="*/ 355331 w 998239"/>
              <a:gd name="connsiteY215" fmla="*/ 407513 h 2601565"/>
              <a:gd name="connsiteX216" fmla="*/ 357484 w 998239"/>
              <a:gd name="connsiteY216" fmla="*/ 425077 h 2601565"/>
              <a:gd name="connsiteX217" fmla="*/ 360145 w 998239"/>
              <a:gd name="connsiteY217" fmla="*/ 440334 h 2601565"/>
              <a:gd name="connsiteX218" fmla="*/ 364832 w 998239"/>
              <a:gd name="connsiteY218" fmla="*/ 450979 h 2601565"/>
              <a:gd name="connsiteX219" fmla="*/ 390168 w 998239"/>
              <a:gd name="connsiteY219" fmla="*/ 448849 h 2601565"/>
              <a:gd name="connsiteX220" fmla="*/ 414997 w 998239"/>
              <a:gd name="connsiteY220" fmla="*/ 440334 h 2601565"/>
              <a:gd name="connsiteX221" fmla="*/ 438687 w 998239"/>
              <a:gd name="connsiteY221" fmla="*/ 426673 h 2601565"/>
              <a:gd name="connsiteX222" fmla="*/ 463010 w 998239"/>
              <a:gd name="connsiteY222" fmla="*/ 407513 h 2601565"/>
              <a:gd name="connsiteX223" fmla="*/ 485179 w 998239"/>
              <a:gd name="connsiteY223" fmla="*/ 385336 h 2601565"/>
              <a:gd name="connsiteX224" fmla="*/ 506842 w 998239"/>
              <a:gd name="connsiteY224" fmla="*/ 358370 h 2601565"/>
              <a:gd name="connsiteX225" fmla="*/ 527364 w 998239"/>
              <a:gd name="connsiteY225" fmla="*/ 329807 h 2601565"/>
              <a:gd name="connsiteX226" fmla="*/ 546367 w 998239"/>
              <a:gd name="connsiteY226" fmla="*/ 299825 h 2601565"/>
              <a:gd name="connsiteX227" fmla="*/ 564862 w 998239"/>
              <a:gd name="connsiteY227" fmla="*/ 268068 h 2601565"/>
              <a:gd name="connsiteX228" fmla="*/ 580697 w 998239"/>
              <a:gd name="connsiteY228" fmla="*/ 235247 h 2601565"/>
              <a:gd name="connsiteX229" fmla="*/ 595519 w 998239"/>
              <a:gd name="connsiteY229" fmla="*/ 203491 h 2601565"/>
              <a:gd name="connsiteX230" fmla="*/ 607680 w 998239"/>
              <a:gd name="connsiteY230" fmla="*/ 172798 h 2601565"/>
              <a:gd name="connsiteX231" fmla="*/ 613508 w 998239"/>
              <a:gd name="connsiteY231" fmla="*/ 172798 h 2601565"/>
              <a:gd name="connsiteX232" fmla="*/ 613508 w 998239"/>
              <a:gd name="connsiteY232" fmla="*/ 175992 h 2601565"/>
              <a:gd name="connsiteX233" fmla="*/ 604006 w 998239"/>
              <a:gd name="connsiteY233" fmla="*/ 206684 h 2601565"/>
              <a:gd name="connsiteX234" fmla="*/ 593365 w 998239"/>
              <a:gd name="connsiteY234" fmla="*/ 238440 h 2601565"/>
              <a:gd name="connsiteX235" fmla="*/ 581837 w 998239"/>
              <a:gd name="connsiteY235" fmla="*/ 269132 h 2601565"/>
              <a:gd name="connsiteX236" fmla="*/ 570183 w 998239"/>
              <a:gd name="connsiteY236" fmla="*/ 298760 h 2601565"/>
              <a:gd name="connsiteX237" fmla="*/ 558021 w 998239"/>
              <a:gd name="connsiteY237" fmla="*/ 327678 h 2601565"/>
              <a:gd name="connsiteX238" fmla="*/ 544339 w 998239"/>
              <a:gd name="connsiteY238" fmla="*/ 354645 h 2601565"/>
              <a:gd name="connsiteX239" fmla="*/ 530025 w 998239"/>
              <a:gd name="connsiteY239" fmla="*/ 380546 h 2601565"/>
              <a:gd name="connsiteX240" fmla="*/ 512669 w 998239"/>
              <a:gd name="connsiteY240" fmla="*/ 404319 h 2601565"/>
              <a:gd name="connsiteX241" fmla="*/ 494680 w 998239"/>
              <a:gd name="connsiteY241" fmla="*/ 427738 h 2601565"/>
              <a:gd name="connsiteX242" fmla="*/ 473524 w 998239"/>
              <a:gd name="connsiteY242" fmla="*/ 446720 h 2601565"/>
              <a:gd name="connsiteX243" fmla="*/ 449329 w 998239"/>
              <a:gd name="connsiteY243" fmla="*/ 464107 h 2601565"/>
              <a:gd name="connsiteX244" fmla="*/ 422345 w 998239"/>
              <a:gd name="connsiteY244" fmla="*/ 479542 h 2601565"/>
              <a:gd name="connsiteX245" fmla="*/ 393842 w 998239"/>
              <a:gd name="connsiteY245" fmla="*/ 491073 h 2601565"/>
              <a:gd name="connsiteX246" fmla="*/ 360145 w 998239"/>
              <a:gd name="connsiteY246" fmla="*/ 499057 h 2601565"/>
              <a:gd name="connsiteX247" fmla="*/ 361158 w 998239"/>
              <a:gd name="connsiteY247" fmla="*/ 554586 h 2601565"/>
              <a:gd name="connsiteX248" fmla="*/ 365845 w 998239"/>
              <a:gd name="connsiteY248" fmla="*/ 607455 h 2601565"/>
              <a:gd name="connsiteX249" fmla="*/ 373826 w 998239"/>
              <a:gd name="connsiteY249" fmla="*/ 657662 h 2601565"/>
              <a:gd name="connsiteX250" fmla="*/ 384341 w 998239"/>
              <a:gd name="connsiteY250" fmla="*/ 705208 h 2601565"/>
              <a:gd name="connsiteX251" fmla="*/ 397516 w 998239"/>
              <a:gd name="connsiteY251" fmla="*/ 750625 h 2601565"/>
              <a:gd name="connsiteX252" fmla="*/ 411831 w 998239"/>
              <a:gd name="connsiteY252" fmla="*/ 794090 h 2601565"/>
              <a:gd name="connsiteX253" fmla="*/ 428172 w 998239"/>
              <a:gd name="connsiteY253" fmla="*/ 835250 h 2601565"/>
              <a:gd name="connsiteX254" fmla="*/ 444515 w 998239"/>
              <a:gd name="connsiteY254" fmla="*/ 875345 h 2601565"/>
              <a:gd name="connsiteX255" fmla="*/ 449329 w 998239"/>
              <a:gd name="connsiteY255" fmla="*/ 884925 h 2601565"/>
              <a:gd name="connsiteX256" fmla="*/ 453509 w 998239"/>
              <a:gd name="connsiteY256" fmla="*/ 896634 h 2601565"/>
              <a:gd name="connsiteX257" fmla="*/ 459336 w 998239"/>
              <a:gd name="connsiteY257" fmla="*/ 909231 h 2601565"/>
              <a:gd name="connsiteX258" fmla="*/ 464657 w 998239"/>
              <a:gd name="connsiteY258" fmla="*/ 922536 h 2601565"/>
              <a:gd name="connsiteX259" fmla="*/ 471498 w 998239"/>
              <a:gd name="connsiteY259" fmla="*/ 935132 h 2601565"/>
              <a:gd name="connsiteX260" fmla="*/ 479352 w 998239"/>
              <a:gd name="connsiteY260" fmla="*/ 945776 h 2601565"/>
              <a:gd name="connsiteX261" fmla="*/ 488853 w 998239"/>
              <a:gd name="connsiteY261" fmla="*/ 955180 h 2601565"/>
              <a:gd name="connsiteX262" fmla="*/ 499494 w 998239"/>
              <a:gd name="connsiteY262" fmla="*/ 962099 h 2601565"/>
              <a:gd name="connsiteX263" fmla="*/ 512163 w 998239"/>
              <a:gd name="connsiteY263" fmla="*/ 964760 h 2601565"/>
              <a:gd name="connsiteX264" fmla="*/ 525338 w 998239"/>
              <a:gd name="connsiteY264" fmla="*/ 964228 h 2601565"/>
              <a:gd name="connsiteX265" fmla="*/ 549027 w 998239"/>
              <a:gd name="connsiteY265" fmla="*/ 956244 h 2601565"/>
              <a:gd name="connsiteX266" fmla="*/ 570183 w 998239"/>
              <a:gd name="connsiteY266" fmla="*/ 943116 h 2601565"/>
              <a:gd name="connsiteX267" fmla="*/ 590705 w 998239"/>
              <a:gd name="connsiteY267" fmla="*/ 926617 h 2601565"/>
              <a:gd name="connsiteX268" fmla="*/ 607680 w 998239"/>
              <a:gd name="connsiteY268" fmla="*/ 907101 h 2601565"/>
              <a:gd name="connsiteX269" fmla="*/ 624022 w 998239"/>
              <a:gd name="connsiteY269" fmla="*/ 885989 h 2601565"/>
              <a:gd name="connsiteX270" fmla="*/ 639350 w 998239"/>
              <a:gd name="connsiteY270" fmla="*/ 863813 h 2601565"/>
              <a:gd name="connsiteX271" fmla="*/ 653032 w 998239"/>
              <a:gd name="connsiteY271" fmla="*/ 842701 h 2601565"/>
              <a:gd name="connsiteX272" fmla="*/ 664687 w 998239"/>
              <a:gd name="connsiteY272" fmla="*/ 822476 h 2601565"/>
              <a:gd name="connsiteX273" fmla="*/ 690530 w 998239"/>
              <a:gd name="connsiteY273" fmla="*/ 776527 h 2601565"/>
              <a:gd name="connsiteX274" fmla="*/ 715359 w 998239"/>
              <a:gd name="connsiteY274" fmla="*/ 724723 h 2601565"/>
              <a:gd name="connsiteX275" fmla="*/ 740189 w 998239"/>
              <a:gd name="connsiteY275" fmla="*/ 668129 h 2601565"/>
              <a:gd name="connsiteX276" fmla="*/ 763372 w 998239"/>
              <a:gd name="connsiteY276" fmla="*/ 606390 h 2601565"/>
              <a:gd name="connsiteX277" fmla="*/ 784528 w 998239"/>
              <a:gd name="connsiteY277" fmla="*/ 541280 h 2601565"/>
              <a:gd name="connsiteX278" fmla="*/ 803530 w 998239"/>
              <a:gd name="connsiteY278" fmla="*/ 472090 h 2601565"/>
              <a:gd name="connsiteX279" fmla="*/ 820886 w 998239"/>
              <a:gd name="connsiteY279" fmla="*/ 399707 h 2601565"/>
              <a:gd name="connsiteX280" fmla="*/ 833553 w 998239"/>
              <a:gd name="connsiteY280" fmla="*/ 324662 h 2601565"/>
              <a:gd name="connsiteX281" fmla="*/ 843055 w 998239"/>
              <a:gd name="connsiteY281" fmla="*/ 247843 h 2601565"/>
              <a:gd name="connsiteX282" fmla="*/ 848882 w 998239"/>
              <a:gd name="connsiteY282" fmla="*/ 169250 h 2601565"/>
              <a:gd name="connsiteX283" fmla="*/ 853569 w 998239"/>
              <a:gd name="connsiteY283" fmla="*/ 172798 h 2601565"/>
              <a:gd name="connsiteX284" fmla="*/ 857370 w 998239"/>
              <a:gd name="connsiteY284" fmla="*/ 181846 h 2601565"/>
              <a:gd name="connsiteX285" fmla="*/ 860537 w 998239"/>
              <a:gd name="connsiteY285" fmla="*/ 195152 h 2601565"/>
              <a:gd name="connsiteX286" fmla="*/ 862057 w 998239"/>
              <a:gd name="connsiteY286" fmla="*/ 212538 h 2601565"/>
              <a:gd name="connsiteX287" fmla="*/ 863070 w 998239"/>
              <a:gd name="connsiteY287" fmla="*/ 232586 h 2601565"/>
              <a:gd name="connsiteX288" fmla="*/ 863070 w 998239"/>
              <a:gd name="connsiteY288" fmla="*/ 255827 h 2601565"/>
              <a:gd name="connsiteX289" fmla="*/ 863070 w 998239"/>
              <a:gd name="connsiteY289" fmla="*/ 280664 h 2601565"/>
              <a:gd name="connsiteX290" fmla="*/ 862057 w 998239"/>
              <a:gd name="connsiteY290" fmla="*/ 307630 h 2601565"/>
              <a:gd name="connsiteX291" fmla="*/ 860537 w 998239"/>
              <a:gd name="connsiteY291" fmla="*/ 335129 h 2601565"/>
              <a:gd name="connsiteX292" fmla="*/ 858383 w 998239"/>
              <a:gd name="connsiteY292" fmla="*/ 363160 h 2601565"/>
              <a:gd name="connsiteX293" fmla="*/ 855216 w 998239"/>
              <a:gd name="connsiteY293" fmla="*/ 391191 h 2601565"/>
              <a:gd name="connsiteX294" fmla="*/ 853569 w 998239"/>
              <a:gd name="connsiteY294" fmla="*/ 418157 h 2601565"/>
              <a:gd name="connsiteX295" fmla="*/ 850402 w 998239"/>
              <a:gd name="connsiteY295" fmla="*/ 442995 h 2601565"/>
              <a:gd name="connsiteX296" fmla="*/ 847869 w 998239"/>
              <a:gd name="connsiteY296" fmla="*/ 466236 h 2601565"/>
              <a:gd name="connsiteX297" fmla="*/ 844701 w 998239"/>
              <a:gd name="connsiteY297" fmla="*/ 486283 h 2601565"/>
              <a:gd name="connsiteX298" fmla="*/ 842041 w 998239"/>
              <a:gd name="connsiteY298" fmla="*/ 502782 h 2601565"/>
              <a:gd name="connsiteX299" fmla="*/ 839888 w 998239"/>
              <a:gd name="connsiteY299" fmla="*/ 515910 h 2601565"/>
              <a:gd name="connsiteX300" fmla="*/ 801883 w 998239"/>
              <a:gd name="connsiteY300" fmla="*/ 666000 h 2601565"/>
              <a:gd name="connsiteX301" fmla="*/ 832540 w 998239"/>
              <a:gd name="connsiteY301" fmla="*/ 662984 h 2601565"/>
              <a:gd name="connsiteX302" fmla="*/ 861044 w 998239"/>
              <a:gd name="connsiteY302" fmla="*/ 655533 h 2601565"/>
              <a:gd name="connsiteX303" fmla="*/ 887900 w 998239"/>
              <a:gd name="connsiteY303" fmla="*/ 644888 h 2601565"/>
              <a:gd name="connsiteX304" fmla="*/ 913743 w 998239"/>
              <a:gd name="connsiteY304" fmla="*/ 631228 h 2601565"/>
              <a:gd name="connsiteX305" fmla="*/ 937052 w 998239"/>
              <a:gd name="connsiteY305" fmla="*/ 615793 h 2601565"/>
              <a:gd name="connsiteX306" fmla="*/ 958081 w 998239"/>
              <a:gd name="connsiteY306" fmla="*/ 598939 h 2601565"/>
              <a:gd name="connsiteX307" fmla="*/ 978224 w 998239"/>
              <a:gd name="connsiteY307" fmla="*/ 581553 h 2601565"/>
              <a:gd name="connsiteX308" fmla="*/ 996719 w 998239"/>
              <a:gd name="connsiteY308" fmla="*/ 565054 h 2601565"/>
              <a:gd name="connsiteX309" fmla="*/ 998239 w 998239"/>
              <a:gd name="connsiteY309" fmla="*/ 573037 h 2601565"/>
              <a:gd name="connsiteX310" fmla="*/ 981391 w 998239"/>
              <a:gd name="connsiteY310" fmla="*/ 598939 h 2601565"/>
              <a:gd name="connsiteX311" fmla="*/ 960742 w 998239"/>
              <a:gd name="connsiteY311" fmla="*/ 623776 h 2601565"/>
              <a:gd name="connsiteX312" fmla="*/ 935912 w 998239"/>
              <a:gd name="connsiteY312" fmla="*/ 645953 h 2601565"/>
              <a:gd name="connsiteX313" fmla="*/ 908042 w 998239"/>
              <a:gd name="connsiteY313" fmla="*/ 666000 h 2601565"/>
              <a:gd name="connsiteX314" fmla="*/ 878399 w 998239"/>
              <a:gd name="connsiteY314" fmla="*/ 684096 h 2601565"/>
              <a:gd name="connsiteX315" fmla="*/ 846728 w 998239"/>
              <a:gd name="connsiteY315" fmla="*/ 699886 h 2601565"/>
              <a:gd name="connsiteX316" fmla="*/ 814044 w 998239"/>
              <a:gd name="connsiteY316" fmla="*/ 712127 h 2601565"/>
              <a:gd name="connsiteX317" fmla="*/ 780728 w 998239"/>
              <a:gd name="connsiteY317" fmla="*/ 720997 h 2601565"/>
              <a:gd name="connsiteX318" fmla="*/ 773886 w 998239"/>
              <a:gd name="connsiteY318" fmla="*/ 742287 h 2601565"/>
              <a:gd name="connsiteX319" fmla="*/ 764385 w 998239"/>
              <a:gd name="connsiteY319" fmla="*/ 767124 h 2601565"/>
              <a:gd name="connsiteX320" fmla="*/ 753871 w 998239"/>
              <a:gd name="connsiteY320" fmla="*/ 793026 h 2601565"/>
              <a:gd name="connsiteX321" fmla="*/ 740189 w 998239"/>
              <a:gd name="connsiteY321" fmla="*/ 821057 h 2601565"/>
              <a:gd name="connsiteX322" fmla="*/ 725874 w 998239"/>
              <a:gd name="connsiteY322" fmla="*/ 850507 h 2601565"/>
              <a:gd name="connsiteX323" fmla="*/ 710546 w 998239"/>
              <a:gd name="connsiteY323" fmla="*/ 879603 h 2601565"/>
              <a:gd name="connsiteX324" fmla="*/ 705253 w 998239"/>
              <a:gd name="connsiteY324" fmla="*/ 888509 h 2601565"/>
              <a:gd name="connsiteX325" fmla="*/ 657504 w 998239"/>
              <a:gd name="connsiteY325" fmla="*/ 965731 h 2601565"/>
              <a:gd name="connsiteX326" fmla="*/ 646192 w 998239"/>
              <a:gd name="connsiteY326" fmla="*/ 981082 h 2601565"/>
              <a:gd name="connsiteX327" fmla="*/ 631877 w 998239"/>
              <a:gd name="connsiteY327" fmla="*/ 1000774 h 2601565"/>
              <a:gd name="connsiteX328" fmla="*/ 618195 w 998239"/>
              <a:gd name="connsiteY328" fmla="*/ 1014967 h 2601565"/>
              <a:gd name="connsiteX329" fmla="*/ 620348 w 998239"/>
              <a:gd name="connsiteY329" fmla="*/ 1025612 h 2601565"/>
              <a:gd name="connsiteX0" fmla="*/ 598179 w 998239"/>
              <a:gd name="connsiteY0" fmla="*/ 1179427 h 2601565"/>
              <a:gd name="connsiteX1" fmla="*/ 587538 w 998239"/>
              <a:gd name="connsiteY1" fmla="*/ 1212780 h 2601565"/>
              <a:gd name="connsiteX2" fmla="*/ 579177 w 998239"/>
              <a:gd name="connsiteY2" fmla="*/ 1247552 h 2601565"/>
              <a:gd name="connsiteX3" fmla="*/ 574363 w 998239"/>
              <a:gd name="connsiteY3" fmla="*/ 1283035 h 2601565"/>
              <a:gd name="connsiteX4" fmla="*/ 572336 w 998239"/>
              <a:gd name="connsiteY4" fmla="*/ 1320468 h 2601565"/>
              <a:gd name="connsiteX5" fmla="*/ 571196 w 998239"/>
              <a:gd name="connsiteY5" fmla="*/ 1358079 h 2601565"/>
              <a:gd name="connsiteX6" fmla="*/ 572336 w 998239"/>
              <a:gd name="connsiteY6" fmla="*/ 1395691 h 2601565"/>
              <a:gd name="connsiteX7" fmla="*/ 574363 w 998239"/>
              <a:gd name="connsiteY7" fmla="*/ 1434189 h 2601565"/>
              <a:gd name="connsiteX8" fmla="*/ 577023 w 998239"/>
              <a:gd name="connsiteY8" fmla="*/ 1472331 h 2601565"/>
              <a:gd name="connsiteX9" fmla="*/ 580190 w 998239"/>
              <a:gd name="connsiteY9" fmla="*/ 1509765 h 2601565"/>
              <a:gd name="connsiteX10" fmla="*/ 580697 w 998239"/>
              <a:gd name="connsiteY10" fmla="*/ 1564763 h 2601565"/>
              <a:gd name="connsiteX11" fmla="*/ 578037 w 998239"/>
              <a:gd name="connsiteY11" fmla="*/ 1619760 h 2601565"/>
              <a:gd name="connsiteX12" fmla="*/ 573350 w 998239"/>
              <a:gd name="connsiteY12" fmla="*/ 1672629 h 2601565"/>
              <a:gd name="connsiteX13" fmla="*/ 567522 w 998239"/>
              <a:gd name="connsiteY13" fmla="*/ 1724432 h 2601565"/>
              <a:gd name="connsiteX14" fmla="*/ 564474 w 998239"/>
              <a:gd name="connsiteY14" fmla="*/ 1798067 h 2601565"/>
              <a:gd name="connsiteX15" fmla="*/ 565843 w 998239"/>
              <a:gd name="connsiteY15" fmla="*/ 1798067 h 2601565"/>
              <a:gd name="connsiteX16" fmla="*/ 596167 w 998239"/>
              <a:gd name="connsiteY16" fmla="*/ 2004317 h 2601565"/>
              <a:gd name="connsiteX17" fmla="*/ 614772 w 998239"/>
              <a:gd name="connsiteY17" fmla="*/ 2015335 h 2601565"/>
              <a:gd name="connsiteX18" fmla="*/ 633212 w 998239"/>
              <a:gd name="connsiteY18" fmla="*/ 2026005 h 2601565"/>
              <a:gd name="connsiteX19" fmla="*/ 649037 w 998239"/>
              <a:gd name="connsiteY19" fmla="*/ 2036824 h 2601565"/>
              <a:gd name="connsiteX20" fmla="*/ 682546 w 998239"/>
              <a:gd name="connsiteY20" fmla="*/ 2063750 h 2601565"/>
              <a:gd name="connsiteX21" fmla="*/ 712427 w 998239"/>
              <a:gd name="connsiteY21" fmla="*/ 2092373 h 2601565"/>
              <a:gd name="connsiteX22" fmla="*/ 738220 w 998239"/>
              <a:gd name="connsiteY22" fmla="*/ 2120464 h 2601565"/>
              <a:gd name="connsiteX23" fmla="*/ 761610 w 998239"/>
              <a:gd name="connsiteY23" fmla="*/ 2148686 h 2601565"/>
              <a:gd name="connsiteX24" fmla="*/ 783089 w 998239"/>
              <a:gd name="connsiteY24" fmla="*/ 2177264 h 2601565"/>
              <a:gd name="connsiteX25" fmla="*/ 803347 w 998239"/>
              <a:gd name="connsiteY25" fmla="*/ 2204774 h 2601565"/>
              <a:gd name="connsiteX26" fmla="*/ 821429 w 998239"/>
              <a:gd name="connsiteY26" fmla="*/ 2231393 h 2601565"/>
              <a:gd name="connsiteX27" fmla="*/ 812873 w 998239"/>
              <a:gd name="connsiteY27" fmla="*/ 2236092 h 2601565"/>
              <a:gd name="connsiteX28" fmla="*/ 783805 w 998239"/>
              <a:gd name="connsiteY28" fmla="*/ 2203301 h 2601565"/>
              <a:gd name="connsiteX29" fmla="*/ 753719 w 998239"/>
              <a:gd name="connsiteY29" fmla="*/ 2172059 h 2601565"/>
              <a:gd name="connsiteX30" fmla="*/ 722647 w 998239"/>
              <a:gd name="connsiteY30" fmla="*/ 2142999 h 2601565"/>
              <a:gd name="connsiteX31" fmla="*/ 690330 w 998239"/>
              <a:gd name="connsiteY31" fmla="*/ 2116510 h 2601565"/>
              <a:gd name="connsiteX32" fmla="*/ 655982 w 998239"/>
              <a:gd name="connsiteY32" fmla="*/ 2093118 h 2601565"/>
              <a:gd name="connsiteX33" fmla="*/ 620297 w 998239"/>
              <a:gd name="connsiteY33" fmla="*/ 2072215 h 2601565"/>
              <a:gd name="connsiteX34" fmla="*/ 583862 w 998239"/>
              <a:gd name="connsiteY34" fmla="*/ 2054108 h 2601565"/>
              <a:gd name="connsiteX35" fmla="*/ 545427 w 998239"/>
              <a:gd name="connsiteY35" fmla="*/ 2040553 h 2601565"/>
              <a:gd name="connsiteX36" fmla="*/ 511522 w 998239"/>
              <a:gd name="connsiteY36" fmla="*/ 2221026 h 2601565"/>
              <a:gd name="connsiteX37" fmla="*/ 546020 w 998239"/>
              <a:gd name="connsiteY37" fmla="*/ 2245768 h 2601565"/>
              <a:gd name="connsiteX38" fmla="*/ 576539 w 998239"/>
              <a:gd name="connsiteY38" fmla="*/ 2272514 h 2601565"/>
              <a:gd name="connsiteX39" fmla="*/ 601206 w 998239"/>
              <a:gd name="connsiteY39" fmla="*/ 2299617 h 2601565"/>
              <a:gd name="connsiteX40" fmla="*/ 620912 w 998239"/>
              <a:gd name="connsiteY40" fmla="*/ 2328269 h 2601565"/>
              <a:gd name="connsiteX41" fmla="*/ 635746 w 998239"/>
              <a:gd name="connsiteY41" fmla="*/ 2357733 h 2601565"/>
              <a:gd name="connsiteX42" fmla="*/ 645162 w 998239"/>
              <a:gd name="connsiteY42" fmla="*/ 2386515 h 2601565"/>
              <a:gd name="connsiteX43" fmla="*/ 649446 w 998239"/>
              <a:gd name="connsiteY43" fmla="*/ 2415678 h 2601565"/>
              <a:gd name="connsiteX44" fmla="*/ 648196 w 998239"/>
              <a:gd name="connsiteY44" fmla="*/ 2444260 h 2601565"/>
              <a:gd name="connsiteX45" fmla="*/ 641984 w 998239"/>
              <a:gd name="connsiteY45" fmla="*/ 2470935 h 2601565"/>
              <a:gd name="connsiteX46" fmla="*/ 637257 w 998239"/>
              <a:gd name="connsiteY46" fmla="*/ 2472280 h 2601565"/>
              <a:gd name="connsiteX47" fmla="*/ 635317 w 998239"/>
              <a:gd name="connsiteY47" fmla="*/ 2465092 h 2601565"/>
              <a:gd name="connsiteX48" fmla="*/ 641087 w 998239"/>
              <a:gd name="connsiteY48" fmla="*/ 2449008 h 2601565"/>
              <a:gd name="connsiteX49" fmla="*/ 641384 w 998239"/>
              <a:gd name="connsiteY49" fmla="*/ 2430972 h 2601565"/>
              <a:gd name="connsiteX50" fmla="*/ 639215 w 998239"/>
              <a:gd name="connsiteY50" fmla="*/ 2410982 h 2601565"/>
              <a:gd name="connsiteX51" fmla="*/ 632287 w 998239"/>
              <a:gd name="connsiteY51" fmla="*/ 2390884 h 2601565"/>
              <a:gd name="connsiteX52" fmla="*/ 621944 w 998239"/>
              <a:gd name="connsiteY52" fmla="*/ 2369828 h 2601565"/>
              <a:gd name="connsiteX53" fmla="*/ 609133 w 998239"/>
              <a:gd name="connsiteY53" fmla="*/ 2349453 h 2601565"/>
              <a:gd name="connsiteX54" fmla="*/ 593107 w 998239"/>
              <a:gd name="connsiteY54" fmla="*/ 2329922 h 2601565"/>
              <a:gd name="connsiteX55" fmla="*/ 574242 w 998239"/>
              <a:gd name="connsiteY55" fmla="*/ 2311561 h 2601565"/>
              <a:gd name="connsiteX56" fmla="*/ 554736 w 998239"/>
              <a:gd name="connsiteY56" fmla="*/ 2295077 h 2601565"/>
              <a:gd name="connsiteX57" fmla="*/ 542732 w 998239"/>
              <a:gd name="connsiteY57" fmla="*/ 2286998 h 2601565"/>
              <a:gd name="connsiteX58" fmla="*/ 533341 w 998239"/>
              <a:gd name="connsiteY58" fmla="*/ 2278769 h 2601565"/>
              <a:gd name="connsiteX59" fmla="*/ 523778 w 998239"/>
              <a:gd name="connsiteY59" fmla="*/ 2272829 h 2601565"/>
              <a:gd name="connsiteX60" fmla="*/ 514151 w 998239"/>
              <a:gd name="connsiteY60" fmla="*/ 2267440 h 2601565"/>
              <a:gd name="connsiteX61" fmla="*/ 503656 w 998239"/>
              <a:gd name="connsiteY61" fmla="*/ 2264952 h 2601565"/>
              <a:gd name="connsiteX62" fmla="*/ 491006 w 998239"/>
              <a:gd name="connsiteY62" fmla="*/ 2308954 h 2601565"/>
              <a:gd name="connsiteX63" fmla="*/ 476330 w 998239"/>
              <a:gd name="connsiteY63" fmla="*/ 2349959 h 2601565"/>
              <a:gd name="connsiteX64" fmla="*/ 459509 w 998239"/>
              <a:gd name="connsiteY64" fmla="*/ 2391527 h 2601565"/>
              <a:gd name="connsiteX65" fmla="*/ 439580 w 998239"/>
              <a:gd name="connsiteY65" fmla="*/ 2432199 h 2601565"/>
              <a:gd name="connsiteX66" fmla="*/ 416585 w 998239"/>
              <a:gd name="connsiteY66" fmla="*/ 2475063 h 2601565"/>
              <a:gd name="connsiteX67" fmla="*/ 389961 w 998239"/>
              <a:gd name="connsiteY67" fmla="*/ 2519626 h 2601565"/>
              <a:gd name="connsiteX68" fmla="*/ 384223 w 998239"/>
              <a:gd name="connsiteY68" fmla="*/ 2526793 h 2601565"/>
              <a:gd name="connsiteX69" fmla="*/ 377695 w 998239"/>
              <a:gd name="connsiteY69" fmla="*/ 2537945 h 2601565"/>
              <a:gd name="connsiteX70" fmla="*/ 368996 w 998239"/>
              <a:gd name="connsiteY70" fmla="*/ 2549023 h 2601565"/>
              <a:gd name="connsiteX71" fmla="*/ 360933 w 998239"/>
              <a:gd name="connsiteY71" fmla="*/ 2560863 h 2601565"/>
              <a:gd name="connsiteX72" fmla="*/ 351567 w 998239"/>
              <a:gd name="connsiteY72" fmla="*/ 2573185 h 2601565"/>
              <a:gd name="connsiteX73" fmla="*/ 341532 w 998239"/>
              <a:gd name="connsiteY73" fmla="*/ 2583296 h 2601565"/>
              <a:gd name="connsiteX74" fmla="*/ 331557 w 998239"/>
              <a:gd name="connsiteY74" fmla="*/ 2592037 h 2601565"/>
              <a:gd name="connsiteX75" fmla="*/ 321124 w 998239"/>
              <a:gd name="connsiteY75" fmla="*/ 2598545 h 2601565"/>
              <a:gd name="connsiteX76" fmla="*/ 312044 w 998239"/>
              <a:gd name="connsiteY76" fmla="*/ 2601565 h 2601565"/>
              <a:gd name="connsiteX77" fmla="*/ 309960 w 998239"/>
              <a:gd name="connsiteY77" fmla="*/ 2597301 h 2601565"/>
              <a:gd name="connsiteX78" fmla="*/ 342120 w 998239"/>
              <a:gd name="connsiteY78" fmla="*/ 2563687 h 2601565"/>
              <a:gd name="connsiteX79" fmla="*/ 370336 w 998239"/>
              <a:gd name="connsiteY79" fmla="*/ 2526618 h 2601565"/>
              <a:gd name="connsiteX80" fmla="*/ 394287 w 998239"/>
              <a:gd name="connsiteY80" fmla="*/ 2487031 h 2601565"/>
              <a:gd name="connsiteX81" fmla="*/ 413201 w 998239"/>
              <a:gd name="connsiteY81" fmla="*/ 2447908 h 2601565"/>
              <a:gd name="connsiteX82" fmla="*/ 428806 w 998239"/>
              <a:gd name="connsiteY82" fmla="*/ 2409545 h 2601565"/>
              <a:gd name="connsiteX83" fmla="*/ 435216 w 998239"/>
              <a:gd name="connsiteY83" fmla="*/ 2381215 h 2601565"/>
              <a:gd name="connsiteX84" fmla="*/ 437508 w 998239"/>
              <a:gd name="connsiteY84" fmla="*/ 2382004 h 2601565"/>
              <a:gd name="connsiteX85" fmla="*/ 438204 w 998239"/>
              <a:gd name="connsiteY85" fmla="*/ 2381394 h 2601565"/>
              <a:gd name="connsiteX86" fmla="*/ 438054 w 998239"/>
              <a:gd name="connsiteY86" fmla="*/ 2380044 h 2601565"/>
              <a:gd name="connsiteX87" fmla="*/ 437652 w 998239"/>
              <a:gd name="connsiteY87" fmla="*/ 2379080 h 2601565"/>
              <a:gd name="connsiteX88" fmla="*/ 436750 w 998239"/>
              <a:gd name="connsiteY88" fmla="*/ 2377071 h 2601565"/>
              <a:gd name="connsiteX89" fmla="*/ 437767 w 998239"/>
              <a:gd name="connsiteY89" fmla="*/ 2375523 h 2601565"/>
              <a:gd name="connsiteX90" fmla="*/ 437711 w 998239"/>
              <a:gd name="connsiteY90" fmla="*/ 2374255 h 2601565"/>
              <a:gd name="connsiteX91" fmla="*/ 438004 w 998239"/>
              <a:gd name="connsiteY91" fmla="*/ 2372682 h 2601565"/>
              <a:gd name="connsiteX92" fmla="*/ 437308 w 998239"/>
              <a:gd name="connsiteY92" fmla="*/ 2373292 h 2601565"/>
              <a:gd name="connsiteX93" fmla="*/ 437711 w 998239"/>
              <a:gd name="connsiteY93" fmla="*/ 2374255 h 2601565"/>
              <a:gd name="connsiteX94" fmla="*/ 435216 w 998239"/>
              <a:gd name="connsiteY94" fmla="*/ 2381215 h 2601565"/>
              <a:gd name="connsiteX95" fmla="*/ 419562 w 998239"/>
              <a:gd name="connsiteY95" fmla="*/ 2378474 h 2601565"/>
              <a:gd name="connsiteX96" fmla="*/ 399876 w 998239"/>
              <a:gd name="connsiteY96" fmla="*/ 2379925 h 2601565"/>
              <a:gd name="connsiteX97" fmla="*/ 378919 w 998239"/>
              <a:gd name="connsiteY97" fmla="*/ 2383310 h 2601565"/>
              <a:gd name="connsiteX98" fmla="*/ 355837 w 998239"/>
              <a:gd name="connsiteY98" fmla="*/ 2389713 h 2601565"/>
              <a:gd name="connsiteX99" fmla="*/ 331860 w 998239"/>
              <a:gd name="connsiteY99" fmla="*/ 2398379 h 2601565"/>
              <a:gd name="connsiteX100" fmla="*/ 307564 w 998239"/>
              <a:gd name="connsiteY100" fmla="*/ 2407986 h 2601565"/>
              <a:gd name="connsiteX101" fmla="*/ 283791 w 998239"/>
              <a:gd name="connsiteY101" fmla="*/ 2419271 h 2601565"/>
              <a:gd name="connsiteX102" fmla="*/ 261091 w 998239"/>
              <a:gd name="connsiteY102" fmla="*/ 2430275 h 2601565"/>
              <a:gd name="connsiteX103" fmla="*/ 258707 w 998239"/>
              <a:gd name="connsiteY103" fmla="*/ 2431515 h 2601565"/>
              <a:gd name="connsiteX104" fmla="*/ 264907 w 998239"/>
              <a:gd name="connsiteY104" fmla="*/ 2418233 h 2601565"/>
              <a:gd name="connsiteX105" fmla="*/ 283331 w 998239"/>
              <a:gd name="connsiteY105" fmla="*/ 2403215 h 2601565"/>
              <a:gd name="connsiteX106" fmla="*/ 306269 w 998239"/>
              <a:gd name="connsiteY106" fmla="*/ 2389370 h 2601565"/>
              <a:gd name="connsiteX107" fmla="*/ 330709 w 998239"/>
              <a:gd name="connsiteY107" fmla="*/ 2376839 h 2601565"/>
              <a:gd name="connsiteX108" fmla="*/ 356078 w 998239"/>
              <a:gd name="connsiteY108" fmla="*/ 2366953 h 2601565"/>
              <a:gd name="connsiteX109" fmla="*/ 384546 w 998239"/>
              <a:gd name="connsiteY109" fmla="*/ 2359782 h 2601565"/>
              <a:gd name="connsiteX110" fmla="*/ 448037 w 998239"/>
              <a:gd name="connsiteY110" fmla="*/ 2345291 h 2601565"/>
              <a:gd name="connsiteX111" fmla="*/ 456052 w 998239"/>
              <a:gd name="connsiteY111" fmla="*/ 2295805 h 2601565"/>
              <a:gd name="connsiteX112" fmla="*/ 459891 w 998239"/>
              <a:gd name="connsiteY112" fmla="*/ 2246520 h 2601565"/>
              <a:gd name="connsiteX113" fmla="*/ 459547 w 998239"/>
              <a:gd name="connsiteY113" fmla="*/ 2196621 h 2601565"/>
              <a:gd name="connsiteX114" fmla="*/ 455007 w 998239"/>
              <a:gd name="connsiteY114" fmla="*/ 2147109 h 2601565"/>
              <a:gd name="connsiteX115" fmla="*/ 414605 w 998239"/>
              <a:gd name="connsiteY115" fmla="*/ 1999908 h 2601565"/>
              <a:gd name="connsiteX116" fmla="*/ 392039 w 998239"/>
              <a:gd name="connsiteY116" fmla="*/ 2033339 h 2601565"/>
              <a:gd name="connsiteX117" fmla="*/ 351498 w 998239"/>
              <a:gd name="connsiteY117" fmla="*/ 2087417 h 2601565"/>
              <a:gd name="connsiteX118" fmla="*/ 308424 w 998239"/>
              <a:gd name="connsiteY118" fmla="*/ 2139893 h 2601565"/>
              <a:gd name="connsiteX119" fmla="*/ 266098 w 998239"/>
              <a:gd name="connsiteY119" fmla="*/ 2190203 h 2601565"/>
              <a:gd name="connsiteX120" fmla="*/ 221074 w 998239"/>
              <a:gd name="connsiteY120" fmla="*/ 2236952 h 2601565"/>
              <a:gd name="connsiteX121" fmla="*/ 175500 w 998239"/>
              <a:gd name="connsiteY121" fmla="*/ 2279195 h 2601565"/>
              <a:gd name="connsiteX122" fmla="*/ 130958 w 998239"/>
              <a:gd name="connsiteY122" fmla="*/ 2318489 h 2601565"/>
              <a:gd name="connsiteX123" fmla="*/ 86731 w 998239"/>
              <a:gd name="connsiteY123" fmla="*/ 2351876 h 2601565"/>
              <a:gd name="connsiteX124" fmla="*/ 43708 w 998239"/>
              <a:gd name="connsiteY124" fmla="*/ 2380769 h 2601565"/>
              <a:gd name="connsiteX125" fmla="*/ 0 w 998239"/>
              <a:gd name="connsiteY125" fmla="*/ 2402513 h 2601565"/>
              <a:gd name="connsiteX126" fmla="*/ 7680 w 998239"/>
              <a:gd name="connsiteY126" fmla="*/ 2395440 h 2601565"/>
              <a:gd name="connsiteX127" fmla="*/ 12312 w 998239"/>
              <a:gd name="connsiteY127" fmla="*/ 2390461 h 2601565"/>
              <a:gd name="connsiteX128" fmla="*/ 15901 w 998239"/>
              <a:gd name="connsiteY128" fmla="*/ 2387490 h 2601565"/>
              <a:gd name="connsiteX129" fmla="*/ 17197 w 998239"/>
              <a:gd name="connsiteY129" fmla="*/ 2385386 h 2601565"/>
              <a:gd name="connsiteX130" fmla="*/ 16525 w 998239"/>
              <a:gd name="connsiteY130" fmla="*/ 2383620 h 2601565"/>
              <a:gd name="connsiteX131" fmla="*/ 17174 w 998239"/>
              <a:gd name="connsiteY131" fmla="*/ 2382567 h 2601565"/>
              <a:gd name="connsiteX132" fmla="*/ 15999 w 998239"/>
              <a:gd name="connsiteY132" fmla="*/ 2381933 h 2601565"/>
              <a:gd name="connsiteX133" fmla="*/ 16971 w 998239"/>
              <a:gd name="connsiteY133" fmla="*/ 2380354 h 2601565"/>
              <a:gd name="connsiteX134" fmla="*/ 20090 w 998239"/>
              <a:gd name="connsiteY134" fmla="*/ 2377830 h 2601565"/>
              <a:gd name="connsiteX135" fmla="*/ 24327 w 998239"/>
              <a:gd name="connsiteY135" fmla="*/ 2373807 h 2601565"/>
              <a:gd name="connsiteX136" fmla="*/ 30627 w 998239"/>
              <a:gd name="connsiteY136" fmla="*/ 2367391 h 2601565"/>
              <a:gd name="connsiteX137" fmla="*/ 40670 w 998239"/>
              <a:gd name="connsiteY137" fmla="*/ 2359024 h 2601565"/>
              <a:gd name="connsiteX138" fmla="*/ 55321 w 998239"/>
              <a:gd name="connsiteY138" fmla="*/ 2347300 h 2601565"/>
              <a:gd name="connsiteX139" fmla="*/ 71663 w 998239"/>
              <a:gd name="connsiteY139" fmla="*/ 2332515 h 2601565"/>
              <a:gd name="connsiteX140" fmla="*/ 94475 w 998239"/>
              <a:gd name="connsiteY140" fmla="*/ 2314213 h 2601565"/>
              <a:gd name="connsiteX141" fmla="*/ 121818 w 998239"/>
              <a:gd name="connsiteY141" fmla="*/ 2292046 h 2601565"/>
              <a:gd name="connsiteX142" fmla="*/ 160830 w 998239"/>
              <a:gd name="connsiteY142" fmla="*/ 2255375 h 2601565"/>
              <a:gd name="connsiteX143" fmla="*/ 197971 w 998239"/>
              <a:gd name="connsiteY143" fmla="*/ 2213486 h 2601565"/>
              <a:gd name="connsiteX144" fmla="*/ 234107 w 998239"/>
              <a:gd name="connsiteY144" fmla="*/ 2169419 h 2601565"/>
              <a:gd name="connsiteX145" fmla="*/ 274428 w 998239"/>
              <a:gd name="connsiteY145" fmla="*/ 2123636 h 2601565"/>
              <a:gd name="connsiteX146" fmla="*/ 282447 w 998239"/>
              <a:gd name="connsiteY146" fmla="*/ 2113474 h 2601565"/>
              <a:gd name="connsiteX147" fmla="*/ 294255 w 998239"/>
              <a:gd name="connsiteY147" fmla="*/ 2098111 h 2601565"/>
              <a:gd name="connsiteX148" fmla="*/ 304716 w 998239"/>
              <a:gd name="connsiteY148" fmla="*/ 2083635 h 2601565"/>
              <a:gd name="connsiteX149" fmla="*/ 328894 w 998239"/>
              <a:gd name="connsiteY149" fmla="*/ 2047263 h 2601565"/>
              <a:gd name="connsiteX150" fmla="*/ 330780 w 998239"/>
              <a:gd name="connsiteY150" fmla="*/ 2044202 h 2601565"/>
              <a:gd name="connsiteX151" fmla="*/ 331717 w 998239"/>
              <a:gd name="connsiteY151" fmla="*/ 2042063 h 2601565"/>
              <a:gd name="connsiteX152" fmla="*/ 391204 w 998239"/>
              <a:gd name="connsiteY152" fmla="*/ 1933218 h 2601565"/>
              <a:gd name="connsiteX153" fmla="*/ 390156 w 998239"/>
              <a:gd name="connsiteY153" fmla="*/ 1860349 h 2601565"/>
              <a:gd name="connsiteX154" fmla="*/ 396502 w 998239"/>
              <a:gd name="connsiteY154" fmla="*/ 1818105 h 2601565"/>
              <a:gd name="connsiteX155" fmla="*/ 402330 w 998239"/>
              <a:gd name="connsiteY155" fmla="*/ 1747141 h 2601565"/>
              <a:gd name="connsiteX156" fmla="*/ 412844 w 998239"/>
              <a:gd name="connsiteY156" fmla="*/ 1718578 h 2601565"/>
              <a:gd name="connsiteX157" fmla="*/ 421839 w 998239"/>
              <a:gd name="connsiteY157" fmla="*/ 1686822 h 2601565"/>
              <a:gd name="connsiteX158" fmla="*/ 430327 w 998239"/>
              <a:gd name="connsiteY158" fmla="*/ 1651516 h 2601565"/>
              <a:gd name="connsiteX159" fmla="*/ 438181 w 998239"/>
              <a:gd name="connsiteY159" fmla="*/ 1613906 h 2601565"/>
              <a:gd name="connsiteX160" fmla="*/ 444515 w 998239"/>
              <a:gd name="connsiteY160" fmla="*/ 1573279 h 2601565"/>
              <a:gd name="connsiteX161" fmla="*/ 449329 w 998239"/>
              <a:gd name="connsiteY161" fmla="*/ 1531942 h 2601565"/>
              <a:gd name="connsiteX162" fmla="*/ 454016 w 998239"/>
              <a:gd name="connsiteY162" fmla="*/ 1488654 h 2601565"/>
              <a:gd name="connsiteX163" fmla="*/ 457183 w 998239"/>
              <a:gd name="connsiteY163" fmla="*/ 1444833 h 2601565"/>
              <a:gd name="connsiteX164" fmla="*/ 459843 w 998239"/>
              <a:gd name="connsiteY164" fmla="*/ 1399239 h 2601565"/>
              <a:gd name="connsiteX165" fmla="*/ 459843 w 998239"/>
              <a:gd name="connsiteY165" fmla="*/ 1354354 h 2601565"/>
              <a:gd name="connsiteX166" fmla="*/ 459843 w 998239"/>
              <a:gd name="connsiteY166" fmla="*/ 1310001 h 2601565"/>
              <a:gd name="connsiteX167" fmla="*/ 457183 w 998239"/>
              <a:gd name="connsiteY167" fmla="*/ 1265471 h 2601565"/>
              <a:gd name="connsiteX168" fmla="*/ 453509 w 998239"/>
              <a:gd name="connsiteY168" fmla="*/ 1222715 h 2601565"/>
              <a:gd name="connsiteX169" fmla="*/ 448822 w 998239"/>
              <a:gd name="connsiteY169" fmla="*/ 1181023 h 2601565"/>
              <a:gd name="connsiteX170" fmla="*/ 441854 w 998239"/>
              <a:gd name="connsiteY170" fmla="*/ 1140751 h 2601565"/>
              <a:gd name="connsiteX171" fmla="*/ 432353 w 998239"/>
              <a:gd name="connsiteY171" fmla="*/ 1103318 h 2601565"/>
              <a:gd name="connsiteX172" fmla="*/ 421839 w 998239"/>
              <a:gd name="connsiteY172" fmla="*/ 1067835 h 2601565"/>
              <a:gd name="connsiteX173" fmla="*/ 409170 w 998239"/>
              <a:gd name="connsiteY173" fmla="*/ 1036079 h 2601565"/>
              <a:gd name="connsiteX174" fmla="*/ 405274 w 998239"/>
              <a:gd name="connsiteY174" fmla="*/ 1028382 h 2601565"/>
              <a:gd name="connsiteX175" fmla="*/ 325111 w 998239"/>
              <a:gd name="connsiteY175" fmla="*/ 669960 h 2601565"/>
              <a:gd name="connsiteX176" fmla="*/ 324674 w 998239"/>
              <a:gd name="connsiteY176" fmla="*/ 667064 h 2601565"/>
              <a:gd name="connsiteX177" fmla="*/ 321000 w 998239"/>
              <a:gd name="connsiteY177" fmla="*/ 613131 h 2601565"/>
              <a:gd name="connsiteX178" fmla="*/ 317833 w 998239"/>
              <a:gd name="connsiteY178" fmla="*/ 556715 h 2601565"/>
              <a:gd name="connsiteX179" fmla="*/ 317833 w 998239"/>
              <a:gd name="connsiteY179" fmla="*/ 499057 h 2601565"/>
              <a:gd name="connsiteX180" fmla="*/ 319986 w 998239"/>
              <a:gd name="connsiteY180" fmla="*/ 440866 h 2601565"/>
              <a:gd name="connsiteX181" fmla="*/ 324674 w 998239"/>
              <a:gd name="connsiteY181" fmla="*/ 383208 h 2601565"/>
              <a:gd name="connsiteX182" fmla="*/ 331642 w 998239"/>
              <a:gd name="connsiteY182" fmla="*/ 325726 h 2601565"/>
              <a:gd name="connsiteX183" fmla="*/ 338989 w 998239"/>
              <a:gd name="connsiteY183" fmla="*/ 270197 h 2601565"/>
              <a:gd name="connsiteX184" fmla="*/ 349504 w 998239"/>
              <a:gd name="connsiteY184" fmla="*/ 216264 h 2601565"/>
              <a:gd name="connsiteX185" fmla="*/ 362172 w 998239"/>
              <a:gd name="connsiteY185" fmla="*/ 165524 h 2601565"/>
              <a:gd name="connsiteX186" fmla="*/ 375347 w 998239"/>
              <a:gd name="connsiteY186" fmla="*/ 117446 h 2601565"/>
              <a:gd name="connsiteX187" fmla="*/ 390675 w 998239"/>
              <a:gd name="connsiteY187" fmla="*/ 73980 h 2601565"/>
              <a:gd name="connsiteX188" fmla="*/ 407017 w 998239"/>
              <a:gd name="connsiteY188" fmla="*/ 34418 h 2601565"/>
              <a:gd name="connsiteX189" fmla="*/ 426653 w 998239"/>
              <a:gd name="connsiteY189" fmla="*/ 0 h 2601565"/>
              <a:gd name="connsiteX190" fmla="*/ 424499 w 998239"/>
              <a:gd name="connsiteY190" fmla="*/ 8516 h 2601565"/>
              <a:gd name="connsiteX191" fmla="*/ 423485 w 998239"/>
              <a:gd name="connsiteY191" fmla="*/ 14193 h 2601565"/>
              <a:gd name="connsiteX192" fmla="*/ 422345 w 998239"/>
              <a:gd name="connsiteY192" fmla="*/ 17918 h 2601565"/>
              <a:gd name="connsiteX193" fmla="*/ 422345 w 998239"/>
              <a:gd name="connsiteY193" fmla="*/ 20048 h 2601565"/>
              <a:gd name="connsiteX194" fmla="*/ 423485 w 998239"/>
              <a:gd name="connsiteY194" fmla="*/ 21112 h 2601565"/>
              <a:gd name="connsiteX195" fmla="*/ 423485 w 998239"/>
              <a:gd name="connsiteY195" fmla="*/ 22177 h 2601565"/>
              <a:gd name="connsiteX196" fmla="*/ 424499 w 998239"/>
              <a:gd name="connsiteY196" fmla="*/ 22177 h 2601565"/>
              <a:gd name="connsiteX197" fmla="*/ 424499 w 998239"/>
              <a:gd name="connsiteY197" fmla="*/ 23773 h 2601565"/>
              <a:gd name="connsiteX198" fmla="*/ 423485 w 998239"/>
              <a:gd name="connsiteY198" fmla="*/ 26967 h 2601565"/>
              <a:gd name="connsiteX199" fmla="*/ 422345 w 998239"/>
              <a:gd name="connsiteY199" fmla="*/ 31756 h 2601565"/>
              <a:gd name="connsiteX200" fmla="*/ 420825 w 998239"/>
              <a:gd name="connsiteY200" fmla="*/ 39208 h 2601565"/>
              <a:gd name="connsiteX201" fmla="*/ 417658 w 998239"/>
              <a:gd name="connsiteY201" fmla="*/ 49676 h 2601565"/>
              <a:gd name="connsiteX202" fmla="*/ 412844 w 998239"/>
              <a:gd name="connsiteY202" fmla="*/ 64578 h 2601565"/>
              <a:gd name="connsiteX203" fmla="*/ 408157 w 998239"/>
              <a:gd name="connsiteY203" fmla="*/ 82496 h 2601565"/>
              <a:gd name="connsiteX204" fmla="*/ 400683 w 998239"/>
              <a:gd name="connsiteY204" fmla="*/ 105737 h 2601565"/>
              <a:gd name="connsiteX205" fmla="*/ 391815 w 998239"/>
              <a:gd name="connsiteY205" fmla="*/ 133768 h 2601565"/>
              <a:gd name="connsiteX206" fmla="*/ 381174 w 998239"/>
              <a:gd name="connsiteY206" fmla="*/ 177588 h 2601565"/>
              <a:gd name="connsiteX207" fmla="*/ 373826 w 998239"/>
              <a:gd name="connsiteY207" fmla="*/ 224602 h 2601565"/>
              <a:gd name="connsiteX208" fmla="*/ 367999 w 998239"/>
              <a:gd name="connsiteY208" fmla="*/ 272858 h 2601565"/>
              <a:gd name="connsiteX209" fmla="*/ 360145 w 998239"/>
              <a:gd name="connsiteY209" fmla="*/ 324130 h 2601565"/>
              <a:gd name="connsiteX210" fmla="*/ 359005 w 998239"/>
              <a:gd name="connsiteY210" fmla="*/ 335129 h 2601565"/>
              <a:gd name="connsiteX211" fmla="*/ 357484 w 998239"/>
              <a:gd name="connsiteY211" fmla="*/ 351628 h 2601565"/>
              <a:gd name="connsiteX212" fmla="*/ 356344 w 998239"/>
              <a:gd name="connsiteY212" fmla="*/ 369015 h 2601565"/>
              <a:gd name="connsiteX213" fmla="*/ 355331 w 998239"/>
              <a:gd name="connsiteY213" fmla="*/ 387997 h 2601565"/>
              <a:gd name="connsiteX214" fmla="*/ 355331 w 998239"/>
              <a:gd name="connsiteY214" fmla="*/ 407513 h 2601565"/>
              <a:gd name="connsiteX215" fmla="*/ 357484 w 998239"/>
              <a:gd name="connsiteY215" fmla="*/ 425077 h 2601565"/>
              <a:gd name="connsiteX216" fmla="*/ 360145 w 998239"/>
              <a:gd name="connsiteY216" fmla="*/ 440334 h 2601565"/>
              <a:gd name="connsiteX217" fmla="*/ 364832 w 998239"/>
              <a:gd name="connsiteY217" fmla="*/ 450979 h 2601565"/>
              <a:gd name="connsiteX218" fmla="*/ 390168 w 998239"/>
              <a:gd name="connsiteY218" fmla="*/ 448849 h 2601565"/>
              <a:gd name="connsiteX219" fmla="*/ 414997 w 998239"/>
              <a:gd name="connsiteY219" fmla="*/ 440334 h 2601565"/>
              <a:gd name="connsiteX220" fmla="*/ 438687 w 998239"/>
              <a:gd name="connsiteY220" fmla="*/ 426673 h 2601565"/>
              <a:gd name="connsiteX221" fmla="*/ 463010 w 998239"/>
              <a:gd name="connsiteY221" fmla="*/ 407513 h 2601565"/>
              <a:gd name="connsiteX222" fmla="*/ 485179 w 998239"/>
              <a:gd name="connsiteY222" fmla="*/ 385336 h 2601565"/>
              <a:gd name="connsiteX223" fmla="*/ 506842 w 998239"/>
              <a:gd name="connsiteY223" fmla="*/ 358370 h 2601565"/>
              <a:gd name="connsiteX224" fmla="*/ 527364 w 998239"/>
              <a:gd name="connsiteY224" fmla="*/ 329807 h 2601565"/>
              <a:gd name="connsiteX225" fmla="*/ 546367 w 998239"/>
              <a:gd name="connsiteY225" fmla="*/ 299825 h 2601565"/>
              <a:gd name="connsiteX226" fmla="*/ 564862 w 998239"/>
              <a:gd name="connsiteY226" fmla="*/ 268068 h 2601565"/>
              <a:gd name="connsiteX227" fmla="*/ 580697 w 998239"/>
              <a:gd name="connsiteY227" fmla="*/ 235247 h 2601565"/>
              <a:gd name="connsiteX228" fmla="*/ 595519 w 998239"/>
              <a:gd name="connsiteY228" fmla="*/ 203491 h 2601565"/>
              <a:gd name="connsiteX229" fmla="*/ 607680 w 998239"/>
              <a:gd name="connsiteY229" fmla="*/ 172798 h 2601565"/>
              <a:gd name="connsiteX230" fmla="*/ 613508 w 998239"/>
              <a:gd name="connsiteY230" fmla="*/ 172798 h 2601565"/>
              <a:gd name="connsiteX231" fmla="*/ 613508 w 998239"/>
              <a:gd name="connsiteY231" fmla="*/ 175992 h 2601565"/>
              <a:gd name="connsiteX232" fmla="*/ 604006 w 998239"/>
              <a:gd name="connsiteY232" fmla="*/ 206684 h 2601565"/>
              <a:gd name="connsiteX233" fmla="*/ 593365 w 998239"/>
              <a:gd name="connsiteY233" fmla="*/ 238440 h 2601565"/>
              <a:gd name="connsiteX234" fmla="*/ 581837 w 998239"/>
              <a:gd name="connsiteY234" fmla="*/ 269132 h 2601565"/>
              <a:gd name="connsiteX235" fmla="*/ 570183 w 998239"/>
              <a:gd name="connsiteY235" fmla="*/ 298760 h 2601565"/>
              <a:gd name="connsiteX236" fmla="*/ 558021 w 998239"/>
              <a:gd name="connsiteY236" fmla="*/ 327678 h 2601565"/>
              <a:gd name="connsiteX237" fmla="*/ 544339 w 998239"/>
              <a:gd name="connsiteY237" fmla="*/ 354645 h 2601565"/>
              <a:gd name="connsiteX238" fmla="*/ 530025 w 998239"/>
              <a:gd name="connsiteY238" fmla="*/ 380546 h 2601565"/>
              <a:gd name="connsiteX239" fmla="*/ 512669 w 998239"/>
              <a:gd name="connsiteY239" fmla="*/ 404319 h 2601565"/>
              <a:gd name="connsiteX240" fmla="*/ 494680 w 998239"/>
              <a:gd name="connsiteY240" fmla="*/ 427738 h 2601565"/>
              <a:gd name="connsiteX241" fmla="*/ 473524 w 998239"/>
              <a:gd name="connsiteY241" fmla="*/ 446720 h 2601565"/>
              <a:gd name="connsiteX242" fmla="*/ 449329 w 998239"/>
              <a:gd name="connsiteY242" fmla="*/ 464107 h 2601565"/>
              <a:gd name="connsiteX243" fmla="*/ 422345 w 998239"/>
              <a:gd name="connsiteY243" fmla="*/ 479542 h 2601565"/>
              <a:gd name="connsiteX244" fmla="*/ 393842 w 998239"/>
              <a:gd name="connsiteY244" fmla="*/ 491073 h 2601565"/>
              <a:gd name="connsiteX245" fmla="*/ 360145 w 998239"/>
              <a:gd name="connsiteY245" fmla="*/ 499057 h 2601565"/>
              <a:gd name="connsiteX246" fmla="*/ 361158 w 998239"/>
              <a:gd name="connsiteY246" fmla="*/ 554586 h 2601565"/>
              <a:gd name="connsiteX247" fmla="*/ 365845 w 998239"/>
              <a:gd name="connsiteY247" fmla="*/ 607455 h 2601565"/>
              <a:gd name="connsiteX248" fmla="*/ 373826 w 998239"/>
              <a:gd name="connsiteY248" fmla="*/ 657662 h 2601565"/>
              <a:gd name="connsiteX249" fmla="*/ 384341 w 998239"/>
              <a:gd name="connsiteY249" fmla="*/ 705208 h 2601565"/>
              <a:gd name="connsiteX250" fmla="*/ 397516 w 998239"/>
              <a:gd name="connsiteY250" fmla="*/ 750625 h 2601565"/>
              <a:gd name="connsiteX251" fmla="*/ 411831 w 998239"/>
              <a:gd name="connsiteY251" fmla="*/ 794090 h 2601565"/>
              <a:gd name="connsiteX252" fmla="*/ 428172 w 998239"/>
              <a:gd name="connsiteY252" fmla="*/ 835250 h 2601565"/>
              <a:gd name="connsiteX253" fmla="*/ 444515 w 998239"/>
              <a:gd name="connsiteY253" fmla="*/ 875345 h 2601565"/>
              <a:gd name="connsiteX254" fmla="*/ 449329 w 998239"/>
              <a:gd name="connsiteY254" fmla="*/ 884925 h 2601565"/>
              <a:gd name="connsiteX255" fmla="*/ 453509 w 998239"/>
              <a:gd name="connsiteY255" fmla="*/ 896634 h 2601565"/>
              <a:gd name="connsiteX256" fmla="*/ 459336 w 998239"/>
              <a:gd name="connsiteY256" fmla="*/ 909231 h 2601565"/>
              <a:gd name="connsiteX257" fmla="*/ 464657 w 998239"/>
              <a:gd name="connsiteY257" fmla="*/ 922536 h 2601565"/>
              <a:gd name="connsiteX258" fmla="*/ 471498 w 998239"/>
              <a:gd name="connsiteY258" fmla="*/ 935132 h 2601565"/>
              <a:gd name="connsiteX259" fmla="*/ 479352 w 998239"/>
              <a:gd name="connsiteY259" fmla="*/ 945776 h 2601565"/>
              <a:gd name="connsiteX260" fmla="*/ 488853 w 998239"/>
              <a:gd name="connsiteY260" fmla="*/ 955180 h 2601565"/>
              <a:gd name="connsiteX261" fmla="*/ 499494 w 998239"/>
              <a:gd name="connsiteY261" fmla="*/ 962099 h 2601565"/>
              <a:gd name="connsiteX262" fmla="*/ 512163 w 998239"/>
              <a:gd name="connsiteY262" fmla="*/ 964760 h 2601565"/>
              <a:gd name="connsiteX263" fmla="*/ 525338 w 998239"/>
              <a:gd name="connsiteY263" fmla="*/ 964228 h 2601565"/>
              <a:gd name="connsiteX264" fmla="*/ 549027 w 998239"/>
              <a:gd name="connsiteY264" fmla="*/ 956244 h 2601565"/>
              <a:gd name="connsiteX265" fmla="*/ 570183 w 998239"/>
              <a:gd name="connsiteY265" fmla="*/ 943116 h 2601565"/>
              <a:gd name="connsiteX266" fmla="*/ 590705 w 998239"/>
              <a:gd name="connsiteY266" fmla="*/ 926617 h 2601565"/>
              <a:gd name="connsiteX267" fmla="*/ 607680 w 998239"/>
              <a:gd name="connsiteY267" fmla="*/ 907101 h 2601565"/>
              <a:gd name="connsiteX268" fmla="*/ 624022 w 998239"/>
              <a:gd name="connsiteY268" fmla="*/ 885989 h 2601565"/>
              <a:gd name="connsiteX269" fmla="*/ 639350 w 998239"/>
              <a:gd name="connsiteY269" fmla="*/ 863813 h 2601565"/>
              <a:gd name="connsiteX270" fmla="*/ 653032 w 998239"/>
              <a:gd name="connsiteY270" fmla="*/ 842701 h 2601565"/>
              <a:gd name="connsiteX271" fmla="*/ 664687 w 998239"/>
              <a:gd name="connsiteY271" fmla="*/ 822476 h 2601565"/>
              <a:gd name="connsiteX272" fmla="*/ 690530 w 998239"/>
              <a:gd name="connsiteY272" fmla="*/ 776527 h 2601565"/>
              <a:gd name="connsiteX273" fmla="*/ 715359 w 998239"/>
              <a:gd name="connsiteY273" fmla="*/ 724723 h 2601565"/>
              <a:gd name="connsiteX274" fmla="*/ 740189 w 998239"/>
              <a:gd name="connsiteY274" fmla="*/ 668129 h 2601565"/>
              <a:gd name="connsiteX275" fmla="*/ 763372 w 998239"/>
              <a:gd name="connsiteY275" fmla="*/ 606390 h 2601565"/>
              <a:gd name="connsiteX276" fmla="*/ 784528 w 998239"/>
              <a:gd name="connsiteY276" fmla="*/ 541280 h 2601565"/>
              <a:gd name="connsiteX277" fmla="*/ 803530 w 998239"/>
              <a:gd name="connsiteY277" fmla="*/ 472090 h 2601565"/>
              <a:gd name="connsiteX278" fmla="*/ 820886 w 998239"/>
              <a:gd name="connsiteY278" fmla="*/ 399707 h 2601565"/>
              <a:gd name="connsiteX279" fmla="*/ 833553 w 998239"/>
              <a:gd name="connsiteY279" fmla="*/ 324662 h 2601565"/>
              <a:gd name="connsiteX280" fmla="*/ 843055 w 998239"/>
              <a:gd name="connsiteY280" fmla="*/ 247843 h 2601565"/>
              <a:gd name="connsiteX281" fmla="*/ 848882 w 998239"/>
              <a:gd name="connsiteY281" fmla="*/ 169250 h 2601565"/>
              <a:gd name="connsiteX282" fmla="*/ 853569 w 998239"/>
              <a:gd name="connsiteY282" fmla="*/ 172798 h 2601565"/>
              <a:gd name="connsiteX283" fmla="*/ 857370 w 998239"/>
              <a:gd name="connsiteY283" fmla="*/ 181846 h 2601565"/>
              <a:gd name="connsiteX284" fmla="*/ 860537 w 998239"/>
              <a:gd name="connsiteY284" fmla="*/ 195152 h 2601565"/>
              <a:gd name="connsiteX285" fmla="*/ 862057 w 998239"/>
              <a:gd name="connsiteY285" fmla="*/ 212538 h 2601565"/>
              <a:gd name="connsiteX286" fmla="*/ 863070 w 998239"/>
              <a:gd name="connsiteY286" fmla="*/ 232586 h 2601565"/>
              <a:gd name="connsiteX287" fmla="*/ 863070 w 998239"/>
              <a:gd name="connsiteY287" fmla="*/ 255827 h 2601565"/>
              <a:gd name="connsiteX288" fmla="*/ 863070 w 998239"/>
              <a:gd name="connsiteY288" fmla="*/ 280664 h 2601565"/>
              <a:gd name="connsiteX289" fmla="*/ 862057 w 998239"/>
              <a:gd name="connsiteY289" fmla="*/ 307630 h 2601565"/>
              <a:gd name="connsiteX290" fmla="*/ 860537 w 998239"/>
              <a:gd name="connsiteY290" fmla="*/ 335129 h 2601565"/>
              <a:gd name="connsiteX291" fmla="*/ 858383 w 998239"/>
              <a:gd name="connsiteY291" fmla="*/ 363160 h 2601565"/>
              <a:gd name="connsiteX292" fmla="*/ 855216 w 998239"/>
              <a:gd name="connsiteY292" fmla="*/ 391191 h 2601565"/>
              <a:gd name="connsiteX293" fmla="*/ 853569 w 998239"/>
              <a:gd name="connsiteY293" fmla="*/ 418157 h 2601565"/>
              <a:gd name="connsiteX294" fmla="*/ 850402 w 998239"/>
              <a:gd name="connsiteY294" fmla="*/ 442995 h 2601565"/>
              <a:gd name="connsiteX295" fmla="*/ 847869 w 998239"/>
              <a:gd name="connsiteY295" fmla="*/ 466236 h 2601565"/>
              <a:gd name="connsiteX296" fmla="*/ 844701 w 998239"/>
              <a:gd name="connsiteY296" fmla="*/ 486283 h 2601565"/>
              <a:gd name="connsiteX297" fmla="*/ 842041 w 998239"/>
              <a:gd name="connsiteY297" fmla="*/ 502782 h 2601565"/>
              <a:gd name="connsiteX298" fmla="*/ 839888 w 998239"/>
              <a:gd name="connsiteY298" fmla="*/ 515910 h 2601565"/>
              <a:gd name="connsiteX299" fmla="*/ 801883 w 998239"/>
              <a:gd name="connsiteY299" fmla="*/ 666000 h 2601565"/>
              <a:gd name="connsiteX300" fmla="*/ 832540 w 998239"/>
              <a:gd name="connsiteY300" fmla="*/ 662984 h 2601565"/>
              <a:gd name="connsiteX301" fmla="*/ 861044 w 998239"/>
              <a:gd name="connsiteY301" fmla="*/ 655533 h 2601565"/>
              <a:gd name="connsiteX302" fmla="*/ 887900 w 998239"/>
              <a:gd name="connsiteY302" fmla="*/ 644888 h 2601565"/>
              <a:gd name="connsiteX303" fmla="*/ 913743 w 998239"/>
              <a:gd name="connsiteY303" fmla="*/ 631228 h 2601565"/>
              <a:gd name="connsiteX304" fmla="*/ 937052 w 998239"/>
              <a:gd name="connsiteY304" fmla="*/ 615793 h 2601565"/>
              <a:gd name="connsiteX305" fmla="*/ 958081 w 998239"/>
              <a:gd name="connsiteY305" fmla="*/ 598939 h 2601565"/>
              <a:gd name="connsiteX306" fmla="*/ 978224 w 998239"/>
              <a:gd name="connsiteY306" fmla="*/ 581553 h 2601565"/>
              <a:gd name="connsiteX307" fmla="*/ 996719 w 998239"/>
              <a:gd name="connsiteY307" fmla="*/ 565054 h 2601565"/>
              <a:gd name="connsiteX308" fmla="*/ 998239 w 998239"/>
              <a:gd name="connsiteY308" fmla="*/ 573037 h 2601565"/>
              <a:gd name="connsiteX309" fmla="*/ 981391 w 998239"/>
              <a:gd name="connsiteY309" fmla="*/ 598939 h 2601565"/>
              <a:gd name="connsiteX310" fmla="*/ 960742 w 998239"/>
              <a:gd name="connsiteY310" fmla="*/ 623776 h 2601565"/>
              <a:gd name="connsiteX311" fmla="*/ 935912 w 998239"/>
              <a:gd name="connsiteY311" fmla="*/ 645953 h 2601565"/>
              <a:gd name="connsiteX312" fmla="*/ 908042 w 998239"/>
              <a:gd name="connsiteY312" fmla="*/ 666000 h 2601565"/>
              <a:gd name="connsiteX313" fmla="*/ 878399 w 998239"/>
              <a:gd name="connsiteY313" fmla="*/ 684096 h 2601565"/>
              <a:gd name="connsiteX314" fmla="*/ 846728 w 998239"/>
              <a:gd name="connsiteY314" fmla="*/ 699886 h 2601565"/>
              <a:gd name="connsiteX315" fmla="*/ 814044 w 998239"/>
              <a:gd name="connsiteY315" fmla="*/ 712127 h 2601565"/>
              <a:gd name="connsiteX316" fmla="*/ 780728 w 998239"/>
              <a:gd name="connsiteY316" fmla="*/ 720997 h 2601565"/>
              <a:gd name="connsiteX317" fmla="*/ 773886 w 998239"/>
              <a:gd name="connsiteY317" fmla="*/ 742287 h 2601565"/>
              <a:gd name="connsiteX318" fmla="*/ 764385 w 998239"/>
              <a:gd name="connsiteY318" fmla="*/ 767124 h 2601565"/>
              <a:gd name="connsiteX319" fmla="*/ 753871 w 998239"/>
              <a:gd name="connsiteY319" fmla="*/ 793026 h 2601565"/>
              <a:gd name="connsiteX320" fmla="*/ 740189 w 998239"/>
              <a:gd name="connsiteY320" fmla="*/ 821057 h 2601565"/>
              <a:gd name="connsiteX321" fmla="*/ 725874 w 998239"/>
              <a:gd name="connsiteY321" fmla="*/ 850507 h 2601565"/>
              <a:gd name="connsiteX322" fmla="*/ 710546 w 998239"/>
              <a:gd name="connsiteY322" fmla="*/ 879603 h 2601565"/>
              <a:gd name="connsiteX323" fmla="*/ 705253 w 998239"/>
              <a:gd name="connsiteY323" fmla="*/ 888509 h 2601565"/>
              <a:gd name="connsiteX324" fmla="*/ 657504 w 998239"/>
              <a:gd name="connsiteY324" fmla="*/ 965731 h 2601565"/>
              <a:gd name="connsiteX325" fmla="*/ 646192 w 998239"/>
              <a:gd name="connsiteY325" fmla="*/ 981082 h 2601565"/>
              <a:gd name="connsiteX326" fmla="*/ 631877 w 998239"/>
              <a:gd name="connsiteY326" fmla="*/ 1000774 h 2601565"/>
              <a:gd name="connsiteX327" fmla="*/ 618195 w 998239"/>
              <a:gd name="connsiteY327" fmla="*/ 1014967 h 2601565"/>
              <a:gd name="connsiteX328" fmla="*/ 620348 w 998239"/>
              <a:gd name="connsiteY328" fmla="*/ 1025612 h 2601565"/>
              <a:gd name="connsiteX0" fmla="*/ 587538 w 998239"/>
              <a:gd name="connsiteY0" fmla="*/ 1212780 h 2601565"/>
              <a:gd name="connsiteX1" fmla="*/ 579177 w 998239"/>
              <a:gd name="connsiteY1" fmla="*/ 1247552 h 2601565"/>
              <a:gd name="connsiteX2" fmla="*/ 574363 w 998239"/>
              <a:gd name="connsiteY2" fmla="*/ 1283035 h 2601565"/>
              <a:gd name="connsiteX3" fmla="*/ 572336 w 998239"/>
              <a:gd name="connsiteY3" fmla="*/ 1320468 h 2601565"/>
              <a:gd name="connsiteX4" fmla="*/ 571196 w 998239"/>
              <a:gd name="connsiteY4" fmla="*/ 1358079 h 2601565"/>
              <a:gd name="connsiteX5" fmla="*/ 572336 w 998239"/>
              <a:gd name="connsiteY5" fmla="*/ 1395691 h 2601565"/>
              <a:gd name="connsiteX6" fmla="*/ 574363 w 998239"/>
              <a:gd name="connsiteY6" fmla="*/ 1434189 h 2601565"/>
              <a:gd name="connsiteX7" fmla="*/ 577023 w 998239"/>
              <a:gd name="connsiteY7" fmla="*/ 1472331 h 2601565"/>
              <a:gd name="connsiteX8" fmla="*/ 580190 w 998239"/>
              <a:gd name="connsiteY8" fmla="*/ 1509765 h 2601565"/>
              <a:gd name="connsiteX9" fmla="*/ 580697 w 998239"/>
              <a:gd name="connsiteY9" fmla="*/ 1564763 h 2601565"/>
              <a:gd name="connsiteX10" fmla="*/ 578037 w 998239"/>
              <a:gd name="connsiteY10" fmla="*/ 1619760 h 2601565"/>
              <a:gd name="connsiteX11" fmla="*/ 573350 w 998239"/>
              <a:gd name="connsiteY11" fmla="*/ 1672629 h 2601565"/>
              <a:gd name="connsiteX12" fmla="*/ 567522 w 998239"/>
              <a:gd name="connsiteY12" fmla="*/ 1724432 h 2601565"/>
              <a:gd name="connsiteX13" fmla="*/ 564474 w 998239"/>
              <a:gd name="connsiteY13" fmla="*/ 1798067 h 2601565"/>
              <a:gd name="connsiteX14" fmla="*/ 565843 w 998239"/>
              <a:gd name="connsiteY14" fmla="*/ 1798067 h 2601565"/>
              <a:gd name="connsiteX15" fmla="*/ 596167 w 998239"/>
              <a:gd name="connsiteY15" fmla="*/ 2004317 h 2601565"/>
              <a:gd name="connsiteX16" fmla="*/ 614772 w 998239"/>
              <a:gd name="connsiteY16" fmla="*/ 2015335 h 2601565"/>
              <a:gd name="connsiteX17" fmla="*/ 633212 w 998239"/>
              <a:gd name="connsiteY17" fmla="*/ 2026005 h 2601565"/>
              <a:gd name="connsiteX18" fmla="*/ 649037 w 998239"/>
              <a:gd name="connsiteY18" fmla="*/ 2036824 h 2601565"/>
              <a:gd name="connsiteX19" fmla="*/ 682546 w 998239"/>
              <a:gd name="connsiteY19" fmla="*/ 2063750 h 2601565"/>
              <a:gd name="connsiteX20" fmla="*/ 712427 w 998239"/>
              <a:gd name="connsiteY20" fmla="*/ 2092373 h 2601565"/>
              <a:gd name="connsiteX21" fmla="*/ 738220 w 998239"/>
              <a:gd name="connsiteY21" fmla="*/ 2120464 h 2601565"/>
              <a:gd name="connsiteX22" fmla="*/ 761610 w 998239"/>
              <a:gd name="connsiteY22" fmla="*/ 2148686 h 2601565"/>
              <a:gd name="connsiteX23" fmla="*/ 783089 w 998239"/>
              <a:gd name="connsiteY23" fmla="*/ 2177264 h 2601565"/>
              <a:gd name="connsiteX24" fmla="*/ 803347 w 998239"/>
              <a:gd name="connsiteY24" fmla="*/ 2204774 h 2601565"/>
              <a:gd name="connsiteX25" fmla="*/ 821429 w 998239"/>
              <a:gd name="connsiteY25" fmla="*/ 2231393 h 2601565"/>
              <a:gd name="connsiteX26" fmla="*/ 812873 w 998239"/>
              <a:gd name="connsiteY26" fmla="*/ 2236092 h 2601565"/>
              <a:gd name="connsiteX27" fmla="*/ 783805 w 998239"/>
              <a:gd name="connsiteY27" fmla="*/ 2203301 h 2601565"/>
              <a:gd name="connsiteX28" fmla="*/ 753719 w 998239"/>
              <a:gd name="connsiteY28" fmla="*/ 2172059 h 2601565"/>
              <a:gd name="connsiteX29" fmla="*/ 722647 w 998239"/>
              <a:gd name="connsiteY29" fmla="*/ 2142999 h 2601565"/>
              <a:gd name="connsiteX30" fmla="*/ 690330 w 998239"/>
              <a:gd name="connsiteY30" fmla="*/ 2116510 h 2601565"/>
              <a:gd name="connsiteX31" fmla="*/ 655982 w 998239"/>
              <a:gd name="connsiteY31" fmla="*/ 2093118 h 2601565"/>
              <a:gd name="connsiteX32" fmla="*/ 620297 w 998239"/>
              <a:gd name="connsiteY32" fmla="*/ 2072215 h 2601565"/>
              <a:gd name="connsiteX33" fmla="*/ 583862 w 998239"/>
              <a:gd name="connsiteY33" fmla="*/ 2054108 h 2601565"/>
              <a:gd name="connsiteX34" fmla="*/ 545427 w 998239"/>
              <a:gd name="connsiteY34" fmla="*/ 2040553 h 2601565"/>
              <a:gd name="connsiteX35" fmla="*/ 511522 w 998239"/>
              <a:gd name="connsiteY35" fmla="*/ 2221026 h 2601565"/>
              <a:gd name="connsiteX36" fmla="*/ 546020 w 998239"/>
              <a:gd name="connsiteY36" fmla="*/ 2245768 h 2601565"/>
              <a:gd name="connsiteX37" fmla="*/ 576539 w 998239"/>
              <a:gd name="connsiteY37" fmla="*/ 2272514 h 2601565"/>
              <a:gd name="connsiteX38" fmla="*/ 601206 w 998239"/>
              <a:gd name="connsiteY38" fmla="*/ 2299617 h 2601565"/>
              <a:gd name="connsiteX39" fmla="*/ 620912 w 998239"/>
              <a:gd name="connsiteY39" fmla="*/ 2328269 h 2601565"/>
              <a:gd name="connsiteX40" fmla="*/ 635746 w 998239"/>
              <a:gd name="connsiteY40" fmla="*/ 2357733 h 2601565"/>
              <a:gd name="connsiteX41" fmla="*/ 645162 w 998239"/>
              <a:gd name="connsiteY41" fmla="*/ 2386515 h 2601565"/>
              <a:gd name="connsiteX42" fmla="*/ 649446 w 998239"/>
              <a:gd name="connsiteY42" fmla="*/ 2415678 h 2601565"/>
              <a:gd name="connsiteX43" fmla="*/ 648196 w 998239"/>
              <a:gd name="connsiteY43" fmla="*/ 2444260 h 2601565"/>
              <a:gd name="connsiteX44" fmla="*/ 641984 w 998239"/>
              <a:gd name="connsiteY44" fmla="*/ 2470935 h 2601565"/>
              <a:gd name="connsiteX45" fmla="*/ 637257 w 998239"/>
              <a:gd name="connsiteY45" fmla="*/ 2472280 h 2601565"/>
              <a:gd name="connsiteX46" fmla="*/ 635317 w 998239"/>
              <a:gd name="connsiteY46" fmla="*/ 2465092 h 2601565"/>
              <a:gd name="connsiteX47" fmla="*/ 641087 w 998239"/>
              <a:gd name="connsiteY47" fmla="*/ 2449008 h 2601565"/>
              <a:gd name="connsiteX48" fmla="*/ 641384 w 998239"/>
              <a:gd name="connsiteY48" fmla="*/ 2430972 h 2601565"/>
              <a:gd name="connsiteX49" fmla="*/ 639215 w 998239"/>
              <a:gd name="connsiteY49" fmla="*/ 2410982 h 2601565"/>
              <a:gd name="connsiteX50" fmla="*/ 632287 w 998239"/>
              <a:gd name="connsiteY50" fmla="*/ 2390884 h 2601565"/>
              <a:gd name="connsiteX51" fmla="*/ 621944 w 998239"/>
              <a:gd name="connsiteY51" fmla="*/ 2369828 h 2601565"/>
              <a:gd name="connsiteX52" fmla="*/ 609133 w 998239"/>
              <a:gd name="connsiteY52" fmla="*/ 2349453 h 2601565"/>
              <a:gd name="connsiteX53" fmla="*/ 593107 w 998239"/>
              <a:gd name="connsiteY53" fmla="*/ 2329922 h 2601565"/>
              <a:gd name="connsiteX54" fmla="*/ 574242 w 998239"/>
              <a:gd name="connsiteY54" fmla="*/ 2311561 h 2601565"/>
              <a:gd name="connsiteX55" fmla="*/ 554736 w 998239"/>
              <a:gd name="connsiteY55" fmla="*/ 2295077 h 2601565"/>
              <a:gd name="connsiteX56" fmla="*/ 542732 w 998239"/>
              <a:gd name="connsiteY56" fmla="*/ 2286998 h 2601565"/>
              <a:gd name="connsiteX57" fmla="*/ 533341 w 998239"/>
              <a:gd name="connsiteY57" fmla="*/ 2278769 h 2601565"/>
              <a:gd name="connsiteX58" fmla="*/ 523778 w 998239"/>
              <a:gd name="connsiteY58" fmla="*/ 2272829 h 2601565"/>
              <a:gd name="connsiteX59" fmla="*/ 514151 w 998239"/>
              <a:gd name="connsiteY59" fmla="*/ 2267440 h 2601565"/>
              <a:gd name="connsiteX60" fmla="*/ 503656 w 998239"/>
              <a:gd name="connsiteY60" fmla="*/ 2264952 h 2601565"/>
              <a:gd name="connsiteX61" fmla="*/ 491006 w 998239"/>
              <a:gd name="connsiteY61" fmla="*/ 2308954 h 2601565"/>
              <a:gd name="connsiteX62" fmla="*/ 476330 w 998239"/>
              <a:gd name="connsiteY62" fmla="*/ 2349959 h 2601565"/>
              <a:gd name="connsiteX63" fmla="*/ 459509 w 998239"/>
              <a:gd name="connsiteY63" fmla="*/ 2391527 h 2601565"/>
              <a:gd name="connsiteX64" fmla="*/ 439580 w 998239"/>
              <a:gd name="connsiteY64" fmla="*/ 2432199 h 2601565"/>
              <a:gd name="connsiteX65" fmla="*/ 416585 w 998239"/>
              <a:gd name="connsiteY65" fmla="*/ 2475063 h 2601565"/>
              <a:gd name="connsiteX66" fmla="*/ 389961 w 998239"/>
              <a:gd name="connsiteY66" fmla="*/ 2519626 h 2601565"/>
              <a:gd name="connsiteX67" fmla="*/ 384223 w 998239"/>
              <a:gd name="connsiteY67" fmla="*/ 2526793 h 2601565"/>
              <a:gd name="connsiteX68" fmla="*/ 377695 w 998239"/>
              <a:gd name="connsiteY68" fmla="*/ 2537945 h 2601565"/>
              <a:gd name="connsiteX69" fmla="*/ 368996 w 998239"/>
              <a:gd name="connsiteY69" fmla="*/ 2549023 h 2601565"/>
              <a:gd name="connsiteX70" fmla="*/ 360933 w 998239"/>
              <a:gd name="connsiteY70" fmla="*/ 2560863 h 2601565"/>
              <a:gd name="connsiteX71" fmla="*/ 351567 w 998239"/>
              <a:gd name="connsiteY71" fmla="*/ 2573185 h 2601565"/>
              <a:gd name="connsiteX72" fmla="*/ 341532 w 998239"/>
              <a:gd name="connsiteY72" fmla="*/ 2583296 h 2601565"/>
              <a:gd name="connsiteX73" fmla="*/ 331557 w 998239"/>
              <a:gd name="connsiteY73" fmla="*/ 2592037 h 2601565"/>
              <a:gd name="connsiteX74" fmla="*/ 321124 w 998239"/>
              <a:gd name="connsiteY74" fmla="*/ 2598545 h 2601565"/>
              <a:gd name="connsiteX75" fmla="*/ 312044 w 998239"/>
              <a:gd name="connsiteY75" fmla="*/ 2601565 h 2601565"/>
              <a:gd name="connsiteX76" fmla="*/ 309960 w 998239"/>
              <a:gd name="connsiteY76" fmla="*/ 2597301 h 2601565"/>
              <a:gd name="connsiteX77" fmla="*/ 342120 w 998239"/>
              <a:gd name="connsiteY77" fmla="*/ 2563687 h 2601565"/>
              <a:gd name="connsiteX78" fmla="*/ 370336 w 998239"/>
              <a:gd name="connsiteY78" fmla="*/ 2526618 h 2601565"/>
              <a:gd name="connsiteX79" fmla="*/ 394287 w 998239"/>
              <a:gd name="connsiteY79" fmla="*/ 2487031 h 2601565"/>
              <a:gd name="connsiteX80" fmla="*/ 413201 w 998239"/>
              <a:gd name="connsiteY80" fmla="*/ 2447908 h 2601565"/>
              <a:gd name="connsiteX81" fmla="*/ 428806 w 998239"/>
              <a:gd name="connsiteY81" fmla="*/ 2409545 h 2601565"/>
              <a:gd name="connsiteX82" fmla="*/ 435216 w 998239"/>
              <a:gd name="connsiteY82" fmla="*/ 2381215 h 2601565"/>
              <a:gd name="connsiteX83" fmla="*/ 437508 w 998239"/>
              <a:gd name="connsiteY83" fmla="*/ 2382004 h 2601565"/>
              <a:gd name="connsiteX84" fmla="*/ 438204 w 998239"/>
              <a:gd name="connsiteY84" fmla="*/ 2381394 h 2601565"/>
              <a:gd name="connsiteX85" fmla="*/ 438054 w 998239"/>
              <a:gd name="connsiteY85" fmla="*/ 2380044 h 2601565"/>
              <a:gd name="connsiteX86" fmla="*/ 437652 w 998239"/>
              <a:gd name="connsiteY86" fmla="*/ 2379080 h 2601565"/>
              <a:gd name="connsiteX87" fmla="*/ 436750 w 998239"/>
              <a:gd name="connsiteY87" fmla="*/ 2377071 h 2601565"/>
              <a:gd name="connsiteX88" fmla="*/ 437767 w 998239"/>
              <a:gd name="connsiteY88" fmla="*/ 2375523 h 2601565"/>
              <a:gd name="connsiteX89" fmla="*/ 437711 w 998239"/>
              <a:gd name="connsiteY89" fmla="*/ 2374255 h 2601565"/>
              <a:gd name="connsiteX90" fmla="*/ 438004 w 998239"/>
              <a:gd name="connsiteY90" fmla="*/ 2372682 h 2601565"/>
              <a:gd name="connsiteX91" fmla="*/ 437308 w 998239"/>
              <a:gd name="connsiteY91" fmla="*/ 2373292 h 2601565"/>
              <a:gd name="connsiteX92" fmla="*/ 437711 w 998239"/>
              <a:gd name="connsiteY92" fmla="*/ 2374255 h 2601565"/>
              <a:gd name="connsiteX93" fmla="*/ 435216 w 998239"/>
              <a:gd name="connsiteY93" fmla="*/ 2381215 h 2601565"/>
              <a:gd name="connsiteX94" fmla="*/ 419562 w 998239"/>
              <a:gd name="connsiteY94" fmla="*/ 2378474 h 2601565"/>
              <a:gd name="connsiteX95" fmla="*/ 399876 w 998239"/>
              <a:gd name="connsiteY95" fmla="*/ 2379925 h 2601565"/>
              <a:gd name="connsiteX96" fmla="*/ 378919 w 998239"/>
              <a:gd name="connsiteY96" fmla="*/ 2383310 h 2601565"/>
              <a:gd name="connsiteX97" fmla="*/ 355837 w 998239"/>
              <a:gd name="connsiteY97" fmla="*/ 2389713 h 2601565"/>
              <a:gd name="connsiteX98" fmla="*/ 331860 w 998239"/>
              <a:gd name="connsiteY98" fmla="*/ 2398379 h 2601565"/>
              <a:gd name="connsiteX99" fmla="*/ 307564 w 998239"/>
              <a:gd name="connsiteY99" fmla="*/ 2407986 h 2601565"/>
              <a:gd name="connsiteX100" fmla="*/ 283791 w 998239"/>
              <a:gd name="connsiteY100" fmla="*/ 2419271 h 2601565"/>
              <a:gd name="connsiteX101" fmla="*/ 261091 w 998239"/>
              <a:gd name="connsiteY101" fmla="*/ 2430275 h 2601565"/>
              <a:gd name="connsiteX102" fmla="*/ 258707 w 998239"/>
              <a:gd name="connsiteY102" fmla="*/ 2431515 h 2601565"/>
              <a:gd name="connsiteX103" fmla="*/ 264907 w 998239"/>
              <a:gd name="connsiteY103" fmla="*/ 2418233 h 2601565"/>
              <a:gd name="connsiteX104" fmla="*/ 283331 w 998239"/>
              <a:gd name="connsiteY104" fmla="*/ 2403215 h 2601565"/>
              <a:gd name="connsiteX105" fmla="*/ 306269 w 998239"/>
              <a:gd name="connsiteY105" fmla="*/ 2389370 h 2601565"/>
              <a:gd name="connsiteX106" fmla="*/ 330709 w 998239"/>
              <a:gd name="connsiteY106" fmla="*/ 2376839 h 2601565"/>
              <a:gd name="connsiteX107" fmla="*/ 356078 w 998239"/>
              <a:gd name="connsiteY107" fmla="*/ 2366953 h 2601565"/>
              <a:gd name="connsiteX108" fmla="*/ 384546 w 998239"/>
              <a:gd name="connsiteY108" fmla="*/ 2359782 h 2601565"/>
              <a:gd name="connsiteX109" fmla="*/ 448037 w 998239"/>
              <a:gd name="connsiteY109" fmla="*/ 2345291 h 2601565"/>
              <a:gd name="connsiteX110" fmla="*/ 456052 w 998239"/>
              <a:gd name="connsiteY110" fmla="*/ 2295805 h 2601565"/>
              <a:gd name="connsiteX111" fmla="*/ 459891 w 998239"/>
              <a:gd name="connsiteY111" fmla="*/ 2246520 h 2601565"/>
              <a:gd name="connsiteX112" fmla="*/ 459547 w 998239"/>
              <a:gd name="connsiteY112" fmla="*/ 2196621 h 2601565"/>
              <a:gd name="connsiteX113" fmla="*/ 455007 w 998239"/>
              <a:gd name="connsiteY113" fmla="*/ 2147109 h 2601565"/>
              <a:gd name="connsiteX114" fmla="*/ 414605 w 998239"/>
              <a:gd name="connsiteY114" fmla="*/ 1999908 h 2601565"/>
              <a:gd name="connsiteX115" fmla="*/ 392039 w 998239"/>
              <a:gd name="connsiteY115" fmla="*/ 2033339 h 2601565"/>
              <a:gd name="connsiteX116" fmla="*/ 351498 w 998239"/>
              <a:gd name="connsiteY116" fmla="*/ 2087417 h 2601565"/>
              <a:gd name="connsiteX117" fmla="*/ 308424 w 998239"/>
              <a:gd name="connsiteY117" fmla="*/ 2139893 h 2601565"/>
              <a:gd name="connsiteX118" fmla="*/ 266098 w 998239"/>
              <a:gd name="connsiteY118" fmla="*/ 2190203 h 2601565"/>
              <a:gd name="connsiteX119" fmla="*/ 221074 w 998239"/>
              <a:gd name="connsiteY119" fmla="*/ 2236952 h 2601565"/>
              <a:gd name="connsiteX120" fmla="*/ 175500 w 998239"/>
              <a:gd name="connsiteY120" fmla="*/ 2279195 h 2601565"/>
              <a:gd name="connsiteX121" fmla="*/ 130958 w 998239"/>
              <a:gd name="connsiteY121" fmla="*/ 2318489 h 2601565"/>
              <a:gd name="connsiteX122" fmla="*/ 86731 w 998239"/>
              <a:gd name="connsiteY122" fmla="*/ 2351876 h 2601565"/>
              <a:gd name="connsiteX123" fmla="*/ 43708 w 998239"/>
              <a:gd name="connsiteY123" fmla="*/ 2380769 h 2601565"/>
              <a:gd name="connsiteX124" fmla="*/ 0 w 998239"/>
              <a:gd name="connsiteY124" fmla="*/ 2402513 h 2601565"/>
              <a:gd name="connsiteX125" fmla="*/ 7680 w 998239"/>
              <a:gd name="connsiteY125" fmla="*/ 2395440 h 2601565"/>
              <a:gd name="connsiteX126" fmla="*/ 12312 w 998239"/>
              <a:gd name="connsiteY126" fmla="*/ 2390461 h 2601565"/>
              <a:gd name="connsiteX127" fmla="*/ 15901 w 998239"/>
              <a:gd name="connsiteY127" fmla="*/ 2387490 h 2601565"/>
              <a:gd name="connsiteX128" fmla="*/ 17197 w 998239"/>
              <a:gd name="connsiteY128" fmla="*/ 2385386 h 2601565"/>
              <a:gd name="connsiteX129" fmla="*/ 16525 w 998239"/>
              <a:gd name="connsiteY129" fmla="*/ 2383620 h 2601565"/>
              <a:gd name="connsiteX130" fmla="*/ 17174 w 998239"/>
              <a:gd name="connsiteY130" fmla="*/ 2382567 h 2601565"/>
              <a:gd name="connsiteX131" fmla="*/ 15999 w 998239"/>
              <a:gd name="connsiteY131" fmla="*/ 2381933 h 2601565"/>
              <a:gd name="connsiteX132" fmla="*/ 16971 w 998239"/>
              <a:gd name="connsiteY132" fmla="*/ 2380354 h 2601565"/>
              <a:gd name="connsiteX133" fmla="*/ 20090 w 998239"/>
              <a:gd name="connsiteY133" fmla="*/ 2377830 h 2601565"/>
              <a:gd name="connsiteX134" fmla="*/ 24327 w 998239"/>
              <a:gd name="connsiteY134" fmla="*/ 2373807 h 2601565"/>
              <a:gd name="connsiteX135" fmla="*/ 30627 w 998239"/>
              <a:gd name="connsiteY135" fmla="*/ 2367391 h 2601565"/>
              <a:gd name="connsiteX136" fmla="*/ 40670 w 998239"/>
              <a:gd name="connsiteY136" fmla="*/ 2359024 h 2601565"/>
              <a:gd name="connsiteX137" fmla="*/ 55321 w 998239"/>
              <a:gd name="connsiteY137" fmla="*/ 2347300 h 2601565"/>
              <a:gd name="connsiteX138" fmla="*/ 71663 w 998239"/>
              <a:gd name="connsiteY138" fmla="*/ 2332515 h 2601565"/>
              <a:gd name="connsiteX139" fmla="*/ 94475 w 998239"/>
              <a:gd name="connsiteY139" fmla="*/ 2314213 h 2601565"/>
              <a:gd name="connsiteX140" fmla="*/ 121818 w 998239"/>
              <a:gd name="connsiteY140" fmla="*/ 2292046 h 2601565"/>
              <a:gd name="connsiteX141" fmla="*/ 160830 w 998239"/>
              <a:gd name="connsiteY141" fmla="*/ 2255375 h 2601565"/>
              <a:gd name="connsiteX142" fmla="*/ 197971 w 998239"/>
              <a:gd name="connsiteY142" fmla="*/ 2213486 h 2601565"/>
              <a:gd name="connsiteX143" fmla="*/ 234107 w 998239"/>
              <a:gd name="connsiteY143" fmla="*/ 2169419 h 2601565"/>
              <a:gd name="connsiteX144" fmla="*/ 274428 w 998239"/>
              <a:gd name="connsiteY144" fmla="*/ 2123636 h 2601565"/>
              <a:gd name="connsiteX145" fmla="*/ 282447 w 998239"/>
              <a:gd name="connsiteY145" fmla="*/ 2113474 h 2601565"/>
              <a:gd name="connsiteX146" fmla="*/ 294255 w 998239"/>
              <a:gd name="connsiteY146" fmla="*/ 2098111 h 2601565"/>
              <a:gd name="connsiteX147" fmla="*/ 304716 w 998239"/>
              <a:gd name="connsiteY147" fmla="*/ 2083635 h 2601565"/>
              <a:gd name="connsiteX148" fmla="*/ 328894 w 998239"/>
              <a:gd name="connsiteY148" fmla="*/ 2047263 h 2601565"/>
              <a:gd name="connsiteX149" fmla="*/ 330780 w 998239"/>
              <a:gd name="connsiteY149" fmla="*/ 2044202 h 2601565"/>
              <a:gd name="connsiteX150" fmla="*/ 331717 w 998239"/>
              <a:gd name="connsiteY150" fmla="*/ 2042063 h 2601565"/>
              <a:gd name="connsiteX151" fmla="*/ 391204 w 998239"/>
              <a:gd name="connsiteY151" fmla="*/ 1933218 h 2601565"/>
              <a:gd name="connsiteX152" fmla="*/ 390156 w 998239"/>
              <a:gd name="connsiteY152" fmla="*/ 1860349 h 2601565"/>
              <a:gd name="connsiteX153" fmla="*/ 396502 w 998239"/>
              <a:gd name="connsiteY153" fmla="*/ 1818105 h 2601565"/>
              <a:gd name="connsiteX154" fmla="*/ 402330 w 998239"/>
              <a:gd name="connsiteY154" fmla="*/ 1747141 h 2601565"/>
              <a:gd name="connsiteX155" fmla="*/ 412844 w 998239"/>
              <a:gd name="connsiteY155" fmla="*/ 1718578 h 2601565"/>
              <a:gd name="connsiteX156" fmla="*/ 421839 w 998239"/>
              <a:gd name="connsiteY156" fmla="*/ 1686822 h 2601565"/>
              <a:gd name="connsiteX157" fmla="*/ 430327 w 998239"/>
              <a:gd name="connsiteY157" fmla="*/ 1651516 h 2601565"/>
              <a:gd name="connsiteX158" fmla="*/ 438181 w 998239"/>
              <a:gd name="connsiteY158" fmla="*/ 1613906 h 2601565"/>
              <a:gd name="connsiteX159" fmla="*/ 444515 w 998239"/>
              <a:gd name="connsiteY159" fmla="*/ 1573279 h 2601565"/>
              <a:gd name="connsiteX160" fmla="*/ 449329 w 998239"/>
              <a:gd name="connsiteY160" fmla="*/ 1531942 h 2601565"/>
              <a:gd name="connsiteX161" fmla="*/ 454016 w 998239"/>
              <a:gd name="connsiteY161" fmla="*/ 1488654 h 2601565"/>
              <a:gd name="connsiteX162" fmla="*/ 457183 w 998239"/>
              <a:gd name="connsiteY162" fmla="*/ 1444833 h 2601565"/>
              <a:gd name="connsiteX163" fmla="*/ 459843 w 998239"/>
              <a:gd name="connsiteY163" fmla="*/ 1399239 h 2601565"/>
              <a:gd name="connsiteX164" fmla="*/ 459843 w 998239"/>
              <a:gd name="connsiteY164" fmla="*/ 1354354 h 2601565"/>
              <a:gd name="connsiteX165" fmla="*/ 459843 w 998239"/>
              <a:gd name="connsiteY165" fmla="*/ 1310001 h 2601565"/>
              <a:gd name="connsiteX166" fmla="*/ 457183 w 998239"/>
              <a:gd name="connsiteY166" fmla="*/ 1265471 h 2601565"/>
              <a:gd name="connsiteX167" fmla="*/ 453509 w 998239"/>
              <a:gd name="connsiteY167" fmla="*/ 1222715 h 2601565"/>
              <a:gd name="connsiteX168" fmla="*/ 448822 w 998239"/>
              <a:gd name="connsiteY168" fmla="*/ 1181023 h 2601565"/>
              <a:gd name="connsiteX169" fmla="*/ 441854 w 998239"/>
              <a:gd name="connsiteY169" fmla="*/ 1140751 h 2601565"/>
              <a:gd name="connsiteX170" fmla="*/ 432353 w 998239"/>
              <a:gd name="connsiteY170" fmla="*/ 1103318 h 2601565"/>
              <a:gd name="connsiteX171" fmla="*/ 421839 w 998239"/>
              <a:gd name="connsiteY171" fmla="*/ 1067835 h 2601565"/>
              <a:gd name="connsiteX172" fmla="*/ 409170 w 998239"/>
              <a:gd name="connsiteY172" fmla="*/ 1036079 h 2601565"/>
              <a:gd name="connsiteX173" fmla="*/ 405274 w 998239"/>
              <a:gd name="connsiteY173" fmla="*/ 1028382 h 2601565"/>
              <a:gd name="connsiteX174" fmla="*/ 325111 w 998239"/>
              <a:gd name="connsiteY174" fmla="*/ 669960 h 2601565"/>
              <a:gd name="connsiteX175" fmla="*/ 324674 w 998239"/>
              <a:gd name="connsiteY175" fmla="*/ 667064 h 2601565"/>
              <a:gd name="connsiteX176" fmla="*/ 321000 w 998239"/>
              <a:gd name="connsiteY176" fmla="*/ 613131 h 2601565"/>
              <a:gd name="connsiteX177" fmla="*/ 317833 w 998239"/>
              <a:gd name="connsiteY177" fmla="*/ 556715 h 2601565"/>
              <a:gd name="connsiteX178" fmla="*/ 317833 w 998239"/>
              <a:gd name="connsiteY178" fmla="*/ 499057 h 2601565"/>
              <a:gd name="connsiteX179" fmla="*/ 319986 w 998239"/>
              <a:gd name="connsiteY179" fmla="*/ 440866 h 2601565"/>
              <a:gd name="connsiteX180" fmla="*/ 324674 w 998239"/>
              <a:gd name="connsiteY180" fmla="*/ 383208 h 2601565"/>
              <a:gd name="connsiteX181" fmla="*/ 331642 w 998239"/>
              <a:gd name="connsiteY181" fmla="*/ 325726 h 2601565"/>
              <a:gd name="connsiteX182" fmla="*/ 338989 w 998239"/>
              <a:gd name="connsiteY182" fmla="*/ 270197 h 2601565"/>
              <a:gd name="connsiteX183" fmla="*/ 349504 w 998239"/>
              <a:gd name="connsiteY183" fmla="*/ 216264 h 2601565"/>
              <a:gd name="connsiteX184" fmla="*/ 362172 w 998239"/>
              <a:gd name="connsiteY184" fmla="*/ 165524 h 2601565"/>
              <a:gd name="connsiteX185" fmla="*/ 375347 w 998239"/>
              <a:gd name="connsiteY185" fmla="*/ 117446 h 2601565"/>
              <a:gd name="connsiteX186" fmla="*/ 390675 w 998239"/>
              <a:gd name="connsiteY186" fmla="*/ 73980 h 2601565"/>
              <a:gd name="connsiteX187" fmla="*/ 407017 w 998239"/>
              <a:gd name="connsiteY187" fmla="*/ 34418 h 2601565"/>
              <a:gd name="connsiteX188" fmla="*/ 426653 w 998239"/>
              <a:gd name="connsiteY188" fmla="*/ 0 h 2601565"/>
              <a:gd name="connsiteX189" fmla="*/ 424499 w 998239"/>
              <a:gd name="connsiteY189" fmla="*/ 8516 h 2601565"/>
              <a:gd name="connsiteX190" fmla="*/ 423485 w 998239"/>
              <a:gd name="connsiteY190" fmla="*/ 14193 h 2601565"/>
              <a:gd name="connsiteX191" fmla="*/ 422345 w 998239"/>
              <a:gd name="connsiteY191" fmla="*/ 17918 h 2601565"/>
              <a:gd name="connsiteX192" fmla="*/ 422345 w 998239"/>
              <a:gd name="connsiteY192" fmla="*/ 20048 h 2601565"/>
              <a:gd name="connsiteX193" fmla="*/ 423485 w 998239"/>
              <a:gd name="connsiteY193" fmla="*/ 21112 h 2601565"/>
              <a:gd name="connsiteX194" fmla="*/ 423485 w 998239"/>
              <a:gd name="connsiteY194" fmla="*/ 22177 h 2601565"/>
              <a:gd name="connsiteX195" fmla="*/ 424499 w 998239"/>
              <a:gd name="connsiteY195" fmla="*/ 22177 h 2601565"/>
              <a:gd name="connsiteX196" fmla="*/ 424499 w 998239"/>
              <a:gd name="connsiteY196" fmla="*/ 23773 h 2601565"/>
              <a:gd name="connsiteX197" fmla="*/ 423485 w 998239"/>
              <a:gd name="connsiteY197" fmla="*/ 26967 h 2601565"/>
              <a:gd name="connsiteX198" fmla="*/ 422345 w 998239"/>
              <a:gd name="connsiteY198" fmla="*/ 31756 h 2601565"/>
              <a:gd name="connsiteX199" fmla="*/ 420825 w 998239"/>
              <a:gd name="connsiteY199" fmla="*/ 39208 h 2601565"/>
              <a:gd name="connsiteX200" fmla="*/ 417658 w 998239"/>
              <a:gd name="connsiteY200" fmla="*/ 49676 h 2601565"/>
              <a:gd name="connsiteX201" fmla="*/ 412844 w 998239"/>
              <a:gd name="connsiteY201" fmla="*/ 64578 h 2601565"/>
              <a:gd name="connsiteX202" fmla="*/ 408157 w 998239"/>
              <a:gd name="connsiteY202" fmla="*/ 82496 h 2601565"/>
              <a:gd name="connsiteX203" fmla="*/ 400683 w 998239"/>
              <a:gd name="connsiteY203" fmla="*/ 105737 h 2601565"/>
              <a:gd name="connsiteX204" fmla="*/ 391815 w 998239"/>
              <a:gd name="connsiteY204" fmla="*/ 133768 h 2601565"/>
              <a:gd name="connsiteX205" fmla="*/ 381174 w 998239"/>
              <a:gd name="connsiteY205" fmla="*/ 177588 h 2601565"/>
              <a:gd name="connsiteX206" fmla="*/ 373826 w 998239"/>
              <a:gd name="connsiteY206" fmla="*/ 224602 h 2601565"/>
              <a:gd name="connsiteX207" fmla="*/ 367999 w 998239"/>
              <a:gd name="connsiteY207" fmla="*/ 272858 h 2601565"/>
              <a:gd name="connsiteX208" fmla="*/ 360145 w 998239"/>
              <a:gd name="connsiteY208" fmla="*/ 324130 h 2601565"/>
              <a:gd name="connsiteX209" fmla="*/ 359005 w 998239"/>
              <a:gd name="connsiteY209" fmla="*/ 335129 h 2601565"/>
              <a:gd name="connsiteX210" fmla="*/ 357484 w 998239"/>
              <a:gd name="connsiteY210" fmla="*/ 351628 h 2601565"/>
              <a:gd name="connsiteX211" fmla="*/ 356344 w 998239"/>
              <a:gd name="connsiteY211" fmla="*/ 369015 h 2601565"/>
              <a:gd name="connsiteX212" fmla="*/ 355331 w 998239"/>
              <a:gd name="connsiteY212" fmla="*/ 387997 h 2601565"/>
              <a:gd name="connsiteX213" fmla="*/ 355331 w 998239"/>
              <a:gd name="connsiteY213" fmla="*/ 407513 h 2601565"/>
              <a:gd name="connsiteX214" fmla="*/ 357484 w 998239"/>
              <a:gd name="connsiteY214" fmla="*/ 425077 h 2601565"/>
              <a:gd name="connsiteX215" fmla="*/ 360145 w 998239"/>
              <a:gd name="connsiteY215" fmla="*/ 440334 h 2601565"/>
              <a:gd name="connsiteX216" fmla="*/ 364832 w 998239"/>
              <a:gd name="connsiteY216" fmla="*/ 450979 h 2601565"/>
              <a:gd name="connsiteX217" fmla="*/ 390168 w 998239"/>
              <a:gd name="connsiteY217" fmla="*/ 448849 h 2601565"/>
              <a:gd name="connsiteX218" fmla="*/ 414997 w 998239"/>
              <a:gd name="connsiteY218" fmla="*/ 440334 h 2601565"/>
              <a:gd name="connsiteX219" fmla="*/ 438687 w 998239"/>
              <a:gd name="connsiteY219" fmla="*/ 426673 h 2601565"/>
              <a:gd name="connsiteX220" fmla="*/ 463010 w 998239"/>
              <a:gd name="connsiteY220" fmla="*/ 407513 h 2601565"/>
              <a:gd name="connsiteX221" fmla="*/ 485179 w 998239"/>
              <a:gd name="connsiteY221" fmla="*/ 385336 h 2601565"/>
              <a:gd name="connsiteX222" fmla="*/ 506842 w 998239"/>
              <a:gd name="connsiteY222" fmla="*/ 358370 h 2601565"/>
              <a:gd name="connsiteX223" fmla="*/ 527364 w 998239"/>
              <a:gd name="connsiteY223" fmla="*/ 329807 h 2601565"/>
              <a:gd name="connsiteX224" fmla="*/ 546367 w 998239"/>
              <a:gd name="connsiteY224" fmla="*/ 299825 h 2601565"/>
              <a:gd name="connsiteX225" fmla="*/ 564862 w 998239"/>
              <a:gd name="connsiteY225" fmla="*/ 268068 h 2601565"/>
              <a:gd name="connsiteX226" fmla="*/ 580697 w 998239"/>
              <a:gd name="connsiteY226" fmla="*/ 235247 h 2601565"/>
              <a:gd name="connsiteX227" fmla="*/ 595519 w 998239"/>
              <a:gd name="connsiteY227" fmla="*/ 203491 h 2601565"/>
              <a:gd name="connsiteX228" fmla="*/ 607680 w 998239"/>
              <a:gd name="connsiteY228" fmla="*/ 172798 h 2601565"/>
              <a:gd name="connsiteX229" fmla="*/ 613508 w 998239"/>
              <a:gd name="connsiteY229" fmla="*/ 172798 h 2601565"/>
              <a:gd name="connsiteX230" fmla="*/ 613508 w 998239"/>
              <a:gd name="connsiteY230" fmla="*/ 175992 h 2601565"/>
              <a:gd name="connsiteX231" fmla="*/ 604006 w 998239"/>
              <a:gd name="connsiteY231" fmla="*/ 206684 h 2601565"/>
              <a:gd name="connsiteX232" fmla="*/ 593365 w 998239"/>
              <a:gd name="connsiteY232" fmla="*/ 238440 h 2601565"/>
              <a:gd name="connsiteX233" fmla="*/ 581837 w 998239"/>
              <a:gd name="connsiteY233" fmla="*/ 269132 h 2601565"/>
              <a:gd name="connsiteX234" fmla="*/ 570183 w 998239"/>
              <a:gd name="connsiteY234" fmla="*/ 298760 h 2601565"/>
              <a:gd name="connsiteX235" fmla="*/ 558021 w 998239"/>
              <a:gd name="connsiteY235" fmla="*/ 327678 h 2601565"/>
              <a:gd name="connsiteX236" fmla="*/ 544339 w 998239"/>
              <a:gd name="connsiteY236" fmla="*/ 354645 h 2601565"/>
              <a:gd name="connsiteX237" fmla="*/ 530025 w 998239"/>
              <a:gd name="connsiteY237" fmla="*/ 380546 h 2601565"/>
              <a:gd name="connsiteX238" fmla="*/ 512669 w 998239"/>
              <a:gd name="connsiteY238" fmla="*/ 404319 h 2601565"/>
              <a:gd name="connsiteX239" fmla="*/ 494680 w 998239"/>
              <a:gd name="connsiteY239" fmla="*/ 427738 h 2601565"/>
              <a:gd name="connsiteX240" fmla="*/ 473524 w 998239"/>
              <a:gd name="connsiteY240" fmla="*/ 446720 h 2601565"/>
              <a:gd name="connsiteX241" fmla="*/ 449329 w 998239"/>
              <a:gd name="connsiteY241" fmla="*/ 464107 h 2601565"/>
              <a:gd name="connsiteX242" fmla="*/ 422345 w 998239"/>
              <a:gd name="connsiteY242" fmla="*/ 479542 h 2601565"/>
              <a:gd name="connsiteX243" fmla="*/ 393842 w 998239"/>
              <a:gd name="connsiteY243" fmla="*/ 491073 h 2601565"/>
              <a:gd name="connsiteX244" fmla="*/ 360145 w 998239"/>
              <a:gd name="connsiteY244" fmla="*/ 499057 h 2601565"/>
              <a:gd name="connsiteX245" fmla="*/ 361158 w 998239"/>
              <a:gd name="connsiteY245" fmla="*/ 554586 h 2601565"/>
              <a:gd name="connsiteX246" fmla="*/ 365845 w 998239"/>
              <a:gd name="connsiteY246" fmla="*/ 607455 h 2601565"/>
              <a:gd name="connsiteX247" fmla="*/ 373826 w 998239"/>
              <a:gd name="connsiteY247" fmla="*/ 657662 h 2601565"/>
              <a:gd name="connsiteX248" fmla="*/ 384341 w 998239"/>
              <a:gd name="connsiteY248" fmla="*/ 705208 h 2601565"/>
              <a:gd name="connsiteX249" fmla="*/ 397516 w 998239"/>
              <a:gd name="connsiteY249" fmla="*/ 750625 h 2601565"/>
              <a:gd name="connsiteX250" fmla="*/ 411831 w 998239"/>
              <a:gd name="connsiteY250" fmla="*/ 794090 h 2601565"/>
              <a:gd name="connsiteX251" fmla="*/ 428172 w 998239"/>
              <a:gd name="connsiteY251" fmla="*/ 835250 h 2601565"/>
              <a:gd name="connsiteX252" fmla="*/ 444515 w 998239"/>
              <a:gd name="connsiteY252" fmla="*/ 875345 h 2601565"/>
              <a:gd name="connsiteX253" fmla="*/ 449329 w 998239"/>
              <a:gd name="connsiteY253" fmla="*/ 884925 h 2601565"/>
              <a:gd name="connsiteX254" fmla="*/ 453509 w 998239"/>
              <a:gd name="connsiteY254" fmla="*/ 896634 h 2601565"/>
              <a:gd name="connsiteX255" fmla="*/ 459336 w 998239"/>
              <a:gd name="connsiteY255" fmla="*/ 909231 h 2601565"/>
              <a:gd name="connsiteX256" fmla="*/ 464657 w 998239"/>
              <a:gd name="connsiteY256" fmla="*/ 922536 h 2601565"/>
              <a:gd name="connsiteX257" fmla="*/ 471498 w 998239"/>
              <a:gd name="connsiteY257" fmla="*/ 935132 h 2601565"/>
              <a:gd name="connsiteX258" fmla="*/ 479352 w 998239"/>
              <a:gd name="connsiteY258" fmla="*/ 945776 h 2601565"/>
              <a:gd name="connsiteX259" fmla="*/ 488853 w 998239"/>
              <a:gd name="connsiteY259" fmla="*/ 955180 h 2601565"/>
              <a:gd name="connsiteX260" fmla="*/ 499494 w 998239"/>
              <a:gd name="connsiteY260" fmla="*/ 962099 h 2601565"/>
              <a:gd name="connsiteX261" fmla="*/ 512163 w 998239"/>
              <a:gd name="connsiteY261" fmla="*/ 964760 h 2601565"/>
              <a:gd name="connsiteX262" fmla="*/ 525338 w 998239"/>
              <a:gd name="connsiteY262" fmla="*/ 964228 h 2601565"/>
              <a:gd name="connsiteX263" fmla="*/ 549027 w 998239"/>
              <a:gd name="connsiteY263" fmla="*/ 956244 h 2601565"/>
              <a:gd name="connsiteX264" fmla="*/ 570183 w 998239"/>
              <a:gd name="connsiteY264" fmla="*/ 943116 h 2601565"/>
              <a:gd name="connsiteX265" fmla="*/ 590705 w 998239"/>
              <a:gd name="connsiteY265" fmla="*/ 926617 h 2601565"/>
              <a:gd name="connsiteX266" fmla="*/ 607680 w 998239"/>
              <a:gd name="connsiteY266" fmla="*/ 907101 h 2601565"/>
              <a:gd name="connsiteX267" fmla="*/ 624022 w 998239"/>
              <a:gd name="connsiteY267" fmla="*/ 885989 h 2601565"/>
              <a:gd name="connsiteX268" fmla="*/ 639350 w 998239"/>
              <a:gd name="connsiteY268" fmla="*/ 863813 h 2601565"/>
              <a:gd name="connsiteX269" fmla="*/ 653032 w 998239"/>
              <a:gd name="connsiteY269" fmla="*/ 842701 h 2601565"/>
              <a:gd name="connsiteX270" fmla="*/ 664687 w 998239"/>
              <a:gd name="connsiteY270" fmla="*/ 822476 h 2601565"/>
              <a:gd name="connsiteX271" fmla="*/ 690530 w 998239"/>
              <a:gd name="connsiteY271" fmla="*/ 776527 h 2601565"/>
              <a:gd name="connsiteX272" fmla="*/ 715359 w 998239"/>
              <a:gd name="connsiteY272" fmla="*/ 724723 h 2601565"/>
              <a:gd name="connsiteX273" fmla="*/ 740189 w 998239"/>
              <a:gd name="connsiteY273" fmla="*/ 668129 h 2601565"/>
              <a:gd name="connsiteX274" fmla="*/ 763372 w 998239"/>
              <a:gd name="connsiteY274" fmla="*/ 606390 h 2601565"/>
              <a:gd name="connsiteX275" fmla="*/ 784528 w 998239"/>
              <a:gd name="connsiteY275" fmla="*/ 541280 h 2601565"/>
              <a:gd name="connsiteX276" fmla="*/ 803530 w 998239"/>
              <a:gd name="connsiteY276" fmla="*/ 472090 h 2601565"/>
              <a:gd name="connsiteX277" fmla="*/ 820886 w 998239"/>
              <a:gd name="connsiteY277" fmla="*/ 399707 h 2601565"/>
              <a:gd name="connsiteX278" fmla="*/ 833553 w 998239"/>
              <a:gd name="connsiteY278" fmla="*/ 324662 h 2601565"/>
              <a:gd name="connsiteX279" fmla="*/ 843055 w 998239"/>
              <a:gd name="connsiteY279" fmla="*/ 247843 h 2601565"/>
              <a:gd name="connsiteX280" fmla="*/ 848882 w 998239"/>
              <a:gd name="connsiteY280" fmla="*/ 169250 h 2601565"/>
              <a:gd name="connsiteX281" fmla="*/ 853569 w 998239"/>
              <a:gd name="connsiteY281" fmla="*/ 172798 h 2601565"/>
              <a:gd name="connsiteX282" fmla="*/ 857370 w 998239"/>
              <a:gd name="connsiteY282" fmla="*/ 181846 h 2601565"/>
              <a:gd name="connsiteX283" fmla="*/ 860537 w 998239"/>
              <a:gd name="connsiteY283" fmla="*/ 195152 h 2601565"/>
              <a:gd name="connsiteX284" fmla="*/ 862057 w 998239"/>
              <a:gd name="connsiteY284" fmla="*/ 212538 h 2601565"/>
              <a:gd name="connsiteX285" fmla="*/ 863070 w 998239"/>
              <a:gd name="connsiteY285" fmla="*/ 232586 h 2601565"/>
              <a:gd name="connsiteX286" fmla="*/ 863070 w 998239"/>
              <a:gd name="connsiteY286" fmla="*/ 255827 h 2601565"/>
              <a:gd name="connsiteX287" fmla="*/ 863070 w 998239"/>
              <a:gd name="connsiteY287" fmla="*/ 280664 h 2601565"/>
              <a:gd name="connsiteX288" fmla="*/ 862057 w 998239"/>
              <a:gd name="connsiteY288" fmla="*/ 307630 h 2601565"/>
              <a:gd name="connsiteX289" fmla="*/ 860537 w 998239"/>
              <a:gd name="connsiteY289" fmla="*/ 335129 h 2601565"/>
              <a:gd name="connsiteX290" fmla="*/ 858383 w 998239"/>
              <a:gd name="connsiteY290" fmla="*/ 363160 h 2601565"/>
              <a:gd name="connsiteX291" fmla="*/ 855216 w 998239"/>
              <a:gd name="connsiteY291" fmla="*/ 391191 h 2601565"/>
              <a:gd name="connsiteX292" fmla="*/ 853569 w 998239"/>
              <a:gd name="connsiteY292" fmla="*/ 418157 h 2601565"/>
              <a:gd name="connsiteX293" fmla="*/ 850402 w 998239"/>
              <a:gd name="connsiteY293" fmla="*/ 442995 h 2601565"/>
              <a:gd name="connsiteX294" fmla="*/ 847869 w 998239"/>
              <a:gd name="connsiteY294" fmla="*/ 466236 h 2601565"/>
              <a:gd name="connsiteX295" fmla="*/ 844701 w 998239"/>
              <a:gd name="connsiteY295" fmla="*/ 486283 h 2601565"/>
              <a:gd name="connsiteX296" fmla="*/ 842041 w 998239"/>
              <a:gd name="connsiteY296" fmla="*/ 502782 h 2601565"/>
              <a:gd name="connsiteX297" fmla="*/ 839888 w 998239"/>
              <a:gd name="connsiteY297" fmla="*/ 515910 h 2601565"/>
              <a:gd name="connsiteX298" fmla="*/ 801883 w 998239"/>
              <a:gd name="connsiteY298" fmla="*/ 666000 h 2601565"/>
              <a:gd name="connsiteX299" fmla="*/ 832540 w 998239"/>
              <a:gd name="connsiteY299" fmla="*/ 662984 h 2601565"/>
              <a:gd name="connsiteX300" fmla="*/ 861044 w 998239"/>
              <a:gd name="connsiteY300" fmla="*/ 655533 h 2601565"/>
              <a:gd name="connsiteX301" fmla="*/ 887900 w 998239"/>
              <a:gd name="connsiteY301" fmla="*/ 644888 h 2601565"/>
              <a:gd name="connsiteX302" fmla="*/ 913743 w 998239"/>
              <a:gd name="connsiteY302" fmla="*/ 631228 h 2601565"/>
              <a:gd name="connsiteX303" fmla="*/ 937052 w 998239"/>
              <a:gd name="connsiteY303" fmla="*/ 615793 h 2601565"/>
              <a:gd name="connsiteX304" fmla="*/ 958081 w 998239"/>
              <a:gd name="connsiteY304" fmla="*/ 598939 h 2601565"/>
              <a:gd name="connsiteX305" fmla="*/ 978224 w 998239"/>
              <a:gd name="connsiteY305" fmla="*/ 581553 h 2601565"/>
              <a:gd name="connsiteX306" fmla="*/ 996719 w 998239"/>
              <a:gd name="connsiteY306" fmla="*/ 565054 h 2601565"/>
              <a:gd name="connsiteX307" fmla="*/ 998239 w 998239"/>
              <a:gd name="connsiteY307" fmla="*/ 573037 h 2601565"/>
              <a:gd name="connsiteX308" fmla="*/ 981391 w 998239"/>
              <a:gd name="connsiteY308" fmla="*/ 598939 h 2601565"/>
              <a:gd name="connsiteX309" fmla="*/ 960742 w 998239"/>
              <a:gd name="connsiteY309" fmla="*/ 623776 h 2601565"/>
              <a:gd name="connsiteX310" fmla="*/ 935912 w 998239"/>
              <a:gd name="connsiteY310" fmla="*/ 645953 h 2601565"/>
              <a:gd name="connsiteX311" fmla="*/ 908042 w 998239"/>
              <a:gd name="connsiteY311" fmla="*/ 666000 h 2601565"/>
              <a:gd name="connsiteX312" fmla="*/ 878399 w 998239"/>
              <a:gd name="connsiteY312" fmla="*/ 684096 h 2601565"/>
              <a:gd name="connsiteX313" fmla="*/ 846728 w 998239"/>
              <a:gd name="connsiteY313" fmla="*/ 699886 h 2601565"/>
              <a:gd name="connsiteX314" fmla="*/ 814044 w 998239"/>
              <a:gd name="connsiteY314" fmla="*/ 712127 h 2601565"/>
              <a:gd name="connsiteX315" fmla="*/ 780728 w 998239"/>
              <a:gd name="connsiteY315" fmla="*/ 720997 h 2601565"/>
              <a:gd name="connsiteX316" fmla="*/ 773886 w 998239"/>
              <a:gd name="connsiteY316" fmla="*/ 742287 h 2601565"/>
              <a:gd name="connsiteX317" fmla="*/ 764385 w 998239"/>
              <a:gd name="connsiteY317" fmla="*/ 767124 h 2601565"/>
              <a:gd name="connsiteX318" fmla="*/ 753871 w 998239"/>
              <a:gd name="connsiteY318" fmla="*/ 793026 h 2601565"/>
              <a:gd name="connsiteX319" fmla="*/ 740189 w 998239"/>
              <a:gd name="connsiteY319" fmla="*/ 821057 h 2601565"/>
              <a:gd name="connsiteX320" fmla="*/ 725874 w 998239"/>
              <a:gd name="connsiteY320" fmla="*/ 850507 h 2601565"/>
              <a:gd name="connsiteX321" fmla="*/ 710546 w 998239"/>
              <a:gd name="connsiteY321" fmla="*/ 879603 h 2601565"/>
              <a:gd name="connsiteX322" fmla="*/ 705253 w 998239"/>
              <a:gd name="connsiteY322" fmla="*/ 888509 h 2601565"/>
              <a:gd name="connsiteX323" fmla="*/ 657504 w 998239"/>
              <a:gd name="connsiteY323" fmla="*/ 965731 h 2601565"/>
              <a:gd name="connsiteX324" fmla="*/ 646192 w 998239"/>
              <a:gd name="connsiteY324" fmla="*/ 981082 h 2601565"/>
              <a:gd name="connsiteX325" fmla="*/ 631877 w 998239"/>
              <a:gd name="connsiteY325" fmla="*/ 1000774 h 2601565"/>
              <a:gd name="connsiteX326" fmla="*/ 618195 w 998239"/>
              <a:gd name="connsiteY326" fmla="*/ 1014967 h 2601565"/>
              <a:gd name="connsiteX327" fmla="*/ 620348 w 998239"/>
              <a:gd name="connsiteY327" fmla="*/ 1025612 h 2601565"/>
              <a:gd name="connsiteX0" fmla="*/ 587538 w 998239"/>
              <a:gd name="connsiteY0" fmla="*/ 1212780 h 2601565"/>
              <a:gd name="connsiteX1" fmla="*/ 579177 w 998239"/>
              <a:gd name="connsiteY1" fmla="*/ 1247552 h 2601565"/>
              <a:gd name="connsiteX2" fmla="*/ 574363 w 998239"/>
              <a:gd name="connsiteY2" fmla="*/ 1283035 h 2601565"/>
              <a:gd name="connsiteX3" fmla="*/ 572336 w 998239"/>
              <a:gd name="connsiteY3" fmla="*/ 1320468 h 2601565"/>
              <a:gd name="connsiteX4" fmla="*/ 571196 w 998239"/>
              <a:gd name="connsiteY4" fmla="*/ 1358079 h 2601565"/>
              <a:gd name="connsiteX5" fmla="*/ 572336 w 998239"/>
              <a:gd name="connsiteY5" fmla="*/ 1395691 h 2601565"/>
              <a:gd name="connsiteX6" fmla="*/ 574363 w 998239"/>
              <a:gd name="connsiteY6" fmla="*/ 1434189 h 2601565"/>
              <a:gd name="connsiteX7" fmla="*/ 577023 w 998239"/>
              <a:gd name="connsiteY7" fmla="*/ 1472331 h 2601565"/>
              <a:gd name="connsiteX8" fmla="*/ 580190 w 998239"/>
              <a:gd name="connsiteY8" fmla="*/ 1509765 h 2601565"/>
              <a:gd name="connsiteX9" fmla="*/ 580697 w 998239"/>
              <a:gd name="connsiteY9" fmla="*/ 1564763 h 2601565"/>
              <a:gd name="connsiteX10" fmla="*/ 578037 w 998239"/>
              <a:gd name="connsiteY10" fmla="*/ 1619760 h 2601565"/>
              <a:gd name="connsiteX11" fmla="*/ 573350 w 998239"/>
              <a:gd name="connsiteY11" fmla="*/ 1672629 h 2601565"/>
              <a:gd name="connsiteX12" fmla="*/ 567522 w 998239"/>
              <a:gd name="connsiteY12" fmla="*/ 1724432 h 2601565"/>
              <a:gd name="connsiteX13" fmla="*/ 564474 w 998239"/>
              <a:gd name="connsiteY13" fmla="*/ 1798067 h 2601565"/>
              <a:gd name="connsiteX14" fmla="*/ 565843 w 998239"/>
              <a:gd name="connsiteY14" fmla="*/ 1798067 h 2601565"/>
              <a:gd name="connsiteX15" fmla="*/ 596167 w 998239"/>
              <a:gd name="connsiteY15" fmla="*/ 2004317 h 2601565"/>
              <a:gd name="connsiteX16" fmla="*/ 614772 w 998239"/>
              <a:gd name="connsiteY16" fmla="*/ 2015335 h 2601565"/>
              <a:gd name="connsiteX17" fmla="*/ 633212 w 998239"/>
              <a:gd name="connsiteY17" fmla="*/ 2026005 h 2601565"/>
              <a:gd name="connsiteX18" fmla="*/ 649037 w 998239"/>
              <a:gd name="connsiteY18" fmla="*/ 2036824 h 2601565"/>
              <a:gd name="connsiteX19" fmla="*/ 682546 w 998239"/>
              <a:gd name="connsiteY19" fmla="*/ 2063750 h 2601565"/>
              <a:gd name="connsiteX20" fmla="*/ 712427 w 998239"/>
              <a:gd name="connsiteY20" fmla="*/ 2092373 h 2601565"/>
              <a:gd name="connsiteX21" fmla="*/ 738220 w 998239"/>
              <a:gd name="connsiteY21" fmla="*/ 2120464 h 2601565"/>
              <a:gd name="connsiteX22" fmla="*/ 761610 w 998239"/>
              <a:gd name="connsiteY22" fmla="*/ 2148686 h 2601565"/>
              <a:gd name="connsiteX23" fmla="*/ 783089 w 998239"/>
              <a:gd name="connsiteY23" fmla="*/ 2177264 h 2601565"/>
              <a:gd name="connsiteX24" fmla="*/ 803347 w 998239"/>
              <a:gd name="connsiteY24" fmla="*/ 2204774 h 2601565"/>
              <a:gd name="connsiteX25" fmla="*/ 821429 w 998239"/>
              <a:gd name="connsiteY25" fmla="*/ 2231393 h 2601565"/>
              <a:gd name="connsiteX26" fmla="*/ 812873 w 998239"/>
              <a:gd name="connsiteY26" fmla="*/ 2236092 h 2601565"/>
              <a:gd name="connsiteX27" fmla="*/ 783805 w 998239"/>
              <a:gd name="connsiteY27" fmla="*/ 2203301 h 2601565"/>
              <a:gd name="connsiteX28" fmla="*/ 753719 w 998239"/>
              <a:gd name="connsiteY28" fmla="*/ 2172059 h 2601565"/>
              <a:gd name="connsiteX29" fmla="*/ 722647 w 998239"/>
              <a:gd name="connsiteY29" fmla="*/ 2142999 h 2601565"/>
              <a:gd name="connsiteX30" fmla="*/ 690330 w 998239"/>
              <a:gd name="connsiteY30" fmla="*/ 2116510 h 2601565"/>
              <a:gd name="connsiteX31" fmla="*/ 655982 w 998239"/>
              <a:gd name="connsiteY31" fmla="*/ 2093118 h 2601565"/>
              <a:gd name="connsiteX32" fmla="*/ 620297 w 998239"/>
              <a:gd name="connsiteY32" fmla="*/ 2072215 h 2601565"/>
              <a:gd name="connsiteX33" fmla="*/ 583862 w 998239"/>
              <a:gd name="connsiteY33" fmla="*/ 2054108 h 2601565"/>
              <a:gd name="connsiteX34" fmla="*/ 545427 w 998239"/>
              <a:gd name="connsiteY34" fmla="*/ 2040553 h 2601565"/>
              <a:gd name="connsiteX35" fmla="*/ 511522 w 998239"/>
              <a:gd name="connsiteY35" fmla="*/ 2221026 h 2601565"/>
              <a:gd name="connsiteX36" fmla="*/ 546020 w 998239"/>
              <a:gd name="connsiteY36" fmla="*/ 2245768 h 2601565"/>
              <a:gd name="connsiteX37" fmla="*/ 576539 w 998239"/>
              <a:gd name="connsiteY37" fmla="*/ 2272514 h 2601565"/>
              <a:gd name="connsiteX38" fmla="*/ 601206 w 998239"/>
              <a:gd name="connsiteY38" fmla="*/ 2299617 h 2601565"/>
              <a:gd name="connsiteX39" fmla="*/ 620912 w 998239"/>
              <a:gd name="connsiteY39" fmla="*/ 2328269 h 2601565"/>
              <a:gd name="connsiteX40" fmla="*/ 635746 w 998239"/>
              <a:gd name="connsiteY40" fmla="*/ 2357733 h 2601565"/>
              <a:gd name="connsiteX41" fmla="*/ 645162 w 998239"/>
              <a:gd name="connsiteY41" fmla="*/ 2386515 h 2601565"/>
              <a:gd name="connsiteX42" fmla="*/ 649446 w 998239"/>
              <a:gd name="connsiteY42" fmla="*/ 2415678 h 2601565"/>
              <a:gd name="connsiteX43" fmla="*/ 648196 w 998239"/>
              <a:gd name="connsiteY43" fmla="*/ 2444260 h 2601565"/>
              <a:gd name="connsiteX44" fmla="*/ 641984 w 998239"/>
              <a:gd name="connsiteY44" fmla="*/ 2470935 h 2601565"/>
              <a:gd name="connsiteX45" fmla="*/ 637257 w 998239"/>
              <a:gd name="connsiteY45" fmla="*/ 2472280 h 2601565"/>
              <a:gd name="connsiteX46" fmla="*/ 635317 w 998239"/>
              <a:gd name="connsiteY46" fmla="*/ 2465092 h 2601565"/>
              <a:gd name="connsiteX47" fmla="*/ 641087 w 998239"/>
              <a:gd name="connsiteY47" fmla="*/ 2449008 h 2601565"/>
              <a:gd name="connsiteX48" fmla="*/ 641384 w 998239"/>
              <a:gd name="connsiteY48" fmla="*/ 2430972 h 2601565"/>
              <a:gd name="connsiteX49" fmla="*/ 639215 w 998239"/>
              <a:gd name="connsiteY49" fmla="*/ 2410982 h 2601565"/>
              <a:gd name="connsiteX50" fmla="*/ 632287 w 998239"/>
              <a:gd name="connsiteY50" fmla="*/ 2390884 h 2601565"/>
              <a:gd name="connsiteX51" fmla="*/ 621944 w 998239"/>
              <a:gd name="connsiteY51" fmla="*/ 2369828 h 2601565"/>
              <a:gd name="connsiteX52" fmla="*/ 609133 w 998239"/>
              <a:gd name="connsiteY52" fmla="*/ 2349453 h 2601565"/>
              <a:gd name="connsiteX53" fmla="*/ 593107 w 998239"/>
              <a:gd name="connsiteY53" fmla="*/ 2329922 h 2601565"/>
              <a:gd name="connsiteX54" fmla="*/ 574242 w 998239"/>
              <a:gd name="connsiteY54" fmla="*/ 2311561 h 2601565"/>
              <a:gd name="connsiteX55" fmla="*/ 554736 w 998239"/>
              <a:gd name="connsiteY55" fmla="*/ 2295077 h 2601565"/>
              <a:gd name="connsiteX56" fmla="*/ 542732 w 998239"/>
              <a:gd name="connsiteY56" fmla="*/ 2286998 h 2601565"/>
              <a:gd name="connsiteX57" fmla="*/ 533341 w 998239"/>
              <a:gd name="connsiteY57" fmla="*/ 2278769 h 2601565"/>
              <a:gd name="connsiteX58" fmla="*/ 523778 w 998239"/>
              <a:gd name="connsiteY58" fmla="*/ 2272829 h 2601565"/>
              <a:gd name="connsiteX59" fmla="*/ 514151 w 998239"/>
              <a:gd name="connsiteY59" fmla="*/ 2267440 h 2601565"/>
              <a:gd name="connsiteX60" fmla="*/ 503656 w 998239"/>
              <a:gd name="connsiteY60" fmla="*/ 2264952 h 2601565"/>
              <a:gd name="connsiteX61" fmla="*/ 491006 w 998239"/>
              <a:gd name="connsiteY61" fmla="*/ 2308954 h 2601565"/>
              <a:gd name="connsiteX62" fmla="*/ 476330 w 998239"/>
              <a:gd name="connsiteY62" fmla="*/ 2349959 h 2601565"/>
              <a:gd name="connsiteX63" fmla="*/ 459509 w 998239"/>
              <a:gd name="connsiteY63" fmla="*/ 2391527 h 2601565"/>
              <a:gd name="connsiteX64" fmla="*/ 439580 w 998239"/>
              <a:gd name="connsiteY64" fmla="*/ 2432199 h 2601565"/>
              <a:gd name="connsiteX65" fmla="*/ 416585 w 998239"/>
              <a:gd name="connsiteY65" fmla="*/ 2475063 h 2601565"/>
              <a:gd name="connsiteX66" fmla="*/ 389961 w 998239"/>
              <a:gd name="connsiteY66" fmla="*/ 2519626 h 2601565"/>
              <a:gd name="connsiteX67" fmla="*/ 384223 w 998239"/>
              <a:gd name="connsiteY67" fmla="*/ 2526793 h 2601565"/>
              <a:gd name="connsiteX68" fmla="*/ 377695 w 998239"/>
              <a:gd name="connsiteY68" fmla="*/ 2537945 h 2601565"/>
              <a:gd name="connsiteX69" fmla="*/ 368996 w 998239"/>
              <a:gd name="connsiteY69" fmla="*/ 2549023 h 2601565"/>
              <a:gd name="connsiteX70" fmla="*/ 360933 w 998239"/>
              <a:gd name="connsiteY70" fmla="*/ 2560863 h 2601565"/>
              <a:gd name="connsiteX71" fmla="*/ 351567 w 998239"/>
              <a:gd name="connsiteY71" fmla="*/ 2573185 h 2601565"/>
              <a:gd name="connsiteX72" fmla="*/ 341532 w 998239"/>
              <a:gd name="connsiteY72" fmla="*/ 2583296 h 2601565"/>
              <a:gd name="connsiteX73" fmla="*/ 331557 w 998239"/>
              <a:gd name="connsiteY73" fmla="*/ 2592037 h 2601565"/>
              <a:gd name="connsiteX74" fmla="*/ 321124 w 998239"/>
              <a:gd name="connsiteY74" fmla="*/ 2598545 h 2601565"/>
              <a:gd name="connsiteX75" fmla="*/ 312044 w 998239"/>
              <a:gd name="connsiteY75" fmla="*/ 2601565 h 2601565"/>
              <a:gd name="connsiteX76" fmla="*/ 309960 w 998239"/>
              <a:gd name="connsiteY76" fmla="*/ 2597301 h 2601565"/>
              <a:gd name="connsiteX77" fmla="*/ 342120 w 998239"/>
              <a:gd name="connsiteY77" fmla="*/ 2563687 h 2601565"/>
              <a:gd name="connsiteX78" fmla="*/ 370336 w 998239"/>
              <a:gd name="connsiteY78" fmla="*/ 2526618 h 2601565"/>
              <a:gd name="connsiteX79" fmla="*/ 394287 w 998239"/>
              <a:gd name="connsiteY79" fmla="*/ 2487031 h 2601565"/>
              <a:gd name="connsiteX80" fmla="*/ 413201 w 998239"/>
              <a:gd name="connsiteY80" fmla="*/ 2447908 h 2601565"/>
              <a:gd name="connsiteX81" fmla="*/ 428806 w 998239"/>
              <a:gd name="connsiteY81" fmla="*/ 2409545 h 2601565"/>
              <a:gd name="connsiteX82" fmla="*/ 435216 w 998239"/>
              <a:gd name="connsiteY82" fmla="*/ 2381215 h 2601565"/>
              <a:gd name="connsiteX83" fmla="*/ 437508 w 998239"/>
              <a:gd name="connsiteY83" fmla="*/ 2382004 h 2601565"/>
              <a:gd name="connsiteX84" fmla="*/ 438204 w 998239"/>
              <a:gd name="connsiteY84" fmla="*/ 2381394 h 2601565"/>
              <a:gd name="connsiteX85" fmla="*/ 438054 w 998239"/>
              <a:gd name="connsiteY85" fmla="*/ 2380044 h 2601565"/>
              <a:gd name="connsiteX86" fmla="*/ 437652 w 998239"/>
              <a:gd name="connsiteY86" fmla="*/ 2379080 h 2601565"/>
              <a:gd name="connsiteX87" fmla="*/ 436750 w 998239"/>
              <a:gd name="connsiteY87" fmla="*/ 2377071 h 2601565"/>
              <a:gd name="connsiteX88" fmla="*/ 437767 w 998239"/>
              <a:gd name="connsiteY88" fmla="*/ 2375523 h 2601565"/>
              <a:gd name="connsiteX89" fmla="*/ 437711 w 998239"/>
              <a:gd name="connsiteY89" fmla="*/ 2374255 h 2601565"/>
              <a:gd name="connsiteX90" fmla="*/ 438004 w 998239"/>
              <a:gd name="connsiteY90" fmla="*/ 2372682 h 2601565"/>
              <a:gd name="connsiteX91" fmla="*/ 437308 w 998239"/>
              <a:gd name="connsiteY91" fmla="*/ 2373292 h 2601565"/>
              <a:gd name="connsiteX92" fmla="*/ 437711 w 998239"/>
              <a:gd name="connsiteY92" fmla="*/ 2374255 h 2601565"/>
              <a:gd name="connsiteX93" fmla="*/ 435216 w 998239"/>
              <a:gd name="connsiteY93" fmla="*/ 2381215 h 2601565"/>
              <a:gd name="connsiteX94" fmla="*/ 419562 w 998239"/>
              <a:gd name="connsiteY94" fmla="*/ 2378474 h 2601565"/>
              <a:gd name="connsiteX95" fmla="*/ 399876 w 998239"/>
              <a:gd name="connsiteY95" fmla="*/ 2379925 h 2601565"/>
              <a:gd name="connsiteX96" fmla="*/ 378919 w 998239"/>
              <a:gd name="connsiteY96" fmla="*/ 2383310 h 2601565"/>
              <a:gd name="connsiteX97" fmla="*/ 355837 w 998239"/>
              <a:gd name="connsiteY97" fmla="*/ 2389713 h 2601565"/>
              <a:gd name="connsiteX98" fmla="*/ 331860 w 998239"/>
              <a:gd name="connsiteY98" fmla="*/ 2398379 h 2601565"/>
              <a:gd name="connsiteX99" fmla="*/ 307564 w 998239"/>
              <a:gd name="connsiteY99" fmla="*/ 2407986 h 2601565"/>
              <a:gd name="connsiteX100" fmla="*/ 283791 w 998239"/>
              <a:gd name="connsiteY100" fmla="*/ 2419271 h 2601565"/>
              <a:gd name="connsiteX101" fmla="*/ 261091 w 998239"/>
              <a:gd name="connsiteY101" fmla="*/ 2430275 h 2601565"/>
              <a:gd name="connsiteX102" fmla="*/ 258707 w 998239"/>
              <a:gd name="connsiteY102" fmla="*/ 2431515 h 2601565"/>
              <a:gd name="connsiteX103" fmla="*/ 264907 w 998239"/>
              <a:gd name="connsiteY103" fmla="*/ 2418233 h 2601565"/>
              <a:gd name="connsiteX104" fmla="*/ 283331 w 998239"/>
              <a:gd name="connsiteY104" fmla="*/ 2403215 h 2601565"/>
              <a:gd name="connsiteX105" fmla="*/ 306269 w 998239"/>
              <a:gd name="connsiteY105" fmla="*/ 2389370 h 2601565"/>
              <a:gd name="connsiteX106" fmla="*/ 330709 w 998239"/>
              <a:gd name="connsiteY106" fmla="*/ 2376839 h 2601565"/>
              <a:gd name="connsiteX107" fmla="*/ 356078 w 998239"/>
              <a:gd name="connsiteY107" fmla="*/ 2366953 h 2601565"/>
              <a:gd name="connsiteX108" fmla="*/ 384546 w 998239"/>
              <a:gd name="connsiteY108" fmla="*/ 2359782 h 2601565"/>
              <a:gd name="connsiteX109" fmla="*/ 448037 w 998239"/>
              <a:gd name="connsiteY109" fmla="*/ 2345291 h 2601565"/>
              <a:gd name="connsiteX110" fmla="*/ 456052 w 998239"/>
              <a:gd name="connsiteY110" fmla="*/ 2295805 h 2601565"/>
              <a:gd name="connsiteX111" fmla="*/ 459891 w 998239"/>
              <a:gd name="connsiteY111" fmla="*/ 2246520 h 2601565"/>
              <a:gd name="connsiteX112" fmla="*/ 459547 w 998239"/>
              <a:gd name="connsiteY112" fmla="*/ 2196621 h 2601565"/>
              <a:gd name="connsiteX113" fmla="*/ 455007 w 998239"/>
              <a:gd name="connsiteY113" fmla="*/ 2147109 h 2601565"/>
              <a:gd name="connsiteX114" fmla="*/ 414605 w 998239"/>
              <a:gd name="connsiteY114" fmla="*/ 1999908 h 2601565"/>
              <a:gd name="connsiteX115" fmla="*/ 392039 w 998239"/>
              <a:gd name="connsiteY115" fmla="*/ 2033339 h 2601565"/>
              <a:gd name="connsiteX116" fmla="*/ 351498 w 998239"/>
              <a:gd name="connsiteY116" fmla="*/ 2087417 h 2601565"/>
              <a:gd name="connsiteX117" fmla="*/ 308424 w 998239"/>
              <a:gd name="connsiteY117" fmla="*/ 2139893 h 2601565"/>
              <a:gd name="connsiteX118" fmla="*/ 266098 w 998239"/>
              <a:gd name="connsiteY118" fmla="*/ 2190203 h 2601565"/>
              <a:gd name="connsiteX119" fmla="*/ 221074 w 998239"/>
              <a:gd name="connsiteY119" fmla="*/ 2236952 h 2601565"/>
              <a:gd name="connsiteX120" fmla="*/ 175500 w 998239"/>
              <a:gd name="connsiteY120" fmla="*/ 2279195 h 2601565"/>
              <a:gd name="connsiteX121" fmla="*/ 130958 w 998239"/>
              <a:gd name="connsiteY121" fmla="*/ 2318489 h 2601565"/>
              <a:gd name="connsiteX122" fmla="*/ 86731 w 998239"/>
              <a:gd name="connsiteY122" fmla="*/ 2351876 h 2601565"/>
              <a:gd name="connsiteX123" fmla="*/ 43708 w 998239"/>
              <a:gd name="connsiteY123" fmla="*/ 2380769 h 2601565"/>
              <a:gd name="connsiteX124" fmla="*/ 0 w 998239"/>
              <a:gd name="connsiteY124" fmla="*/ 2402513 h 2601565"/>
              <a:gd name="connsiteX125" fmla="*/ 7680 w 998239"/>
              <a:gd name="connsiteY125" fmla="*/ 2395440 h 2601565"/>
              <a:gd name="connsiteX126" fmla="*/ 12312 w 998239"/>
              <a:gd name="connsiteY126" fmla="*/ 2390461 h 2601565"/>
              <a:gd name="connsiteX127" fmla="*/ 15901 w 998239"/>
              <a:gd name="connsiteY127" fmla="*/ 2387490 h 2601565"/>
              <a:gd name="connsiteX128" fmla="*/ 17197 w 998239"/>
              <a:gd name="connsiteY128" fmla="*/ 2385386 h 2601565"/>
              <a:gd name="connsiteX129" fmla="*/ 16525 w 998239"/>
              <a:gd name="connsiteY129" fmla="*/ 2383620 h 2601565"/>
              <a:gd name="connsiteX130" fmla="*/ 17174 w 998239"/>
              <a:gd name="connsiteY130" fmla="*/ 2382567 h 2601565"/>
              <a:gd name="connsiteX131" fmla="*/ 15999 w 998239"/>
              <a:gd name="connsiteY131" fmla="*/ 2381933 h 2601565"/>
              <a:gd name="connsiteX132" fmla="*/ 16971 w 998239"/>
              <a:gd name="connsiteY132" fmla="*/ 2380354 h 2601565"/>
              <a:gd name="connsiteX133" fmla="*/ 20090 w 998239"/>
              <a:gd name="connsiteY133" fmla="*/ 2377830 h 2601565"/>
              <a:gd name="connsiteX134" fmla="*/ 24327 w 998239"/>
              <a:gd name="connsiteY134" fmla="*/ 2373807 h 2601565"/>
              <a:gd name="connsiteX135" fmla="*/ 30627 w 998239"/>
              <a:gd name="connsiteY135" fmla="*/ 2367391 h 2601565"/>
              <a:gd name="connsiteX136" fmla="*/ 40670 w 998239"/>
              <a:gd name="connsiteY136" fmla="*/ 2359024 h 2601565"/>
              <a:gd name="connsiteX137" fmla="*/ 55321 w 998239"/>
              <a:gd name="connsiteY137" fmla="*/ 2347300 h 2601565"/>
              <a:gd name="connsiteX138" fmla="*/ 71663 w 998239"/>
              <a:gd name="connsiteY138" fmla="*/ 2332515 h 2601565"/>
              <a:gd name="connsiteX139" fmla="*/ 94475 w 998239"/>
              <a:gd name="connsiteY139" fmla="*/ 2314213 h 2601565"/>
              <a:gd name="connsiteX140" fmla="*/ 121818 w 998239"/>
              <a:gd name="connsiteY140" fmla="*/ 2292046 h 2601565"/>
              <a:gd name="connsiteX141" fmla="*/ 160830 w 998239"/>
              <a:gd name="connsiteY141" fmla="*/ 2255375 h 2601565"/>
              <a:gd name="connsiteX142" fmla="*/ 197971 w 998239"/>
              <a:gd name="connsiteY142" fmla="*/ 2213486 h 2601565"/>
              <a:gd name="connsiteX143" fmla="*/ 234107 w 998239"/>
              <a:gd name="connsiteY143" fmla="*/ 2169419 h 2601565"/>
              <a:gd name="connsiteX144" fmla="*/ 274428 w 998239"/>
              <a:gd name="connsiteY144" fmla="*/ 2123636 h 2601565"/>
              <a:gd name="connsiteX145" fmla="*/ 282447 w 998239"/>
              <a:gd name="connsiteY145" fmla="*/ 2113474 h 2601565"/>
              <a:gd name="connsiteX146" fmla="*/ 294255 w 998239"/>
              <a:gd name="connsiteY146" fmla="*/ 2098111 h 2601565"/>
              <a:gd name="connsiteX147" fmla="*/ 304716 w 998239"/>
              <a:gd name="connsiteY147" fmla="*/ 2083635 h 2601565"/>
              <a:gd name="connsiteX148" fmla="*/ 328894 w 998239"/>
              <a:gd name="connsiteY148" fmla="*/ 2047263 h 2601565"/>
              <a:gd name="connsiteX149" fmla="*/ 330780 w 998239"/>
              <a:gd name="connsiteY149" fmla="*/ 2044202 h 2601565"/>
              <a:gd name="connsiteX150" fmla="*/ 331717 w 998239"/>
              <a:gd name="connsiteY150" fmla="*/ 2042063 h 2601565"/>
              <a:gd name="connsiteX151" fmla="*/ 391204 w 998239"/>
              <a:gd name="connsiteY151" fmla="*/ 1933218 h 2601565"/>
              <a:gd name="connsiteX152" fmla="*/ 390156 w 998239"/>
              <a:gd name="connsiteY152" fmla="*/ 1860349 h 2601565"/>
              <a:gd name="connsiteX153" fmla="*/ 396502 w 998239"/>
              <a:gd name="connsiteY153" fmla="*/ 1818105 h 2601565"/>
              <a:gd name="connsiteX154" fmla="*/ 402330 w 998239"/>
              <a:gd name="connsiteY154" fmla="*/ 1747141 h 2601565"/>
              <a:gd name="connsiteX155" fmla="*/ 412844 w 998239"/>
              <a:gd name="connsiteY155" fmla="*/ 1718578 h 2601565"/>
              <a:gd name="connsiteX156" fmla="*/ 421839 w 998239"/>
              <a:gd name="connsiteY156" fmla="*/ 1686822 h 2601565"/>
              <a:gd name="connsiteX157" fmla="*/ 430327 w 998239"/>
              <a:gd name="connsiteY157" fmla="*/ 1651516 h 2601565"/>
              <a:gd name="connsiteX158" fmla="*/ 438181 w 998239"/>
              <a:gd name="connsiteY158" fmla="*/ 1613906 h 2601565"/>
              <a:gd name="connsiteX159" fmla="*/ 444515 w 998239"/>
              <a:gd name="connsiteY159" fmla="*/ 1573279 h 2601565"/>
              <a:gd name="connsiteX160" fmla="*/ 449329 w 998239"/>
              <a:gd name="connsiteY160" fmla="*/ 1531942 h 2601565"/>
              <a:gd name="connsiteX161" fmla="*/ 454016 w 998239"/>
              <a:gd name="connsiteY161" fmla="*/ 1488654 h 2601565"/>
              <a:gd name="connsiteX162" fmla="*/ 457183 w 998239"/>
              <a:gd name="connsiteY162" fmla="*/ 1444833 h 2601565"/>
              <a:gd name="connsiteX163" fmla="*/ 459843 w 998239"/>
              <a:gd name="connsiteY163" fmla="*/ 1399239 h 2601565"/>
              <a:gd name="connsiteX164" fmla="*/ 459843 w 998239"/>
              <a:gd name="connsiteY164" fmla="*/ 1354354 h 2601565"/>
              <a:gd name="connsiteX165" fmla="*/ 459843 w 998239"/>
              <a:gd name="connsiteY165" fmla="*/ 1310001 h 2601565"/>
              <a:gd name="connsiteX166" fmla="*/ 457183 w 998239"/>
              <a:gd name="connsiteY166" fmla="*/ 1265471 h 2601565"/>
              <a:gd name="connsiteX167" fmla="*/ 453509 w 998239"/>
              <a:gd name="connsiteY167" fmla="*/ 1222715 h 2601565"/>
              <a:gd name="connsiteX168" fmla="*/ 448822 w 998239"/>
              <a:gd name="connsiteY168" fmla="*/ 1181023 h 2601565"/>
              <a:gd name="connsiteX169" fmla="*/ 441854 w 998239"/>
              <a:gd name="connsiteY169" fmla="*/ 1140751 h 2601565"/>
              <a:gd name="connsiteX170" fmla="*/ 432353 w 998239"/>
              <a:gd name="connsiteY170" fmla="*/ 1103318 h 2601565"/>
              <a:gd name="connsiteX171" fmla="*/ 421839 w 998239"/>
              <a:gd name="connsiteY171" fmla="*/ 1067835 h 2601565"/>
              <a:gd name="connsiteX172" fmla="*/ 405274 w 998239"/>
              <a:gd name="connsiteY172" fmla="*/ 1028382 h 2601565"/>
              <a:gd name="connsiteX173" fmla="*/ 325111 w 998239"/>
              <a:gd name="connsiteY173" fmla="*/ 669960 h 2601565"/>
              <a:gd name="connsiteX174" fmla="*/ 324674 w 998239"/>
              <a:gd name="connsiteY174" fmla="*/ 667064 h 2601565"/>
              <a:gd name="connsiteX175" fmla="*/ 321000 w 998239"/>
              <a:gd name="connsiteY175" fmla="*/ 613131 h 2601565"/>
              <a:gd name="connsiteX176" fmla="*/ 317833 w 998239"/>
              <a:gd name="connsiteY176" fmla="*/ 556715 h 2601565"/>
              <a:gd name="connsiteX177" fmla="*/ 317833 w 998239"/>
              <a:gd name="connsiteY177" fmla="*/ 499057 h 2601565"/>
              <a:gd name="connsiteX178" fmla="*/ 319986 w 998239"/>
              <a:gd name="connsiteY178" fmla="*/ 440866 h 2601565"/>
              <a:gd name="connsiteX179" fmla="*/ 324674 w 998239"/>
              <a:gd name="connsiteY179" fmla="*/ 383208 h 2601565"/>
              <a:gd name="connsiteX180" fmla="*/ 331642 w 998239"/>
              <a:gd name="connsiteY180" fmla="*/ 325726 h 2601565"/>
              <a:gd name="connsiteX181" fmla="*/ 338989 w 998239"/>
              <a:gd name="connsiteY181" fmla="*/ 270197 h 2601565"/>
              <a:gd name="connsiteX182" fmla="*/ 349504 w 998239"/>
              <a:gd name="connsiteY182" fmla="*/ 216264 h 2601565"/>
              <a:gd name="connsiteX183" fmla="*/ 362172 w 998239"/>
              <a:gd name="connsiteY183" fmla="*/ 165524 h 2601565"/>
              <a:gd name="connsiteX184" fmla="*/ 375347 w 998239"/>
              <a:gd name="connsiteY184" fmla="*/ 117446 h 2601565"/>
              <a:gd name="connsiteX185" fmla="*/ 390675 w 998239"/>
              <a:gd name="connsiteY185" fmla="*/ 73980 h 2601565"/>
              <a:gd name="connsiteX186" fmla="*/ 407017 w 998239"/>
              <a:gd name="connsiteY186" fmla="*/ 34418 h 2601565"/>
              <a:gd name="connsiteX187" fmla="*/ 426653 w 998239"/>
              <a:gd name="connsiteY187" fmla="*/ 0 h 2601565"/>
              <a:gd name="connsiteX188" fmla="*/ 424499 w 998239"/>
              <a:gd name="connsiteY188" fmla="*/ 8516 h 2601565"/>
              <a:gd name="connsiteX189" fmla="*/ 423485 w 998239"/>
              <a:gd name="connsiteY189" fmla="*/ 14193 h 2601565"/>
              <a:gd name="connsiteX190" fmla="*/ 422345 w 998239"/>
              <a:gd name="connsiteY190" fmla="*/ 17918 h 2601565"/>
              <a:gd name="connsiteX191" fmla="*/ 422345 w 998239"/>
              <a:gd name="connsiteY191" fmla="*/ 20048 h 2601565"/>
              <a:gd name="connsiteX192" fmla="*/ 423485 w 998239"/>
              <a:gd name="connsiteY192" fmla="*/ 21112 h 2601565"/>
              <a:gd name="connsiteX193" fmla="*/ 423485 w 998239"/>
              <a:gd name="connsiteY193" fmla="*/ 22177 h 2601565"/>
              <a:gd name="connsiteX194" fmla="*/ 424499 w 998239"/>
              <a:gd name="connsiteY194" fmla="*/ 22177 h 2601565"/>
              <a:gd name="connsiteX195" fmla="*/ 424499 w 998239"/>
              <a:gd name="connsiteY195" fmla="*/ 23773 h 2601565"/>
              <a:gd name="connsiteX196" fmla="*/ 423485 w 998239"/>
              <a:gd name="connsiteY196" fmla="*/ 26967 h 2601565"/>
              <a:gd name="connsiteX197" fmla="*/ 422345 w 998239"/>
              <a:gd name="connsiteY197" fmla="*/ 31756 h 2601565"/>
              <a:gd name="connsiteX198" fmla="*/ 420825 w 998239"/>
              <a:gd name="connsiteY198" fmla="*/ 39208 h 2601565"/>
              <a:gd name="connsiteX199" fmla="*/ 417658 w 998239"/>
              <a:gd name="connsiteY199" fmla="*/ 49676 h 2601565"/>
              <a:gd name="connsiteX200" fmla="*/ 412844 w 998239"/>
              <a:gd name="connsiteY200" fmla="*/ 64578 h 2601565"/>
              <a:gd name="connsiteX201" fmla="*/ 408157 w 998239"/>
              <a:gd name="connsiteY201" fmla="*/ 82496 h 2601565"/>
              <a:gd name="connsiteX202" fmla="*/ 400683 w 998239"/>
              <a:gd name="connsiteY202" fmla="*/ 105737 h 2601565"/>
              <a:gd name="connsiteX203" fmla="*/ 391815 w 998239"/>
              <a:gd name="connsiteY203" fmla="*/ 133768 h 2601565"/>
              <a:gd name="connsiteX204" fmla="*/ 381174 w 998239"/>
              <a:gd name="connsiteY204" fmla="*/ 177588 h 2601565"/>
              <a:gd name="connsiteX205" fmla="*/ 373826 w 998239"/>
              <a:gd name="connsiteY205" fmla="*/ 224602 h 2601565"/>
              <a:gd name="connsiteX206" fmla="*/ 367999 w 998239"/>
              <a:gd name="connsiteY206" fmla="*/ 272858 h 2601565"/>
              <a:gd name="connsiteX207" fmla="*/ 360145 w 998239"/>
              <a:gd name="connsiteY207" fmla="*/ 324130 h 2601565"/>
              <a:gd name="connsiteX208" fmla="*/ 359005 w 998239"/>
              <a:gd name="connsiteY208" fmla="*/ 335129 h 2601565"/>
              <a:gd name="connsiteX209" fmla="*/ 357484 w 998239"/>
              <a:gd name="connsiteY209" fmla="*/ 351628 h 2601565"/>
              <a:gd name="connsiteX210" fmla="*/ 356344 w 998239"/>
              <a:gd name="connsiteY210" fmla="*/ 369015 h 2601565"/>
              <a:gd name="connsiteX211" fmla="*/ 355331 w 998239"/>
              <a:gd name="connsiteY211" fmla="*/ 387997 h 2601565"/>
              <a:gd name="connsiteX212" fmla="*/ 355331 w 998239"/>
              <a:gd name="connsiteY212" fmla="*/ 407513 h 2601565"/>
              <a:gd name="connsiteX213" fmla="*/ 357484 w 998239"/>
              <a:gd name="connsiteY213" fmla="*/ 425077 h 2601565"/>
              <a:gd name="connsiteX214" fmla="*/ 360145 w 998239"/>
              <a:gd name="connsiteY214" fmla="*/ 440334 h 2601565"/>
              <a:gd name="connsiteX215" fmla="*/ 364832 w 998239"/>
              <a:gd name="connsiteY215" fmla="*/ 450979 h 2601565"/>
              <a:gd name="connsiteX216" fmla="*/ 390168 w 998239"/>
              <a:gd name="connsiteY216" fmla="*/ 448849 h 2601565"/>
              <a:gd name="connsiteX217" fmla="*/ 414997 w 998239"/>
              <a:gd name="connsiteY217" fmla="*/ 440334 h 2601565"/>
              <a:gd name="connsiteX218" fmla="*/ 438687 w 998239"/>
              <a:gd name="connsiteY218" fmla="*/ 426673 h 2601565"/>
              <a:gd name="connsiteX219" fmla="*/ 463010 w 998239"/>
              <a:gd name="connsiteY219" fmla="*/ 407513 h 2601565"/>
              <a:gd name="connsiteX220" fmla="*/ 485179 w 998239"/>
              <a:gd name="connsiteY220" fmla="*/ 385336 h 2601565"/>
              <a:gd name="connsiteX221" fmla="*/ 506842 w 998239"/>
              <a:gd name="connsiteY221" fmla="*/ 358370 h 2601565"/>
              <a:gd name="connsiteX222" fmla="*/ 527364 w 998239"/>
              <a:gd name="connsiteY222" fmla="*/ 329807 h 2601565"/>
              <a:gd name="connsiteX223" fmla="*/ 546367 w 998239"/>
              <a:gd name="connsiteY223" fmla="*/ 299825 h 2601565"/>
              <a:gd name="connsiteX224" fmla="*/ 564862 w 998239"/>
              <a:gd name="connsiteY224" fmla="*/ 268068 h 2601565"/>
              <a:gd name="connsiteX225" fmla="*/ 580697 w 998239"/>
              <a:gd name="connsiteY225" fmla="*/ 235247 h 2601565"/>
              <a:gd name="connsiteX226" fmla="*/ 595519 w 998239"/>
              <a:gd name="connsiteY226" fmla="*/ 203491 h 2601565"/>
              <a:gd name="connsiteX227" fmla="*/ 607680 w 998239"/>
              <a:gd name="connsiteY227" fmla="*/ 172798 h 2601565"/>
              <a:gd name="connsiteX228" fmla="*/ 613508 w 998239"/>
              <a:gd name="connsiteY228" fmla="*/ 172798 h 2601565"/>
              <a:gd name="connsiteX229" fmla="*/ 613508 w 998239"/>
              <a:gd name="connsiteY229" fmla="*/ 175992 h 2601565"/>
              <a:gd name="connsiteX230" fmla="*/ 604006 w 998239"/>
              <a:gd name="connsiteY230" fmla="*/ 206684 h 2601565"/>
              <a:gd name="connsiteX231" fmla="*/ 593365 w 998239"/>
              <a:gd name="connsiteY231" fmla="*/ 238440 h 2601565"/>
              <a:gd name="connsiteX232" fmla="*/ 581837 w 998239"/>
              <a:gd name="connsiteY232" fmla="*/ 269132 h 2601565"/>
              <a:gd name="connsiteX233" fmla="*/ 570183 w 998239"/>
              <a:gd name="connsiteY233" fmla="*/ 298760 h 2601565"/>
              <a:gd name="connsiteX234" fmla="*/ 558021 w 998239"/>
              <a:gd name="connsiteY234" fmla="*/ 327678 h 2601565"/>
              <a:gd name="connsiteX235" fmla="*/ 544339 w 998239"/>
              <a:gd name="connsiteY235" fmla="*/ 354645 h 2601565"/>
              <a:gd name="connsiteX236" fmla="*/ 530025 w 998239"/>
              <a:gd name="connsiteY236" fmla="*/ 380546 h 2601565"/>
              <a:gd name="connsiteX237" fmla="*/ 512669 w 998239"/>
              <a:gd name="connsiteY237" fmla="*/ 404319 h 2601565"/>
              <a:gd name="connsiteX238" fmla="*/ 494680 w 998239"/>
              <a:gd name="connsiteY238" fmla="*/ 427738 h 2601565"/>
              <a:gd name="connsiteX239" fmla="*/ 473524 w 998239"/>
              <a:gd name="connsiteY239" fmla="*/ 446720 h 2601565"/>
              <a:gd name="connsiteX240" fmla="*/ 449329 w 998239"/>
              <a:gd name="connsiteY240" fmla="*/ 464107 h 2601565"/>
              <a:gd name="connsiteX241" fmla="*/ 422345 w 998239"/>
              <a:gd name="connsiteY241" fmla="*/ 479542 h 2601565"/>
              <a:gd name="connsiteX242" fmla="*/ 393842 w 998239"/>
              <a:gd name="connsiteY242" fmla="*/ 491073 h 2601565"/>
              <a:gd name="connsiteX243" fmla="*/ 360145 w 998239"/>
              <a:gd name="connsiteY243" fmla="*/ 499057 h 2601565"/>
              <a:gd name="connsiteX244" fmla="*/ 361158 w 998239"/>
              <a:gd name="connsiteY244" fmla="*/ 554586 h 2601565"/>
              <a:gd name="connsiteX245" fmla="*/ 365845 w 998239"/>
              <a:gd name="connsiteY245" fmla="*/ 607455 h 2601565"/>
              <a:gd name="connsiteX246" fmla="*/ 373826 w 998239"/>
              <a:gd name="connsiteY246" fmla="*/ 657662 h 2601565"/>
              <a:gd name="connsiteX247" fmla="*/ 384341 w 998239"/>
              <a:gd name="connsiteY247" fmla="*/ 705208 h 2601565"/>
              <a:gd name="connsiteX248" fmla="*/ 397516 w 998239"/>
              <a:gd name="connsiteY248" fmla="*/ 750625 h 2601565"/>
              <a:gd name="connsiteX249" fmla="*/ 411831 w 998239"/>
              <a:gd name="connsiteY249" fmla="*/ 794090 h 2601565"/>
              <a:gd name="connsiteX250" fmla="*/ 428172 w 998239"/>
              <a:gd name="connsiteY250" fmla="*/ 835250 h 2601565"/>
              <a:gd name="connsiteX251" fmla="*/ 444515 w 998239"/>
              <a:gd name="connsiteY251" fmla="*/ 875345 h 2601565"/>
              <a:gd name="connsiteX252" fmla="*/ 449329 w 998239"/>
              <a:gd name="connsiteY252" fmla="*/ 884925 h 2601565"/>
              <a:gd name="connsiteX253" fmla="*/ 453509 w 998239"/>
              <a:gd name="connsiteY253" fmla="*/ 896634 h 2601565"/>
              <a:gd name="connsiteX254" fmla="*/ 459336 w 998239"/>
              <a:gd name="connsiteY254" fmla="*/ 909231 h 2601565"/>
              <a:gd name="connsiteX255" fmla="*/ 464657 w 998239"/>
              <a:gd name="connsiteY255" fmla="*/ 922536 h 2601565"/>
              <a:gd name="connsiteX256" fmla="*/ 471498 w 998239"/>
              <a:gd name="connsiteY256" fmla="*/ 935132 h 2601565"/>
              <a:gd name="connsiteX257" fmla="*/ 479352 w 998239"/>
              <a:gd name="connsiteY257" fmla="*/ 945776 h 2601565"/>
              <a:gd name="connsiteX258" fmla="*/ 488853 w 998239"/>
              <a:gd name="connsiteY258" fmla="*/ 955180 h 2601565"/>
              <a:gd name="connsiteX259" fmla="*/ 499494 w 998239"/>
              <a:gd name="connsiteY259" fmla="*/ 962099 h 2601565"/>
              <a:gd name="connsiteX260" fmla="*/ 512163 w 998239"/>
              <a:gd name="connsiteY260" fmla="*/ 964760 h 2601565"/>
              <a:gd name="connsiteX261" fmla="*/ 525338 w 998239"/>
              <a:gd name="connsiteY261" fmla="*/ 964228 h 2601565"/>
              <a:gd name="connsiteX262" fmla="*/ 549027 w 998239"/>
              <a:gd name="connsiteY262" fmla="*/ 956244 h 2601565"/>
              <a:gd name="connsiteX263" fmla="*/ 570183 w 998239"/>
              <a:gd name="connsiteY263" fmla="*/ 943116 h 2601565"/>
              <a:gd name="connsiteX264" fmla="*/ 590705 w 998239"/>
              <a:gd name="connsiteY264" fmla="*/ 926617 h 2601565"/>
              <a:gd name="connsiteX265" fmla="*/ 607680 w 998239"/>
              <a:gd name="connsiteY265" fmla="*/ 907101 h 2601565"/>
              <a:gd name="connsiteX266" fmla="*/ 624022 w 998239"/>
              <a:gd name="connsiteY266" fmla="*/ 885989 h 2601565"/>
              <a:gd name="connsiteX267" fmla="*/ 639350 w 998239"/>
              <a:gd name="connsiteY267" fmla="*/ 863813 h 2601565"/>
              <a:gd name="connsiteX268" fmla="*/ 653032 w 998239"/>
              <a:gd name="connsiteY268" fmla="*/ 842701 h 2601565"/>
              <a:gd name="connsiteX269" fmla="*/ 664687 w 998239"/>
              <a:gd name="connsiteY269" fmla="*/ 822476 h 2601565"/>
              <a:gd name="connsiteX270" fmla="*/ 690530 w 998239"/>
              <a:gd name="connsiteY270" fmla="*/ 776527 h 2601565"/>
              <a:gd name="connsiteX271" fmla="*/ 715359 w 998239"/>
              <a:gd name="connsiteY271" fmla="*/ 724723 h 2601565"/>
              <a:gd name="connsiteX272" fmla="*/ 740189 w 998239"/>
              <a:gd name="connsiteY272" fmla="*/ 668129 h 2601565"/>
              <a:gd name="connsiteX273" fmla="*/ 763372 w 998239"/>
              <a:gd name="connsiteY273" fmla="*/ 606390 h 2601565"/>
              <a:gd name="connsiteX274" fmla="*/ 784528 w 998239"/>
              <a:gd name="connsiteY274" fmla="*/ 541280 h 2601565"/>
              <a:gd name="connsiteX275" fmla="*/ 803530 w 998239"/>
              <a:gd name="connsiteY275" fmla="*/ 472090 h 2601565"/>
              <a:gd name="connsiteX276" fmla="*/ 820886 w 998239"/>
              <a:gd name="connsiteY276" fmla="*/ 399707 h 2601565"/>
              <a:gd name="connsiteX277" fmla="*/ 833553 w 998239"/>
              <a:gd name="connsiteY277" fmla="*/ 324662 h 2601565"/>
              <a:gd name="connsiteX278" fmla="*/ 843055 w 998239"/>
              <a:gd name="connsiteY278" fmla="*/ 247843 h 2601565"/>
              <a:gd name="connsiteX279" fmla="*/ 848882 w 998239"/>
              <a:gd name="connsiteY279" fmla="*/ 169250 h 2601565"/>
              <a:gd name="connsiteX280" fmla="*/ 853569 w 998239"/>
              <a:gd name="connsiteY280" fmla="*/ 172798 h 2601565"/>
              <a:gd name="connsiteX281" fmla="*/ 857370 w 998239"/>
              <a:gd name="connsiteY281" fmla="*/ 181846 h 2601565"/>
              <a:gd name="connsiteX282" fmla="*/ 860537 w 998239"/>
              <a:gd name="connsiteY282" fmla="*/ 195152 h 2601565"/>
              <a:gd name="connsiteX283" fmla="*/ 862057 w 998239"/>
              <a:gd name="connsiteY283" fmla="*/ 212538 h 2601565"/>
              <a:gd name="connsiteX284" fmla="*/ 863070 w 998239"/>
              <a:gd name="connsiteY284" fmla="*/ 232586 h 2601565"/>
              <a:gd name="connsiteX285" fmla="*/ 863070 w 998239"/>
              <a:gd name="connsiteY285" fmla="*/ 255827 h 2601565"/>
              <a:gd name="connsiteX286" fmla="*/ 863070 w 998239"/>
              <a:gd name="connsiteY286" fmla="*/ 280664 h 2601565"/>
              <a:gd name="connsiteX287" fmla="*/ 862057 w 998239"/>
              <a:gd name="connsiteY287" fmla="*/ 307630 h 2601565"/>
              <a:gd name="connsiteX288" fmla="*/ 860537 w 998239"/>
              <a:gd name="connsiteY288" fmla="*/ 335129 h 2601565"/>
              <a:gd name="connsiteX289" fmla="*/ 858383 w 998239"/>
              <a:gd name="connsiteY289" fmla="*/ 363160 h 2601565"/>
              <a:gd name="connsiteX290" fmla="*/ 855216 w 998239"/>
              <a:gd name="connsiteY290" fmla="*/ 391191 h 2601565"/>
              <a:gd name="connsiteX291" fmla="*/ 853569 w 998239"/>
              <a:gd name="connsiteY291" fmla="*/ 418157 h 2601565"/>
              <a:gd name="connsiteX292" fmla="*/ 850402 w 998239"/>
              <a:gd name="connsiteY292" fmla="*/ 442995 h 2601565"/>
              <a:gd name="connsiteX293" fmla="*/ 847869 w 998239"/>
              <a:gd name="connsiteY293" fmla="*/ 466236 h 2601565"/>
              <a:gd name="connsiteX294" fmla="*/ 844701 w 998239"/>
              <a:gd name="connsiteY294" fmla="*/ 486283 h 2601565"/>
              <a:gd name="connsiteX295" fmla="*/ 842041 w 998239"/>
              <a:gd name="connsiteY295" fmla="*/ 502782 h 2601565"/>
              <a:gd name="connsiteX296" fmla="*/ 839888 w 998239"/>
              <a:gd name="connsiteY296" fmla="*/ 515910 h 2601565"/>
              <a:gd name="connsiteX297" fmla="*/ 801883 w 998239"/>
              <a:gd name="connsiteY297" fmla="*/ 666000 h 2601565"/>
              <a:gd name="connsiteX298" fmla="*/ 832540 w 998239"/>
              <a:gd name="connsiteY298" fmla="*/ 662984 h 2601565"/>
              <a:gd name="connsiteX299" fmla="*/ 861044 w 998239"/>
              <a:gd name="connsiteY299" fmla="*/ 655533 h 2601565"/>
              <a:gd name="connsiteX300" fmla="*/ 887900 w 998239"/>
              <a:gd name="connsiteY300" fmla="*/ 644888 h 2601565"/>
              <a:gd name="connsiteX301" fmla="*/ 913743 w 998239"/>
              <a:gd name="connsiteY301" fmla="*/ 631228 h 2601565"/>
              <a:gd name="connsiteX302" fmla="*/ 937052 w 998239"/>
              <a:gd name="connsiteY302" fmla="*/ 615793 h 2601565"/>
              <a:gd name="connsiteX303" fmla="*/ 958081 w 998239"/>
              <a:gd name="connsiteY303" fmla="*/ 598939 h 2601565"/>
              <a:gd name="connsiteX304" fmla="*/ 978224 w 998239"/>
              <a:gd name="connsiteY304" fmla="*/ 581553 h 2601565"/>
              <a:gd name="connsiteX305" fmla="*/ 996719 w 998239"/>
              <a:gd name="connsiteY305" fmla="*/ 565054 h 2601565"/>
              <a:gd name="connsiteX306" fmla="*/ 998239 w 998239"/>
              <a:gd name="connsiteY306" fmla="*/ 573037 h 2601565"/>
              <a:gd name="connsiteX307" fmla="*/ 981391 w 998239"/>
              <a:gd name="connsiteY307" fmla="*/ 598939 h 2601565"/>
              <a:gd name="connsiteX308" fmla="*/ 960742 w 998239"/>
              <a:gd name="connsiteY308" fmla="*/ 623776 h 2601565"/>
              <a:gd name="connsiteX309" fmla="*/ 935912 w 998239"/>
              <a:gd name="connsiteY309" fmla="*/ 645953 h 2601565"/>
              <a:gd name="connsiteX310" fmla="*/ 908042 w 998239"/>
              <a:gd name="connsiteY310" fmla="*/ 666000 h 2601565"/>
              <a:gd name="connsiteX311" fmla="*/ 878399 w 998239"/>
              <a:gd name="connsiteY311" fmla="*/ 684096 h 2601565"/>
              <a:gd name="connsiteX312" fmla="*/ 846728 w 998239"/>
              <a:gd name="connsiteY312" fmla="*/ 699886 h 2601565"/>
              <a:gd name="connsiteX313" fmla="*/ 814044 w 998239"/>
              <a:gd name="connsiteY313" fmla="*/ 712127 h 2601565"/>
              <a:gd name="connsiteX314" fmla="*/ 780728 w 998239"/>
              <a:gd name="connsiteY314" fmla="*/ 720997 h 2601565"/>
              <a:gd name="connsiteX315" fmla="*/ 773886 w 998239"/>
              <a:gd name="connsiteY315" fmla="*/ 742287 h 2601565"/>
              <a:gd name="connsiteX316" fmla="*/ 764385 w 998239"/>
              <a:gd name="connsiteY316" fmla="*/ 767124 h 2601565"/>
              <a:gd name="connsiteX317" fmla="*/ 753871 w 998239"/>
              <a:gd name="connsiteY317" fmla="*/ 793026 h 2601565"/>
              <a:gd name="connsiteX318" fmla="*/ 740189 w 998239"/>
              <a:gd name="connsiteY318" fmla="*/ 821057 h 2601565"/>
              <a:gd name="connsiteX319" fmla="*/ 725874 w 998239"/>
              <a:gd name="connsiteY319" fmla="*/ 850507 h 2601565"/>
              <a:gd name="connsiteX320" fmla="*/ 710546 w 998239"/>
              <a:gd name="connsiteY320" fmla="*/ 879603 h 2601565"/>
              <a:gd name="connsiteX321" fmla="*/ 705253 w 998239"/>
              <a:gd name="connsiteY321" fmla="*/ 888509 h 2601565"/>
              <a:gd name="connsiteX322" fmla="*/ 657504 w 998239"/>
              <a:gd name="connsiteY322" fmla="*/ 965731 h 2601565"/>
              <a:gd name="connsiteX323" fmla="*/ 646192 w 998239"/>
              <a:gd name="connsiteY323" fmla="*/ 981082 h 2601565"/>
              <a:gd name="connsiteX324" fmla="*/ 631877 w 998239"/>
              <a:gd name="connsiteY324" fmla="*/ 1000774 h 2601565"/>
              <a:gd name="connsiteX325" fmla="*/ 618195 w 998239"/>
              <a:gd name="connsiteY325" fmla="*/ 1014967 h 2601565"/>
              <a:gd name="connsiteX326" fmla="*/ 620348 w 998239"/>
              <a:gd name="connsiteY326" fmla="*/ 1025612 h 2601565"/>
              <a:gd name="connsiteX0" fmla="*/ 587538 w 998239"/>
              <a:gd name="connsiteY0" fmla="*/ 1212780 h 2601565"/>
              <a:gd name="connsiteX1" fmla="*/ 579177 w 998239"/>
              <a:gd name="connsiteY1" fmla="*/ 1247552 h 2601565"/>
              <a:gd name="connsiteX2" fmla="*/ 574363 w 998239"/>
              <a:gd name="connsiteY2" fmla="*/ 1283035 h 2601565"/>
              <a:gd name="connsiteX3" fmla="*/ 572336 w 998239"/>
              <a:gd name="connsiteY3" fmla="*/ 1320468 h 2601565"/>
              <a:gd name="connsiteX4" fmla="*/ 571196 w 998239"/>
              <a:gd name="connsiteY4" fmla="*/ 1358079 h 2601565"/>
              <a:gd name="connsiteX5" fmla="*/ 572336 w 998239"/>
              <a:gd name="connsiteY5" fmla="*/ 1395691 h 2601565"/>
              <a:gd name="connsiteX6" fmla="*/ 574363 w 998239"/>
              <a:gd name="connsiteY6" fmla="*/ 1434189 h 2601565"/>
              <a:gd name="connsiteX7" fmla="*/ 577023 w 998239"/>
              <a:gd name="connsiteY7" fmla="*/ 1472331 h 2601565"/>
              <a:gd name="connsiteX8" fmla="*/ 580190 w 998239"/>
              <a:gd name="connsiteY8" fmla="*/ 1509765 h 2601565"/>
              <a:gd name="connsiteX9" fmla="*/ 580697 w 998239"/>
              <a:gd name="connsiteY9" fmla="*/ 1564763 h 2601565"/>
              <a:gd name="connsiteX10" fmla="*/ 578037 w 998239"/>
              <a:gd name="connsiteY10" fmla="*/ 1619760 h 2601565"/>
              <a:gd name="connsiteX11" fmla="*/ 573350 w 998239"/>
              <a:gd name="connsiteY11" fmla="*/ 1672629 h 2601565"/>
              <a:gd name="connsiteX12" fmla="*/ 567522 w 998239"/>
              <a:gd name="connsiteY12" fmla="*/ 1724432 h 2601565"/>
              <a:gd name="connsiteX13" fmla="*/ 564474 w 998239"/>
              <a:gd name="connsiteY13" fmla="*/ 1798067 h 2601565"/>
              <a:gd name="connsiteX14" fmla="*/ 565843 w 998239"/>
              <a:gd name="connsiteY14" fmla="*/ 1798067 h 2601565"/>
              <a:gd name="connsiteX15" fmla="*/ 596167 w 998239"/>
              <a:gd name="connsiteY15" fmla="*/ 2004317 h 2601565"/>
              <a:gd name="connsiteX16" fmla="*/ 614772 w 998239"/>
              <a:gd name="connsiteY16" fmla="*/ 2015335 h 2601565"/>
              <a:gd name="connsiteX17" fmla="*/ 633212 w 998239"/>
              <a:gd name="connsiteY17" fmla="*/ 2026005 h 2601565"/>
              <a:gd name="connsiteX18" fmla="*/ 649037 w 998239"/>
              <a:gd name="connsiteY18" fmla="*/ 2036824 h 2601565"/>
              <a:gd name="connsiteX19" fmla="*/ 682546 w 998239"/>
              <a:gd name="connsiteY19" fmla="*/ 2063750 h 2601565"/>
              <a:gd name="connsiteX20" fmla="*/ 712427 w 998239"/>
              <a:gd name="connsiteY20" fmla="*/ 2092373 h 2601565"/>
              <a:gd name="connsiteX21" fmla="*/ 738220 w 998239"/>
              <a:gd name="connsiteY21" fmla="*/ 2120464 h 2601565"/>
              <a:gd name="connsiteX22" fmla="*/ 761610 w 998239"/>
              <a:gd name="connsiteY22" fmla="*/ 2148686 h 2601565"/>
              <a:gd name="connsiteX23" fmla="*/ 783089 w 998239"/>
              <a:gd name="connsiteY23" fmla="*/ 2177264 h 2601565"/>
              <a:gd name="connsiteX24" fmla="*/ 803347 w 998239"/>
              <a:gd name="connsiteY24" fmla="*/ 2204774 h 2601565"/>
              <a:gd name="connsiteX25" fmla="*/ 821429 w 998239"/>
              <a:gd name="connsiteY25" fmla="*/ 2231393 h 2601565"/>
              <a:gd name="connsiteX26" fmla="*/ 812873 w 998239"/>
              <a:gd name="connsiteY26" fmla="*/ 2236092 h 2601565"/>
              <a:gd name="connsiteX27" fmla="*/ 783805 w 998239"/>
              <a:gd name="connsiteY27" fmla="*/ 2203301 h 2601565"/>
              <a:gd name="connsiteX28" fmla="*/ 753719 w 998239"/>
              <a:gd name="connsiteY28" fmla="*/ 2172059 h 2601565"/>
              <a:gd name="connsiteX29" fmla="*/ 722647 w 998239"/>
              <a:gd name="connsiteY29" fmla="*/ 2142999 h 2601565"/>
              <a:gd name="connsiteX30" fmla="*/ 690330 w 998239"/>
              <a:gd name="connsiteY30" fmla="*/ 2116510 h 2601565"/>
              <a:gd name="connsiteX31" fmla="*/ 655982 w 998239"/>
              <a:gd name="connsiteY31" fmla="*/ 2093118 h 2601565"/>
              <a:gd name="connsiteX32" fmla="*/ 620297 w 998239"/>
              <a:gd name="connsiteY32" fmla="*/ 2072215 h 2601565"/>
              <a:gd name="connsiteX33" fmla="*/ 583862 w 998239"/>
              <a:gd name="connsiteY33" fmla="*/ 2054108 h 2601565"/>
              <a:gd name="connsiteX34" fmla="*/ 545427 w 998239"/>
              <a:gd name="connsiteY34" fmla="*/ 2040553 h 2601565"/>
              <a:gd name="connsiteX35" fmla="*/ 511522 w 998239"/>
              <a:gd name="connsiteY35" fmla="*/ 2221026 h 2601565"/>
              <a:gd name="connsiteX36" fmla="*/ 546020 w 998239"/>
              <a:gd name="connsiteY36" fmla="*/ 2245768 h 2601565"/>
              <a:gd name="connsiteX37" fmla="*/ 576539 w 998239"/>
              <a:gd name="connsiteY37" fmla="*/ 2272514 h 2601565"/>
              <a:gd name="connsiteX38" fmla="*/ 601206 w 998239"/>
              <a:gd name="connsiteY38" fmla="*/ 2299617 h 2601565"/>
              <a:gd name="connsiteX39" fmla="*/ 620912 w 998239"/>
              <a:gd name="connsiteY39" fmla="*/ 2328269 h 2601565"/>
              <a:gd name="connsiteX40" fmla="*/ 635746 w 998239"/>
              <a:gd name="connsiteY40" fmla="*/ 2357733 h 2601565"/>
              <a:gd name="connsiteX41" fmla="*/ 645162 w 998239"/>
              <a:gd name="connsiteY41" fmla="*/ 2386515 h 2601565"/>
              <a:gd name="connsiteX42" fmla="*/ 649446 w 998239"/>
              <a:gd name="connsiteY42" fmla="*/ 2415678 h 2601565"/>
              <a:gd name="connsiteX43" fmla="*/ 648196 w 998239"/>
              <a:gd name="connsiteY43" fmla="*/ 2444260 h 2601565"/>
              <a:gd name="connsiteX44" fmla="*/ 641984 w 998239"/>
              <a:gd name="connsiteY44" fmla="*/ 2470935 h 2601565"/>
              <a:gd name="connsiteX45" fmla="*/ 637257 w 998239"/>
              <a:gd name="connsiteY45" fmla="*/ 2472280 h 2601565"/>
              <a:gd name="connsiteX46" fmla="*/ 635317 w 998239"/>
              <a:gd name="connsiteY46" fmla="*/ 2465092 h 2601565"/>
              <a:gd name="connsiteX47" fmla="*/ 641087 w 998239"/>
              <a:gd name="connsiteY47" fmla="*/ 2449008 h 2601565"/>
              <a:gd name="connsiteX48" fmla="*/ 641384 w 998239"/>
              <a:gd name="connsiteY48" fmla="*/ 2430972 h 2601565"/>
              <a:gd name="connsiteX49" fmla="*/ 639215 w 998239"/>
              <a:gd name="connsiteY49" fmla="*/ 2410982 h 2601565"/>
              <a:gd name="connsiteX50" fmla="*/ 632287 w 998239"/>
              <a:gd name="connsiteY50" fmla="*/ 2390884 h 2601565"/>
              <a:gd name="connsiteX51" fmla="*/ 621944 w 998239"/>
              <a:gd name="connsiteY51" fmla="*/ 2369828 h 2601565"/>
              <a:gd name="connsiteX52" fmla="*/ 609133 w 998239"/>
              <a:gd name="connsiteY52" fmla="*/ 2349453 h 2601565"/>
              <a:gd name="connsiteX53" fmla="*/ 593107 w 998239"/>
              <a:gd name="connsiteY53" fmla="*/ 2329922 h 2601565"/>
              <a:gd name="connsiteX54" fmla="*/ 574242 w 998239"/>
              <a:gd name="connsiteY54" fmla="*/ 2311561 h 2601565"/>
              <a:gd name="connsiteX55" fmla="*/ 554736 w 998239"/>
              <a:gd name="connsiteY55" fmla="*/ 2295077 h 2601565"/>
              <a:gd name="connsiteX56" fmla="*/ 542732 w 998239"/>
              <a:gd name="connsiteY56" fmla="*/ 2286998 h 2601565"/>
              <a:gd name="connsiteX57" fmla="*/ 533341 w 998239"/>
              <a:gd name="connsiteY57" fmla="*/ 2278769 h 2601565"/>
              <a:gd name="connsiteX58" fmla="*/ 523778 w 998239"/>
              <a:gd name="connsiteY58" fmla="*/ 2272829 h 2601565"/>
              <a:gd name="connsiteX59" fmla="*/ 514151 w 998239"/>
              <a:gd name="connsiteY59" fmla="*/ 2267440 h 2601565"/>
              <a:gd name="connsiteX60" fmla="*/ 503656 w 998239"/>
              <a:gd name="connsiteY60" fmla="*/ 2264952 h 2601565"/>
              <a:gd name="connsiteX61" fmla="*/ 491006 w 998239"/>
              <a:gd name="connsiteY61" fmla="*/ 2308954 h 2601565"/>
              <a:gd name="connsiteX62" fmla="*/ 476330 w 998239"/>
              <a:gd name="connsiteY62" fmla="*/ 2349959 h 2601565"/>
              <a:gd name="connsiteX63" fmla="*/ 459509 w 998239"/>
              <a:gd name="connsiteY63" fmla="*/ 2391527 h 2601565"/>
              <a:gd name="connsiteX64" fmla="*/ 439580 w 998239"/>
              <a:gd name="connsiteY64" fmla="*/ 2432199 h 2601565"/>
              <a:gd name="connsiteX65" fmla="*/ 416585 w 998239"/>
              <a:gd name="connsiteY65" fmla="*/ 2475063 h 2601565"/>
              <a:gd name="connsiteX66" fmla="*/ 389961 w 998239"/>
              <a:gd name="connsiteY66" fmla="*/ 2519626 h 2601565"/>
              <a:gd name="connsiteX67" fmla="*/ 384223 w 998239"/>
              <a:gd name="connsiteY67" fmla="*/ 2526793 h 2601565"/>
              <a:gd name="connsiteX68" fmla="*/ 377695 w 998239"/>
              <a:gd name="connsiteY68" fmla="*/ 2537945 h 2601565"/>
              <a:gd name="connsiteX69" fmla="*/ 368996 w 998239"/>
              <a:gd name="connsiteY69" fmla="*/ 2549023 h 2601565"/>
              <a:gd name="connsiteX70" fmla="*/ 360933 w 998239"/>
              <a:gd name="connsiteY70" fmla="*/ 2560863 h 2601565"/>
              <a:gd name="connsiteX71" fmla="*/ 351567 w 998239"/>
              <a:gd name="connsiteY71" fmla="*/ 2573185 h 2601565"/>
              <a:gd name="connsiteX72" fmla="*/ 341532 w 998239"/>
              <a:gd name="connsiteY72" fmla="*/ 2583296 h 2601565"/>
              <a:gd name="connsiteX73" fmla="*/ 331557 w 998239"/>
              <a:gd name="connsiteY73" fmla="*/ 2592037 h 2601565"/>
              <a:gd name="connsiteX74" fmla="*/ 321124 w 998239"/>
              <a:gd name="connsiteY74" fmla="*/ 2598545 h 2601565"/>
              <a:gd name="connsiteX75" fmla="*/ 312044 w 998239"/>
              <a:gd name="connsiteY75" fmla="*/ 2601565 h 2601565"/>
              <a:gd name="connsiteX76" fmla="*/ 309960 w 998239"/>
              <a:gd name="connsiteY76" fmla="*/ 2597301 h 2601565"/>
              <a:gd name="connsiteX77" fmla="*/ 342120 w 998239"/>
              <a:gd name="connsiteY77" fmla="*/ 2563687 h 2601565"/>
              <a:gd name="connsiteX78" fmla="*/ 370336 w 998239"/>
              <a:gd name="connsiteY78" fmla="*/ 2526618 h 2601565"/>
              <a:gd name="connsiteX79" fmla="*/ 394287 w 998239"/>
              <a:gd name="connsiteY79" fmla="*/ 2487031 h 2601565"/>
              <a:gd name="connsiteX80" fmla="*/ 413201 w 998239"/>
              <a:gd name="connsiteY80" fmla="*/ 2447908 h 2601565"/>
              <a:gd name="connsiteX81" fmla="*/ 428806 w 998239"/>
              <a:gd name="connsiteY81" fmla="*/ 2409545 h 2601565"/>
              <a:gd name="connsiteX82" fmla="*/ 435216 w 998239"/>
              <a:gd name="connsiteY82" fmla="*/ 2381215 h 2601565"/>
              <a:gd name="connsiteX83" fmla="*/ 437508 w 998239"/>
              <a:gd name="connsiteY83" fmla="*/ 2382004 h 2601565"/>
              <a:gd name="connsiteX84" fmla="*/ 438204 w 998239"/>
              <a:gd name="connsiteY84" fmla="*/ 2381394 h 2601565"/>
              <a:gd name="connsiteX85" fmla="*/ 438054 w 998239"/>
              <a:gd name="connsiteY85" fmla="*/ 2380044 h 2601565"/>
              <a:gd name="connsiteX86" fmla="*/ 437652 w 998239"/>
              <a:gd name="connsiteY86" fmla="*/ 2379080 h 2601565"/>
              <a:gd name="connsiteX87" fmla="*/ 436750 w 998239"/>
              <a:gd name="connsiteY87" fmla="*/ 2377071 h 2601565"/>
              <a:gd name="connsiteX88" fmla="*/ 437767 w 998239"/>
              <a:gd name="connsiteY88" fmla="*/ 2375523 h 2601565"/>
              <a:gd name="connsiteX89" fmla="*/ 437711 w 998239"/>
              <a:gd name="connsiteY89" fmla="*/ 2374255 h 2601565"/>
              <a:gd name="connsiteX90" fmla="*/ 438004 w 998239"/>
              <a:gd name="connsiteY90" fmla="*/ 2372682 h 2601565"/>
              <a:gd name="connsiteX91" fmla="*/ 437308 w 998239"/>
              <a:gd name="connsiteY91" fmla="*/ 2373292 h 2601565"/>
              <a:gd name="connsiteX92" fmla="*/ 437711 w 998239"/>
              <a:gd name="connsiteY92" fmla="*/ 2374255 h 2601565"/>
              <a:gd name="connsiteX93" fmla="*/ 435216 w 998239"/>
              <a:gd name="connsiteY93" fmla="*/ 2381215 h 2601565"/>
              <a:gd name="connsiteX94" fmla="*/ 419562 w 998239"/>
              <a:gd name="connsiteY94" fmla="*/ 2378474 h 2601565"/>
              <a:gd name="connsiteX95" fmla="*/ 399876 w 998239"/>
              <a:gd name="connsiteY95" fmla="*/ 2379925 h 2601565"/>
              <a:gd name="connsiteX96" fmla="*/ 378919 w 998239"/>
              <a:gd name="connsiteY96" fmla="*/ 2383310 h 2601565"/>
              <a:gd name="connsiteX97" fmla="*/ 355837 w 998239"/>
              <a:gd name="connsiteY97" fmla="*/ 2389713 h 2601565"/>
              <a:gd name="connsiteX98" fmla="*/ 331860 w 998239"/>
              <a:gd name="connsiteY98" fmla="*/ 2398379 h 2601565"/>
              <a:gd name="connsiteX99" fmla="*/ 307564 w 998239"/>
              <a:gd name="connsiteY99" fmla="*/ 2407986 h 2601565"/>
              <a:gd name="connsiteX100" fmla="*/ 283791 w 998239"/>
              <a:gd name="connsiteY100" fmla="*/ 2419271 h 2601565"/>
              <a:gd name="connsiteX101" fmla="*/ 261091 w 998239"/>
              <a:gd name="connsiteY101" fmla="*/ 2430275 h 2601565"/>
              <a:gd name="connsiteX102" fmla="*/ 258707 w 998239"/>
              <a:gd name="connsiteY102" fmla="*/ 2431515 h 2601565"/>
              <a:gd name="connsiteX103" fmla="*/ 264907 w 998239"/>
              <a:gd name="connsiteY103" fmla="*/ 2418233 h 2601565"/>
              <a:gd name="connsiteX104" fmla="*/ 283331 w 998239"/>
              <a:gd name="connsiteY104" fmla="*/ 2403215 h 2601565"/>
              <a:gd name="connsiteX105" fmla="*/ 306269 w 998239"/>
              <a:gd name="connsiteY105" fmla="*/ 2389370 h 2601565"/>
              <a:gd name="connsiteX106" fmla="*/ 330709 w 998239"/>
              <a:gd name="connsiteY106" fmla="*/ 2376839 h 2601565"/>
              <a:gd name="connsiteX107" fmla="*/ 356078 w 998239"/>
              <a:gd name="connsiteY107" fmla="*/ 2366953 h 2601565"/>
              <a:gd name="connsiteX108" fmla="*/ 384546 w 998239"/>
              <a:gd name="connsiteY108" fmla="*/ 2359782 h 2601565"/>
              <a:gd name="connsiteX109" fmla="*/ 448037 w 998239"/>
              <a:gd name="connsiteY109" fmla="*/ 2345291 h 2601565"/>
              <a:gd name="connsiteX110" fmla="*/ 456052 w 998239"/>
              <a:gd name="connsiteY110" fmla="*/ 2295805 h 2601565"/>
              <a:gd name="connsiteX111" fmla="*/ 459891 w 998239"/>
              <a:gd name="connsiteY111" fmla="*/ 2246520 h 2601565"/>
              <a:gd name="connsiteX112" fmla="*/ 459547 w 998239"/>
              <a:gd name="connsiteY112" fmla="*/ 2196621 h 2601565"/>
              <a:gd name="connsiteX113" fmla="*/ 455007 w 998239"/>
              <a:gd name="connsiteY113" fmla="*/ 2147109 h 2601565"/>
              <a:gd name="connsiteX114" fmla="*/ 414605 w 998239"/>
              <a:gd name="connsiteY114" fmla="*/ 1999908 h 2601565"/>
              <a:gd name="connsiteX115" fmla="*/ 392039 w 998239"/>
              <a:gd name="connsiteY115" fmla="*/ 2033339 h 2601565"/>
              <a:gd name="connsiteX116" fmla="*/ 351498 w 998239"/>
              <a:gd name="connsiteY116" fmla="*/ 2087417 h 2601565"/>
              <a:gd name="connsiteX117" fmla="*/ 308424 w 998239"/>
              <a:gd name="connsiteY117" fmla="*/ 2139893 h 2601565"/>
              <a:gd name="connsiteX118" fmla="*/ 266098 w 998239"/>
              <a:gd name="connsiteY118" fmla="*/ 2190203 h 2601565"/>
              <a:gd name="connsiteX119" fmla="*/ 221074 w 998239"/>
              <a:gd name="connsiteY119" fmla="*/ 2236952 h 2601565"/>
              <a:gd name="connsiteX120" fmla="*/ 175500 w 998239"/>
              <a:gd name="connsiteY120" fmla="*/ 2279195 h 2601565"/>
              <a:gd name="connsiteX121" fmla="*/ 130958 w 998239"/>
              <a:gd name="connsiteY121" fmla="*/ 2318489 h 2601565"/>
              <a:gd name="connsiteX122" fmla="*/ 86731 w 998239"/>
              <a:gd name="connsiteY122" fmla="*/ 2351876 h 2601565"/>
              <a:gd name="connsiteX123" fmla="*/ 43708 w 998239"/>
              <a:gd name="connsiteY123" fmla="*/ 2380769 h 2601565"/>
              <a:gd name="connsiteX124" fmla="*/ 0 w 998239"/>
              <a:gd name="connsiteY124" fmla="*/ 2402513 h 2601565"/>
              <a:gd name="connsiteX125" fmla="*/ 7680 w 998239"/>
              <a:gd name="connsiteY125" fmla="*/ 2395440 h 2601565"/>
              <a:gd name="connsiteX126" fmla="*/ 12312 w 998239"/>
              <a:gd name="connsiteY126" fmla="*/ 2390461 h 2601565"/>
              <a:gd name="connsiteX127" fmla="*/ 15901 w 998239"/>
              <a:gd name="connsiteY127" fmla="*/ 2387490 h 2601565"/>
              <a:gd name="connsiteX128" fmla="*/ 17197 w 998239"/>
              <a:gd name="connsiteY128" fmla="*/ 2385386 h 2601565"/>
              <a:gd name="connsiteX129" fmla="*/ 16525 w 998239"/>
              <a:gd name="connsiteY129" fmla="*/ 2383620 h 2601565"/>
              <a:gd name="connsiteX130" fmla="*/ 17174 w 998239"/>
              <a:gd name="connsiteY130" fmla="*/ 2382567 h 2601565"/>
              <a:gd name="connsiteX131" fmla="*/ 15999 w 998239"/>
              <a:gd name="connsiteY131" fmla="*/ 2381933 h 2601565"/>
              <a:gd name="connsiteX132" fmla="*/ 16971 w 998239"/>
              <a:gd name="connsiteY132" fmla="*/ 2380354 h 2601565"/>
              <a:gd name="connsiteX133" fmla="*/ 20090 w 998239"/>
              <a:gd name="connsiteY133" fmla="*/ 2377830 h 2601565"/>
              <a:gd name="connsiteX134" fmla="*/ 24327 w 998239"/>
              <a:gd name="connsiteY134" fmla="*/ 2373807 h 2601565"/>
              <a:gd name="connsiteX135" fmla="*/ 30627 w 998239"/>
              <a:gd name="connsiteY135" fmla="*/ 2367391 h 2601565"/>
              <a:gd name="connsiteX136" fmla="*/ 40670 w 998239"/>
              <a:gd name="connsiteY136" fmla="*/ 2359024 h 2601565"/>
              <a:gd name="connsiteX137" fmla="*/ 55321 w 998239"/>
              <a:gd name="connsiteY137" fmla="*/ 2347300 h 2601565"/>
              <a:gd name="connsiteX138" fmla="*/ 71663 w 998239"/>
              <a:gd name="connsiteY138" fmla="*/ 2332515 h 2601565"/>
              <a:gd name="connsiteX139" fmla="*/ 94475 w 998239"/>
              <a:gd name="connsiteY139" fmla="*/ 2314213 h 2601565"/>
              <a:gd name="connsiteX140" fmla="*/ 121818 w 998239"/>
              <a:gd name="connsiteY140" fmla="*/ 2292046 h 2601565"/>
              <a:gd name="connsiteX141" fmla="*/ 160830 w 998239"/>
              <a:gd name="connsiteY141" fmla="*/ 2255375 h 2601565"/>
              <a:gd name="connsiteX142" fmla="*/ 197971 w 998239"/>
              <a:gd name="connsiteY142" fmla="*/ 2213486 h 2601565"/>
              <a:gd name="connsiteX143" fmla="*/ 234107 w 998239"/>
              <a:gd name="connsiteY143" fmla="*/ 2169419 h 2601565"/>
              <a:gd name="connsiteX144" fmla="*/ 274428 w 998239"/>
              <a:gd name="connsiteY144" fmla="*/ 2123636 h 2601565"/>
              <a:gd name="connsiteX145" fmla="*/ 282447 w 998239"/>
              <a:gd name="connsiteY145" fmla="*/ 2113474 h 2601565"/>
              <a:gd name="connsiteX146" fmla="*/ 294255 w 998239"/>
              <a:gd name="connsiteY146" fmla="*/ 2098111 h 2601565"/>
              <a:gd name="connsiteX147" fmla="*/ 304716 w 998239"/>
              <a:gd name="connsiteY147" fmla="*/ 2083635 h 2601565"/>
              <a:gd name="connsiteX148" fmla="*/ 328894 w 998239"/>
              <a:gd name="connsiteY148" fmla="*/ 2047263 h 2601565"/>
              <a:gd name="connsiteX149" fmla="*/ 330780 w 998239"/>
              <a:gd name="connsiteY149" fmla="*/ 2044202 h 2601565"/>
              <a:gd name="connsiteX150" fmla="*/ 331717 w 998239"/>
              <a:gd name="connsiteY150" fmla="*/ 2042063 h 2601565"/>
              <a:gd name="connsiteX151" fmla="*/ 391204 w 998239"/>
              <a:gd name="connsiteY151" fmla="*/ 1933218 h 2601565"/>
              <a:gd name="connsiteX152" fmla="*/ 390156 w 998239"/>
              <a:gd name="connsiteY152" fmla="*/ 1860349 h 2601565"/>
              <a:gd name="connsiteX153" fmla="*/ 396502 w 998239"/>
              <a:gd name="connsiteY153" fmla="*/ 1818105 h 2601565"/>
              <a:gd name="connsiteX154" fmla="*/ 402330 w 998239"/>
              <a:gd name="connsiteY154" fmla="*/ 1747141 h 2601565"/>
              <a:gd name="connsiteX155" fmla="*/ 412844 w 998239"/>
              <a:gd name="connsiteY155" fmla="*/ 1718578 h 2601565"/>
              <a:gd name="connsiteX156" fmla="*/ 421839 w 998239"/>
              <a:gd name="connsiteY156" fmla="*/ 1686822 h 2601565"/>
              <a:gd name="connsiteX157" fmla="*/ 430327 w 998239"/>
              <a:gd name="connsiteY157" fmla="*/ 1651516 h 2601565"/>
              <a:gd name="connsiteX158" fmla="*/ 438181 w 998239"/>
              <a:gd name="connsiteY158" fmla="*/ 1613906 h 2601565"/>
              <a:gd name="connsiteX159" fmla="*/ 444515 w 998239"/>
              <a:gd name="connsiteY159" fmla="*/ 1573279 h 2601565"/>
              <a:gd name="connsiteX160" fmla="*/ 449329 w 998239"/>
              <a:gd name="connsiteY160" fmla="*/ 1531942 h 2601565"/>
              <a:gd name="connsiteX161" fmla="*/ 454016 w 998239"/>
              <a:gd name="connsiteY161" fmla="*/ 1488654 h 2601565"/>
              <a:gd name="connsiteX162" fmla="*/ 457183 w 998239"/>
              <a:gd name="connsiteY162" fmla="*/ 1444833 h 2601565"/>
              <a:gd name="connsiteX163" fmla="*/ 459843 w 998239"/>
              <a:gd name="connsiteY163" fmla="*/ 1399239 h 2601565"/>
              <a:gd name="connsiteX164" fmla="*/ 459843 w 998239"/>
              <a:gd name="connsiteY164" fmla="*/ 1354354 h 2601565"/>
              <a:gd name="connsiteX165" fmla="*/ 459843 w 998239"/>
              <a:gd name="connsiteY165" fmla="*/ 1310001 h 2601565"/>
              <a:gd name="connsiteX166" fmla="*/ 457183 w 998239"/>
              <a:gd name="connsiteY166" fmla="*/ 1265471 h 2601565"/>
              <a:gd name="connsiteX167" fmla="*/ 453509 w 998239"/>
              <a:gd name="connsiteY167" fmla="*/ 1222715 h 2601565"/>
              <a:gd name="connsiteX168" fmla="*/ 448822 w 998239"/>
              <a:gd name="connsiteY168" fmla="*/ 1181023 h 2601565"/>
              <a:gd name="connsiteX169" fmla="*/ 441854 w 998239"/>
              <a:gd name="connsiteY169" fmla="*/ 1140751 h 2601565"/>
              <a:gd name="connsiteX170" fmla="*/ 432353 w 998239"/>
              <a:gd name="connsiteY170" fmla="*/ 1103318 h 2601565"/>
              <a:gd name="connsiteX171" fmla="*/ 421839 w 998239"/>
              <a:gd name="connsiteY171" fmla="*/ 1067835 h 2601565"/>
              <a:gd name="connsiteX172" fmla="*/ 325111 w 998239"/>
              <a:gd name="connsiteY172" fmla="*/ 669960 h 2601565"/>
              <a:gd name="connsiteX173" fmla="*/ 324674 w 998239"/>
              <a:gd name="connsiteY173" fmla="*/ 667064 h 2601565"/>
              <a:gd name="connsiteX174" fmla="*/ 321000 w 998239"/>
              <a:gd name="connsiteY174" fmla="*/ 613131 h 2601565"/>
              <a:gd name="connsiteX175" fmla="*/ 317833 w 998239"/>
              <a:gd name="connsiteY175" fmla="*/ 556715 h 2601565"/>
              <a:gd name="connsiteX176" fmla="*/ 317833 w 998239"/>
              <a:gd name="connsiteY176" fmla="*/ 499057 h 2601565"/>
              <a:gd name="connsiteX177" fmla="*/ 319986 w 998239"/>
              <a:gd name="connsiteY177" fmla="*/ 440866 h 2601565"/>
              <a:gd name="connsiteX178" fmla="*/ 324674 w 998239"/>
              <a:gd name="connsiteY178" fmla="*/ 383208 h 2601565"/>
              <a:gd name="connsiteX179" fmla="*/ 331642 w 998239"/>
              <a:gd name="connsiteY179" fmla="*/ 325726 h 2601565"/>
              <a:gd name="connsiteX180" fmla="*/ 338989 w 998239"/>
              <a:gd name="connsiteY180" fmla="*/ 270197 h 2601565"/>
              <a:gd name="connsiteX181" fmla="*/ 349504 w 998239"/>
              <a:gd name="connsiteY181" fmla="*/ 216264 h 2601565"/>
              <a:gd name="connsiteX182" fmla="*/ 362172 w 998239"/>
              <a:gd name="connsiteY182" fmla="*/ 165524 h 2601565"/>
              <a:gd name="connsiteX183" fmla="*/ 375347 w 998239"/>
              <a:gd name="connsiteY183" fmla="*/ 117446 h 2601565"/>
              <a:gd name="connsiteX184" fmla="*/ 390675 w 998239"/>
              <a:gd name="connsiteY184" fmla="*/ 73980 h 2601565"/>
              <a:gd name="connsiteX185" fmla="*/ 407017 w 998239"/>
              <a:gd name="connsiteY185" fmla="*/ 34418 h 2601565"/>
              <a:gd name="connsiteX186" fmla="*/ 426653 w 998239"/>
              <a:gd name="connsiteY186" fmla="*/ 0 h 2601565"/>
              <a:gd name="connsiteX187" fmla="*/ 424499 w 998239"/>
              <a:gd name="connsiteY187" fmla="*/ 8516 h 2601565"/>
              <a:gd name="connsiteX188" fmla="*/ 423485 w 998239"/>
              <a:gd name="connsiteY188" fmla="*/ 14193 h 2601565"/>
              <a:gd name="connsiteX189" fmla="*/ 422345 w 998239"/>
              <a:gd name="connsiteY189" fmla="*/ 17918 h 2601565"/>
              <a:gd name="connsiteX190" fmla="*/ 422345 w 998239"/>
              <a:gd name="connsiteY190" fmla="*/ 20048 h 2601565"/>
              <a:gd name="connsiteX191" fmla="*/ 423485 w 998239"/>
              <a:gd name="connsiteY191" fmla="*/ 21112 h 2601565"/>
              <a:gd name="connsiteX192" fmla="*/ 423485 w 998239"/>
              <a:gd name="connsiteY192" fmla="*/ 22177 h 2601565"/>
              <a:gd name="connsiteX193" fmla="*/ 424499 w 998239"/>
              <a:gd name="connsiteY193" fmla="*/ 22177 h 2601565"/>
              <a:gd name="connsiteX194" fmla="*/ 424499 w 998239"/>
              <a:gd name="connsiteY194" fmla="*/ 23773 h 2601565"/>
              <a:gd name="connsiteX195" fmla="*/ 423485 w 998239"/>
              <a:gd name="connsiteY195" fmla="*/ 26967 h 2601565"/>
              <a:gd name="connsiteX196" fmla="*/ 422345 w 998239"/>
              <a:gd name="connsiteY196" fmla="*/ 31756 h 2601565"/>
              <a:gd name="connsiteX197" fmla="*/ 420825 w 998239"/>
              <a:gd name="connsiteY197" fmla="*/ 39208 h 2601565"/>
              <a:gd name="connsiteX198" fmla="*/ 417658 w 998239"/>
              <a:gd name="connsiteY198" fmla="*/ 49676 h 2601565"/>
              <a:gd name="connsiteX199" fmla="*/ 412844 w 998239"/>
              <a:gd name="connsiteY199" fmla="*/ 64578 h 2601565"/>
              <a:gd name="connsiteX200" fmla="*/ 408157 w 998239"/>
              <a:gd name="connsiteY200" fmla="*/ 82496 h 2601565"/>
              <a:gd name="connsiteX201" fmla="*/ 400683 w 998239"/>
              <a:gd name="connsiteY201" fmla="*/ 105737 h 2601565"/>
              <a:gd name="connsiteX202" fmla="*/ 391815 w 998239"/>
              <a:gd name="connsiteY202" fmla="*/ 133768 h 2601565"/>
              <a:gd name="connsiteX203" fmla="*/ 381174 w 998239"/>
              <a:gd name="connsiteY203" fmla="*/ 177588 h 2601565"/>
              <a:gd name="connsiteX204" fmla="*/ 373826 w 998239"/>
              <a:gd name="connsiteY204" fmla="*/ 224602 h 2601565"/>
              <a:gd name="connsiteX205" fmla="*/ 367999 w 998239"/>
              <a:gd name="connsiteY205" fmla="*/ 272858 h 2601565"/>
              <a:gd name="connsiteX206" fmla="*/ 360145 w 998239"/>
              <a:gd name="connsiteY206" fmla="*/ 324130 h 2601565"/>
              <a:gd name="connsiteX207" fmla="*/ 359005 w 998239"/>
              <a:gd name="connsiteY207" fmla="*/ 335129 h 2601565"/>
              <a:gd name="connsiteX208" fmla="*/ 357484 w 998239"/>
              <a:gd name="connsiteY208" fmla="*/ 351628 h 2601565"/>
              <a:gd name="connsiteX209" fmla="*/ 356344 w 998239"/>
              <a:gd name="connsiteY209" fmla="*/ 369015 h 2601565"/>
              <a:gd name="connsiteX210" fmla="*/ 355331 w 998239"/>
              <a:gd name="connsiteY210" fmla="*/ 387997 h 2601565"/>
              <a:gd name="connsiteX211" fmla="*/ 355331 w 998239"/>
              <a:gd name="connsiteY211" fmla="*/ 407513 h 2601565"/>
              <a:gd name="connsiteX212" fmla="*/ 357484 w 998239"/>
              <a:gd name="connsiteY212" fmla="*/ 425077 h 2601565"/>
              <a:gd name="connsiteX213" fmla="*/ 360145 w 998239"/>
              <a:gd name="connsiteY213" fmla="*/ 440334 h 2601565"/>
              <a:gd name="connsiteX214" fmla="*/ 364832 w 998239"/>
              <a:gd name="connsiteY214" fmla="*/ 450979 h 2601565"/>
              <a:gd name="connsiteX215" fmla="*/ 390168 w 998239"/>
              <a:gd name="connsiteY215" fmla="*/ 448849 h 2601565"/>
              <a:gd name="connsiteX216" fmla="*/ 414997 w 998239"/>
              <a:gd name="connsiteY216" fmla="*/ 440334 h 2601565"/>
              <a:gd name="connsiteX217" fmla="*/ 438687 w 998239"/>
              <a:gd name="connsiteY217" fmla="*/ 426673 h 2601565"/>
              <a:gd name="connsiteX218" fmla="*/ 463010 w 998239"/>
              <a:gd name="connsiteY218" fmla="*/ 407513 h 2601565"/>
              <a:gd name="connsiteX219" fmla="*/ 485179 w 998239"/>
              <a:gd name="connsiteY219" fmla="*/ 385336 h 2601565"/>
              <a:gd name="connsiteX220" fmla="*/ 506842 w 998239"/>
              <a:gd name="connsiteY220" fmla="*/ 358370 h 2601565"/>
              <a:gd name="connsiteX221" fmla="*/ 527364 w 998239"/>
              <a:gd name="connsiteY221" fmla="*/ 329807 h 2601565"/>
              <a:gd name="connsiteX222" fmla="*/ 546367 w 998239"/>
              <a:gd name="connsiteY222" fmla="*/ 299825 h 2601565"/>
              <a:gd name="connsiteX223" fmla="*/ 564862 w 998239"/>
              <a:gd name="connsiteY223" fmla="*/ 268068 h 2601565"/>
              <a:gd name="connsiteX224" fmla="*/ 580697 w 998239"/>
              <a:gd name="connsiteY224" fmla="*/ 235247 h 2601565"/>
              <a:gd name="connsiteX225" fmla="*/ 595519 w 998239"/>
              <a:gd name="connsiteY225" fmla="*/ 203491 h 2601565"/>
              <a:gd name="connsiteX226" fmla="*/ 607680 w 998239"/>
              <a:gd name="connsiteY226" fmla="*/ 172798 h 2601565"/>
              <a:gd name="connsiteX227" fmla="*/ 613508 w 998239"/>
              <a:gd name="connsiteY227" fmla="*/ 172798 h 2601565"/>
              <a:gd name="connsiteX228" fmla="*/ 613508 w 998239"/>
              <a:gd name="connsiteY228" fmla="*/ 175992 h 2601565"/>
              <a:gd name="connsiteX229" fmla="*/ 604006 w 998239"/>
              <a:gd name="connsiteY229" fmla="*/ 206684 h 2601565"/>
              <a:gd name="connsiteX230" fmla="*/ 593365 w 998239"/>
              <a:gd name="connsiteY230" fmla="*/ 238440 h 2601565"/>
              <a:gd name="connsiteX231" fmla="*/ 581837 w 998239"/>
              <a:gd name="connsiteY231" fmla="*/ 269132 h 2601565"/>
              <a:gd name="connsiteX232" fmla="*/ 570183 w 998239"/>
              <a:gd name="connsiteY232" fmla="*/ 298760 h 2601565"/>
              <a:gd name="connsiteX233" fmla="*/ 558021 w 998239"/>
              <a:gd name="connsiteY233" fmla="*/ 327678 h 2601565"/>
              <a:gd name="connsiteX234" fmla="*/ 544339 w 998239"/>
              <a:gd name="connsiteY234" fmla="*/ 354645 h 2601565"/>
              <a:gd name="connsiteX235" fmla="*/ 530025 w 998239"/>
              <a:gd name="connsiteY235" fmla="*/ 380546 h 2601565"/>
              <a:gd name="connsiteX236" fmla="*/ 512669 w 998239"/>
              <a:gd name="connsiteY236" fmla="*/ 404319 h 2601565"/>
              <a:gd name="connsiteX237" fmla="*/ 494680 w 998239"/>
              <a:gd name="connsiteY237" fmla="*/ 427738 h 2601565"/>
              <a:gd name="connsiteX238" fmla="*/ 473524 w 998239"/>
              <a:gd name="connsiteY238" fmla="*/ 446720 h 2601565"/>
              <a:gd name="connsiteX239" fmla="*/ 449329 w 998239"/>
              <a:gd name="connsiteY239" fmla="*/ 464107 h 2601565"/>
              <a:gd name="connsiteX240" fmla="*/ 422345 w 998239"/>
              <a:gd name="connsiteY240" fmla="*/ 479542 h 2601565"/>
              <a:gd name="connsiteX241" fmla="*/ 393842 w 998239"/>
              <a:gd name="connsiteY241" fmla="*/ 491073 h 2601565"/>
              <a:gd name="connsiteX242" fmla="*/ 360145 w 998239"/>
              <a:gd name="connsiteY242" fmla="*/ 499057 h 2601565"/>
              <a:gd name="connsiteX243" fmla="*/ 361158 w 998239"/>
              <a:gd name="connsiteY243" fmla="*/ 554586 h 2601565"/>
              <a:gd name="connsiteX244" fmla="*/ 365845 w 998239"/>
              <a:gd name="connsiteY244" fmla="*/ 607455 h 2601565"/>
              <a:gd name="connsiteX245" fmla="*/ 373826 w 998239"/>
              <a:gd name="connsiteY245" fmla="*/ 657662 h 2601565"/>
              <a:gd name="connsiteX246" fmla="*/ 384341 w 998239"/>
              <a:gd name="connsiteY246" fmla="*/ 705208 h 2601565"/>
              <a:gd name="connsiteX247" fmla="*/ 397516 w 998239"/>
              <a:gd name="connsiteY247" fmla="*/ 750625 h 2601565"/>
              <a:gd name="connsiteX248" fmla="*/ 411831 w 998239"/>
              <a:gd name="connsiteY248" fmla="*/ 794090 h 2601565"/>
              <a:gd name="connsiteX249" fmla="*/ 428172 w 998239"/>
              <a:gd name="connsiteY249" fmla="*/ 835250 h 2601565"/>
              <a:gd name="connsiteX250" fmla="*/ 444515 w 998239"/>
              <a:gd name="connsiteY250" fmla="*/ 875345 h 2601565"/>
              <a:gd name="connsiteX251" fmla="*/ 449329 w 998239"/>
              <a:gd name="connsiteY251" fmla="*/ 884925 h 2601565"/>
              <a:gd name="connsiteX252" fmla="*/ 453509 w 998239"/>
              <a:gd name="connsiteY252" fmla="*/ 896634 h 2601565"/>
              <a:gd name="connsiteX253" fmla="*/ 459336 w 998239"/>
              <a:gd name="connsiteY253" fmla="*/ 909231 h 2601565"/>
              <a:gd name="connsiteX254" fmla="*/ 464657 w 998239"/>
              <a:gd name="connsiteY254" fmla="*/ 922536 h 2601565"/>
              <a:gd name="connsiteX255" fmla="*/ 471498 w 998239"/>
              <a:gd name="connsiteY255" fmla="*/ 935132 h 2601565"/>
              <a:gd name="connsiteX256" fmla="*/ 479352 w 998239"/>
              <a:gd name="connsiteY256" fmla="*/ 945776 h 2601565"/>
              <a:gd name="connsiteX257" fmla="*/ 488853 w 998239"/>
              <a:gd name="connsiteY257" fmla="*/ 955180 h 2601565"/>
              <a:gd name="connsiteX258" fmla="*/ 499494 w 998239"/>
              <a:gd name="connsiteY258" fmla="*/ 962099 h 2601565"/>
              <a:gd name="connsiteX259" fmla="*/ 512163 w 998239"/>
              <a:gd name="connsiteY259" fmla="*/ 964760 h 2601565"/>
              <a:gd name="connsiteX260" fmla="*/ 525338 w 998239"/>
              <a:gd name="connsiteY260" fmla="*/ 964228 h 2601565"/>
              <a:gd name="connsiteX261" fmla="*/ 549027 w 998239"/>
              <a:gd name="connsiteY261" fmla="*/ 956244 h 2601565"/>
              <a:gd name="connsiteX262" fmla="*/ 570183 w 998239"/>
              <a:gd name="connsiteY262" fmla="*/ 943116 h 2601565"/>
              <a:gd name="connsiteX263" fmla="*/ 590705 w 998239"/>
              <a:gd name="connsiteY263" fmla="*/ 926617 h 2601565"/>
              <a:gd name="connsiteX264" fmla="*/ 607680 w 998239"/>
              <a:gd name="connsiteY264" fmla="*/ 907101 h 2601565"/>
              <a:gd name="connsiteX265" fmla="*/ 624022 w 998239"/>
              <a:gd name="connsiteY265" fmla="*/ 885989 h 2601565"/>
              <a:gd name="connsiteX266" fmla="*/ 639350 w 998239"/>
              <a:gd name="connsiteY266" fmla="*/ 863813 h 2601565"/>
              <a:gd name="connsiteX267" fmla="*/ 653032 w 998239"/>
              <a:gd name="connsiteY267" fmla="*/ 842701 h 2601565"/>
              <a:gd name="connsiteX268" fmla="*/ 664687 w 998239"/>
              <a:gd name="connsiteY268" fmla="*/ 822476 h 2601565"/>
              <a:gd name="connsiteX269" fmla="*/ 690530 w 998239"/>
              <a:gd name="connsiteY269" fmla="*/ 776527 h 2601565"/>
              <a:gd name="connsiteX270" fmla="*/ 715359 w 998239"/>
              <a:gd name="connsiteY270" fmla="*/ 724723 h 2601565"/>
              <a:gd name="connsiteX271" fmla="*/ 740189 w 998239"/>
              <a:gd name="connsiteY271" fmla="*/ 668129 h 2601565"/>
              <a:gd name="connsiteX272" fmla="*/ 763372 w 998239"/>
              <a:gd name="connsiteY272" fmla="*/ 606390 h 2601565"/>
              <a:gd name="connsiteX273" fmla="*/ 784528 w 998239"/>
              <a:gd name="connsiteY273" fmla="*/ 541280 h 2601565"/>
              <a:gd name="connsiteX274" fmla="*/ 803530 w 998239"/>
              <a:gd name="connsiteY274" fmla="*/ 472090 h 2601565"/>
              <a:gd name="connsiteX275" fmla="*/ 820886 w 998239"/>
              <a:gd name="connsiteY275" fmla="*/ 399707 h 2601565"/>
              <a:gd name="connsiteX276" fmla="*/ 833553 w 998239"/>
              <a:gd name="connsiteY276" fmla="*/ 324662 h 2601565"/>
              <a:gd name="connsiteX277" fmla="*/ 843055 w 998239"/>
              <a:gd name="connsiteY277" fmla="*/ 247843 h 2601565"/>
              <a:gd name="connsiteX278" fmla="*/ 848882 w 998239"/>
              <a:gd name="connsiteY278" fmla="*/ 169250 h 2601565"/>
              <a:gd name="connsiteX279" fmla="*/ 853569 w 998239"/>
              <a:gd name="connsiteY279" fmla="*/ 172798 h 2601565"/>
              <a:gd name="connsiteX280" fmla="*/ 857370 w 998239"/>
              <a:gd name="connsiteY280" fmla="*/ 181846 h 2601565"/>
              <a:gd name="connsiteX281" fmla="*/ 860537 w 998239"/>
              <a:gd name="connsiteY281" fmla="*/ 195152 h 2601565"/>
              <a:gd name="connsiteX282" fmla="*/ 862057 w 998239"/>
              <a:gd name="connsiteY282" fmla="*/ 212538 h 2601565"/>
              <a:gd name="connsiteX283" fmla="*/ 863070 w 998239"/>
              <a:gd name="connsiteY283" fmla="*/ 232586 h 2601565"/>
              <a:gd name="connsiteX284" fmla="*/ 863070 w 998239"/>
              <a:gd name="connsiteY284" fmla="*/ 255827 h 2601565"/>
              <a:gd name="connsiteX285" fmla="*/ 863070 w 998239"/>
              <a:gd name="connsiteY285" fmla="*/ 280664 h 2601565"/>
              <a:gd name="connsiteX286" fmla="*/ 862057 w 998239"/>
              <a:gd name="connsiteY286" fmla="*/ 307630 h 2601565"/>
              <a:gd name="connsiteX287" fmla="*/ 860537 w 998239"/>
              <a:gd name="connsiteY287" fmla="*/ 335129 h 2601565"/>
              <a:gd name="connsiteX288" fmla="*/ 858383 w 998239"/>
              <a:gd name="connsiteY288" fmla="*/ 363160 h 2601565"/>
              <a:gd name="connsiteX289" fmla="*/ 855216 w 998239"/>
              <a:gd name="connsiteY289" fmla="*/ 391191 h 2601565"/>
              <a:gd name="connsiteX290" fmla="*/ 853569 w 998239"/>
              <a:gd name="connsiteY290" fmla="*/ 418157 h 2601565"/>
              <a:gd name="connsiteX291" fmla="*/ 850402 w 998239"/>
              <a:gd name="connsiteY291" fmla="*/ 442995 h 2601565"/>
              <a:gd name="connsiteX292" fmla="*/ 847869 w 998239"/>
              <a:gd name="connsiteY292" fmla="*/ 466236 h 2601565"/>
              <a:gd name="connsiteX293" fmla="*/ 844701 w 998239"/>
              <a:gd name="connsiteY293" fmla="*/ 486283 h 2601565"/>
              <a:gd name="connsiteX294" fmla="*/ 842041 w 998239"/>
              <a:gd name="connsiteY294" fmla="*/ 502782 h 2601565"/>
              <a:gd name="connsiteX295" fmla="*/ 839888 w 998239"/>
              <a:gd name="connsiteY295" fmla="*/ 515910 h 2601565"/>
              <a:gd name="connsiteX296" fmla="*/ 801883 w 998239"/>
              <a:gd name="connsiteY296" fmla="*/ 666000 h 2601565"/>
              <a:gd name="connsiteX297" fmla="*/ 832540 w 998239"/>
              <a:gd name="connsiteY297" fmla="*/ 662984 h 2601565"/>
              <a:gd name="connsiteX298" fmla="*/ 861044 w 998239"/>
              <a:gd name="connsiteY298" fmla="*/ 655533 h 2601565"/>
              <a:gd name="connsiteX299" fmla="*/ 887900 w 998239"/>
              <a:gd name="connsiteY299" fmla="*/ 644888 h 2601565"/>
              <a:gd name="connsiteX300" fmla="*/ 913743 w 998239"/>
              <a:gd name="connsiteY300" fmla="*/ 631228 h 2601565"/>
              <a:gd name="connsiteX301" fmla="*/ 937052 w 998239"/>
              <a:gd name="connsiteY301" fmla="*/ 615793 h 2601565"/>
              <a:gd name="connsiteX302" fmla="*/ 958081 w 998239"/>
              <a:gd name="connsiteY302" fmla="*/ 598939 h 2601565"/>
              <a:gd name="connsiteX303" fmla="*/ 978224 w 998239"/>
              <a:gd name="connsiteY303" fmla="*/ 581553 h 2601565"/>
              <a:gd name="connsiteX304" fmla="*/ 996719 w 998239"/>
              <a:gd name="connsiteY304" fmla="*/ 565054 h 2601565"/>
              <a:gd name="connsiteX305" fmla="*/ 998239 w 998239"/>
              <a:gd name="connsiteY305" fmla="*/ 573037 h 2601565"/>
              <a:gd name="connsiteX306" fmla="*/ 981391 w 998239"/>
              <a:gd name="connsiteY306" fmla="*/ 598939 h 2601565"/>
              <a:gd name="connsiteX307" fmla="*/ 960742 w 998239"/>
              <a:gd name="connsiteY307" fmla="*/ 623776 h 2601565"/>
              <a:gd name="connsiteX308" fmla="*/ 935912 w 998239"/>
              <a:gd name="connsiteY308" fmla="*/ 645953 h 2601565"/>
              <a:gd name="connsiteX309" fmla="*/ 908042 w 998239"/>
              <a:gd name="connsiteY309" fmla="*/ 666000 h 2601565"/>
              <a:gd name="connsiteX310" fmla="*/ 878399 w 998239"/>
              <a:gd name="connsiteY310" fmla="*/ 684096 h 2601565"/>
              <a:gd name="connsiteX311" fmla="*/ 846728 w 998239"/>
              <a:gd name="connsiteY311" fmla="*/ 699886 h 2601565"/>
              <a:gd name="connsiteX312" fmla="*/ 814044 w 998239"/>
              <a:gd name="connsiteY312" fmla="*/ 712127 h 2601565"/>
              <a:gd name="connsiteX313" fmla="*/ 780728 w 998239"/>
              <a:gd name="connsiteY313" fmla="*/ 720997 h 2601565"/>
              <a:gd name="connsiteX314" fmla="*/ 773886 w 998239"/>
              <a:gd name="connsiteY314" fmla="*/ 742287 h 2601565"/>
              <a:gd name="connsiteX315" fmla="*/ 764385 w 998239"/>
              <a:gd name="connsiteY315" fmla="*/ 767124 h 2601565"/>
              <a:gd name="connsiteX316" fmla="*/ 753871 w 998239"/>
              <a:gd name="connsiteY316" fmla="*/ 793026 h 2601565"/>
              <a:gd name="connsiteX317" fmla="*/ 740189 w 998239"/>
              <a:gd name="connsiteY317" fmla="*/ 821057 h 2601565"/>
              <a:gd name="connsiteX318" fmla="*/ 725874 w 998239"/>
              <a:gd name="connsiteY318" fmla="*/ 850507 h 2601565"/>
              <a:gd name="connsiteX319" fmla="*/ 710546 w 998239"/>
              <a:gd name="connsiteY319" fmla="*/ 879603 h 2601565"/>
              <a:gd name="connsiteX320" fmla="*/ 705253 w 998239"/>
              <a:gd name="connsiteY320" fmla="*/ 888509 h 2601565"/>
              <a:gd name="connsiteX321" fmla="*/ 657504 w 998239"/>
              <a:gd name="connsiteY321" fmla="*/ 965731 h 2601565"/>
              <a:gd name="connsiteX322" fmla="*/ 646192 w 998239"/>
              <a:gd name="connsiteY322" fmla="*/ 981082 h 2601565"/>
              <a:gd name="connsiteX323" fmla="*/ 631877 w 998239"/>
              <a:gd name="connsiteY323" fmla="*/ 1000774 h 2601565"/>
              <a:gd name="connsiteX324" fmla="*/ 618195 w 998239"/>
              <a:gd name="connsiteY324" fmla="*/ 1014967 h 2601565"/>
              <a:gd name="connsiteX325" fmla="*/ 620348 w 998239"/>
              <a:gd name="connsiteY325" fmla="*/ 1025612 h 2601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</a:cxnLst>
            <a:rect l="l" t="t" r="r" b="b"/>
            <a:pathLst>
              <a:path w="998239" h="2601565">
                <a:moveTo>
                  <a:pt x="587538" y="1212780"/>
                </a:moveTo>
                <a:cubicBezTo>
                  <a:pt x="584751" y="1224311"/>
                  <a:pt x="581964" y="1236020"/>
                  <a:pt x="579177" y="1247552"/>
                </a:cubicBezTo>
                <a:cubicBezTo>
                  <a:pt x="577530" y="1259439"/>
                  <a:pt x="576010" y="1271148"/>
                  <a:pt x="574363" y="1283035"/>
                </a:cubicBezTo>
                <a:cubicBezTo>
                  <a:pt x="573730" y="1295453"/>
                  <a:pt x="572970" y="1308049"/>
                  <a:pt x="572336" y="1320468"/>
                </a:cubicBezTo>
                <a:cubicBezTo>
                  <a:pt x="571956" y="1333064"/>
                  <a:pt x="571576" y="1345483"/>
                  <a:pt x="571196" y="1358079"/>
                </a:cubicBezTo>
                <a:cubicBezTo>
                  <a:pt x="571576" y="1370676"/>
                  <a:pt x="571956" y="1383094"/>
                  <a:pt x="572336" y="1395691"/>
                </a:cubicBezTo>
                <a:cubicBezTo>
                  <a:pt x="572970" y="1408464"/>
                  <a:pt x="573730" y="1421415"/>
                  <a:pt x="574363" y="1434189"/>
                </a:cubicBezTo>
                <a:cubicBezTo>
                  <a:pt x="575250" y="1446962"/>
                  <a:pt x="576136" y="1459558"/>
                  <a:pt x="577023" y="1472331"/>
                </a:cubicBezTo>
                <a:cubicBezTo>
                  <a:pt x="578037" y="1484750"/>
                  <a:pt x="579177" y="1497347"/>
                  <a:pt x="580190" y="1509765"/>
                </a:cubicBezTo>
                <a:cubicBezTo>
                  <a:pt x="580317" y="1528038"/>
                  <a:pt x="580570" y="1546490"/>
                  <a:pt x="580697" y="1564763"/>
                </a:cubicBezTo>
                <a:cubicBezTo>
                  <a:pt x="579810" y="1583036"/>
                  <a:pt x="578924" y="1601487"/>
                  <a:pt x="578037" y="1619760"/>
                </a:cubicBezTo>
                <a:cubicBezTo>
                  <a:pt x="576516" y="1637324"/>
                  <a:pt x="574870" y="1655065"/>
                  <a:pt x="573350" y="1672629"/>
                </a:cubicBezTo>
                <a:cubicBezTo>
                  <a:pt x="571449" y="1689837"/>
                  <a:pt x="569423" y="1707223"/>
                  <a:pt x="567522" y="1724432"/>
                </a:cubicBezTo>
                <a:lnTo>
                  <a:pt x="564474" y="1798067"/>
                </a:lnTo>
                <a:lnTo>
                  <a:pt x="565843" y="1798067"/>
                </a:lnTo>
                <a:cubicBezTo>
                  <a:pt x="575951" y="1866817"/>
                  <a:pt x="545760" y="1935567"/>
                  <a:pt x="596167" y="2004317"/>
                </a:cubicBezTo>
                <a:lnTo>
                  <a:pt x="614772" y="2015335"/>
                </a:lnTo>
                <a:lnTo>
                  <a:pt x="633212" y="2026005"/>
                </a:lnTo>
                <a:lnTo>
                  <a:pt x="649037" y="2036824"/>
                </a:lnTo>
                <a:lnTo>
                  <a:pt x="682546" y="2063750"/>
                </a:lnTo>
                <a:lnTo>
                  <a:pt x="712427" y="2092373"/>
                </a:lnTo>
                <a:lnTo>
                  <a:pt x="738220" y="2120464"/>
                </a:lnTo>
                <a:lnTo>
                  <a:pt x="761610" y="2148686"/>
                </a:lnTo>
                <a:lnTo>
                  <a:pt x="783089" y="2177264"/>
                </a:lnTo>
                <a:lnTo>
                  <a:pt x="803347" y="2204774"/>
                </a:lnTo>
                <a:lnTo>
                  <a:pt x="821429" y="2231393"/>
                </a:lnTo>
                <a:cubicBezTo>
                  <a:pt x="818546" y="2232931"/>
                  <a:pt x="815757" y="2234553"/>
                  <a:pt x="812873" y="2236092"/>
                </a:cubicBezTo>
                <a:lnTo>
                  <a:pt x="783805" y="2203301"/>
                </a:lnTo>
                <a:lnTo>
                  <a:pt x="753719" y="2172059"/>
                </a:lnTo>
                <a:lnTo>
                  <a:pt x="722647" y="2142999"/>
                </a:lnTo>
                <a:lnTo>
                  <a:pt x="690330" y="2116510"/>
                </a:lnTo>
                <a:lnTo>
                  <a:pt x="655982" y="2093118"/>
                </a:lnTo>
                <a:lnTo>
                  <a:pt x="620297" y="2072215"/>
                </a:lnTo>
                <a:lnTo>
                  <a:pt x="583862" y="2054108"/>
                </a:lnTo>
                <a:lnTo>
                  <a:pt x="545427" y="2040553"/>
                </a:lnTo>
                <a:lnTo>
                  <a:pt x="511522" y="2221026"/>
                </a:lnTo>
                <a:lnTo>
                  <a:pt x="546020" y="2245768"/>
                </a:lnTo>
                <a:lnTo>
                  <a:pt x="576539" y="2272514"/>
                </a:lnTo>
                <a:lnTo>
                  <a:pt x="601206" y="2299617"/>
                </a:lnTo>
                <a:lnTo>
                  <a:pt x="620912" y="2328269"/>
                </a:lnTo>
                <a:lnTo>
                  <a:pt x="635746" y="2357733"/>
                </a:lnTo>
                <a:lnTo>
                  <a:pt x="645162" y="2386515"/>
                </a:lnTo>
                <a:lnTo>
                  <a:pt x="649446" y="2415678"/>
                </a:lnTo>
                <a:cubicBezTo>
                  <a:pt x="649029" y="2425205"/>
                  <a:pt x="648613" y="2434733"/>
                  <a:pt x="648196" y="2444260"/>
                </a:cubicBezTo>
                <a:lnTo>
                  <a:pt x="641984" y="2470935"/>
                </a:lnTo>
                <a:cubicBezTo>
                  <a:pt x="640377" y="2471356"/>
                  <a:pt x="638864" y="2471859"/>
                  <a:pt x="637257" y="2472280"/>
                </a:cubicBezTo>
                <a:lnTo>
                  <a:pt x="635317" y="2465092"/>
                </a:lnTo>
                <a:cubicBezTo>
                  <a:pt x="637310" y="2459724"/>
                  <a:pt x="639094" y="2454375"/>
                  <a:pt x="641087" y="2449008"/>
                </a:cubicBezTo>
                <a:lnTo>
                  <a:pt x="641384" y="2430972"/>
                </a:lnTo>
                <a:cubicBezTo>
                  <a:pt x="640730" y="2424303"/>
                  <a:pt x="639868" y="2417652"/>
                  <a:pt x="639215" y="2410982"/>
                </a:cubicBezTo>
                <a:lnTo>
                  <a:pt x="632287" y="2390884"/>
                </a:lnTo>
                <a:lnTo>
                  <a:pt x="621944" y="2369828"/>
                </a:lnTo>
                <a:lnTo>
                  <a:pt x="609133" y="2349453"/>
                </a:lnTo>
                <a:lnTo>
                  <a:pt x="593107" y="2329922"/>
                </a:lnTo>
                <a:lnTo>
                  <a:pt x="574242" y="2311561"/>
                </a:lnTo>
                <a:lnTo>
                  <a:pt x="554736" y="2295077"/>
                </a:lnTo>
                <a:lnTo>
                  <a:pt x="542732" y="2286998"/>
                </a:lnTo>
                <a:lnTo>
                  <a:pt x="533341" y="2278769"/>
                </a:lnTo>
                <a:lnTo>
                  <a:pt x="523778" y="2272829"/>
                </a:lnTo>
                <a:lnTo>
                  <a:pt x="514151" y="2267440"/>
                </a:lnTo>
                <a:lnTo>
                  <a:pt x="503656" y="2264952"/>
                </a:lnTo>
                <a:cubicBezTo>
                  <a:pt x="499509" y="2279612"/>
                  <a:pt x="495153" y="2294293"/>
                  <a:pt x="491006" y="2308954"/>
                </a:cubicBezTo>
                <a:lnTo>
                  <a:pt x="476330" y="2349959"/>
                </a:lnTo>
                <a:lnTo>
                  <a:pt x="459509" y="2391527"/>
                </a:lnTo>
                <a:lnTo>
                  <a:pt x="439580" y="2432199"/>
                </a:lnTo>
                <a:lnTo>
                  <a:pt x="416585" y="2475063"/>
                </a:lnTo>
                <a:lnTo>
                  <a:pt x="389961" y="2519626"/>
                </a:lnTo>
                <a:cubicBezTo>
                  <a:pt x="388016" y="2521987"/>
                  <a:pt x="386166" y="2524431"/>
                  <a:pt x="384223" y="2526793"/>
                </a:cubicBezTo>
                <a:cubicBezTo>
                  <a:pt x="382007" y="2530545"/>
                  <a:pt x="379909" y="2534194"/>
                  <a:pt x="377695" y="2537945"/>
                </a:cubicBezTo>
                <a:lnTo>
                  <a:pt x="368996" y="2549023"/>
                </a:lnTo>
                <a:cubicBezTo>
                  <a:pt x="366340" y="2552997"/>
                  <a:pt x="363590" y="2556889"/>
                  <a:pt x="360933" y="2560863"/>
                </a:cubicBezTo>
                <a:cubicBezTo>
                  <a:pt x="357742" y="2564976"/>
                  <a:pt x="354759" y="2569071"/>
                  <a:pt x="351567" y="2573185"/>
                </a:cubicBezTo>
                <a:cubicBezTo>
                  <a:pt x="348253" y="2576583"/>
                  <a:pt x="344845" y="2579898"/>
                  <a:pt x="341532" y="2583296"/>
                </a:cubicBezTo>
                <a:lnTo>
                  <a:pt x="331557" y="2592037"/>
                </a:lnTo>
                <a:cubicBezTo>
                  <a:pt x="328072" y="2594268"/>
                  <a:pt x="324609" y="2596315"/>
                  <a:pt x="321124" y="2598545"/>
                </a:cubicBezTo>
                <a:lnTo>
                  <a:pt x="312044" y="2601565"/>
                </a:lnTo>
                <a:lnTo>
                  <a:pt x="309960" y="2597301"/>
                </a:lnTo>
                <a:lnTo>
                  <a:pt x="342120" y="2563687"/>
                </a:lnTo>
                <a:lnTo>
                  <a:pt x="370336" y="2526618"/>
                </a:lnTo>
                <a:cubicBezTo>
                  <a:pt x="378250" y="2513428"/>
                  <a:pt x="386374" y="2500220"/>
                  <a:pt x="394287" y="2487031"/>
                </a:cubicBezTo>
                <a:cubicBezTo>
                  <a:pt x="400522" y="2473997"/>
                  <a:pt x="406966" y="2460942"/>
                  <a:pt x="413201" y="2447908"/>
                </a:cubicBezTo>
                <a:lnTo>
                  <a:pt x="428806" y="2409545"/>
                </a:lnTo>
                <a:lnTo>
                  <a:pt x="435216" y="2381215"/>
                </a:lnTo>
                <a:cubicBezTo>
                  <a:pt x="436011" y="2381505"/>
                  <a:pt x="436712" y="2381714"/>
                  <a:pt x="437508" y="2382004"/>
                </a:cubicBezTo>
                <a:lnTo>
                  <a:pt x="438204" y="2381394"/>
                </a:lnTo>
                <a:lnTo>
                  <a:pt x="438054" y="2380044"/>
                </a:lnTo>
                <a:cubicBezTo>
                  <a:pt x="437889" y="2379695"/>
                  <a:pt x="437817" y="2379429"/>
                  <a:pt x="437652" y="2379080"/>
                </a:cubicBezTo>
                <a:cubicBezTo>
                  <a:pt x="437319" y="2378383"/>
                  <a:pt x="437082" y="2377769"/>
                  <a:pt x="436750" y="2377071"/>
                </a:cubicBezTo>
                <a:cubicBezTo>
                  <a:pt x="437121" y="2376583"/>
                  <a:pt x="437397" y="2376012"/>
                  <a:pt x="437767" y="2375523"/>
                </a:cubicBezTo>
                <a:cubicBezTo>
                  <a:pt x="437748" y="2375101"/>
                  <a:pt x="437730" y="2374678"/>
                  <a:pt x="437711" y="2374255"/>
                </a:cubicBezTo>
                <a:cubicBezTo>
                  <a:pt x="437777" y="2373703"/>
                  <a:pt x="437938" y="2373233"/>
                  <a:pt x="438004" y="2372682"/>
                </a:cubicBezTo>
                <a:lnTo>
                  <a:pt x="437308" y="2373292"/>
                </a:lnTo>
                <a:lnTo>
                  <a:pt x="437711" y="2374255"/>
                </a:lnTo>
                <a:cubicBezTo>
                  <a:pt x="436911" y="2376603"/>
                  <a:pt x="436017" y="2378868"/>
                  <a:pt x="435216" y="2381215"/>
                </a:cubicBezTo>
                <a:lnTo>
                  <a:pt x="419562" y="2378474"/>
                </a:lnTo>
                <a:lnTo>
                  <a:pt x="399876" y="2379925"/>
                </a:lnTo>
                <a:lnTo>
                  <a:pt x="378919" y="2383310"/>
                </a:lnTo>
                <a:lnTo>
                  <a:pt x="355837" y="2389713"/>
                </a:lnTo>
                <a:lnTo>
                  <a:pt x="331860" y="2398379"/>
                </a:lnTo>
                <a:lnTo>
                  <a:pt x="307564" y="2407986"/>
                </a:lnTo>
                <a:lnTo>
                  <a:pt x="283791" y="2419271"/>
                </a:lnTo>
                <a:lnTo>
                  <a:pt x="261091" y="2430275"/>
                </a:lnTo>
                <a:lnTo>
                  <a:pt x="258707" y="2431515"/>
                </a:lnTo>
                <a:lnTo>
                  <a:pt x="264907" y="2418233"/>
                </a:lnTo>
                <a:lnTo>
                  <a:pt x="283331" y="2403215"/>
                </a:lnTo>
                <a:lnTo>
                  <a:pt x="306269" y="2389370"/>
                </a:lnTo>
                <a:lnTo>
                  <a:pt x="330709" y="2376839"/>
                </a:lnTo>
                <a:lnTo>
                  <a:pt x="356078" y="2366953"/>
                </a:lnTo>
                <a:lnTo>
                  <a:pt x="384546" y="2359782"/>
                </a:lnTo>
                <a:lnTo>
                  <a:pt x="448037" y="2345291"/>
                </a:lnTo>
                <a:lnTo>
                  <a:pt x="456052" y="2295805"/>
                </a:lnTo>
                <a:lnTo>
                  <a:pt x="459891" y="2246520"/>
                </a:lnTo>
                <a:cubicBezTo>
                  <a:pt x="459776" y="2229887"/>
                  <a:pt x="459662" y="2213254"/>
                  <a:pt x="459547" y="2196621"/>
                </a:cubicBezTo>
                <a:lnTo>
                  <a:pt x="455007" y="2147109"/>
                </a:lnTo>
                <a:lnTo>
                  <a:pt x="414605" y="1999908"/>
                </a:lnTo>
                <a:lnTo>
                  <a:pt x="392039" y="2033339"/>
                </a:lnTo>
                <a:lnTo>
                  <a:pt x="351498" y="2087417"/>
                </a:lnTo>
                <a:lnTo>
                  <a:pt x="308424" y="2139893"/>
                </a:lnTo>
                <a:lnTo>
                  <a:pt x="266098" y="2190203"/>
                </a:lnTo>
                <a:lnTo>
                  <a:pt x="221074" y="2236952"/>
                </a:lnTo>
                <a:lnTo>
                  <a:pt x="175500" y="2279195"/>
                </a:lnTo>
                <a:lnTo>
                  <a:pt x="130958" y="2318489"/>
                </a:lnTo>
                <a:lnTo>
                  <a:pt x="86731" y="2351876"/>
                </a:lnTo>
                <a:lnTo>
                  <a:pt x="43708" y="2380769"/>
                </a:lnTo>
                <a:lnTo>
                  <a:pt x="0" y="2402513"/>
                </a:lnTo>
                <a:cubicBezTo>
                  <a:pt x="2609" y="2400182"/>
                  <a:pt x="5072" y="2397772"/>
                  <a:pt x="7680" y="2395440"/>
                </a:cubicBezTo>
                <a:cubicBezTo>
                  <a:pt x="9310" y="2393749"/>
                  <a:pt x="10684" y="2392153"/>
                  <a:pt x="12312" y="2390461"/>
                </a:cubicBezTo>
                <a:lnTo>
                  <a:pt x="15901" y="2387490"/>
                </a:lnTo>
                <a:lnTo>
                  <a:pt x="17197" y="2385386"/>
                </a:lnTo>
                <a:lnTo>
                  <a:pt x="16525" y="2383620"/>
                </a:lnTo>
                <a:lnTo>
                  <a:pt x="17174" y="2382567"/>
                </a:lnTo>
                <a:lnTo>
                  <a:pt x="15999" y="2381933"/>
                </a:lnTo>
                <a:lnTo>
                  <a:pt x="16971" y="2380354"/>
                </a:lnTo>
                <a:cubicBezTo>
                  <a:pt x="18060" y="2379540"/>
                  <a:pt x="19002" y="2378645"/>
                  <a:pt x="20090" y="2377830"/>
                </a:cubicBezTo>
                <a:lnTo>
                  <a:pt x="24327" y="2373807"/>
                </a:lnTo>
                <a:lnTo>
                  <a:pt x="30627" y="2367391"/>
                </a:lnTo>
                <a:cubicBezTo>
                  <a:pt x="33961" y="2364516"/>
                  <a:pt x="37335" y="2361897"/>
                  <a:pt x="40670" y="2359024"/>
                </a:cubicBezTo>
                <a:cubicBezTo>
                  <a:pt x="45602" y="2355142"/>
                  <a:pt x="50389" y="2351182"/>
                  <a:pt x="55321" y="2347300"/>
                </a:cubicBezTo>
                <a:cubicBezTo>
                  <a:pt x="60756" y="2342288"/>
                  <a:pt x="66230" y="2337529"/>
                  <a:pt x="71663" y="2332515"/>
                </a:cubicBezTo>
                <a:lnTo>
                  <a:pt x="94475" y="2314213"/>
                </a:lnTo>
                <a:lnTo>
                  <a:pt x="121818" y="2292046"/>
                </a:lnTo>
                <a:lnTo>
                  <a:pt x="160830" y="2255375"/>
                </a:lnTo>
                <a:lnTo>
                  <a:pt x="197971" y="2213486"/>
                </a:lnTo>
                <a:lnTo>
                  <a:pt x="234107" y="2169419"/>
                </a:lnTo>
                <a:lnTo>
                  <a:pt x="274428" y="2123636"/>
                </a:lnTo>
                <a:lnTo>
                  <a:pt x="282447" y="2113474"/>
                </a:lnTo>
                <a:lnTo>
                  <a:pt x="294255" y="2098111"/>
                </a:lnTo>
                <a:lnTo>
                  <a:pt x="304716" y="2083635"/>
                </a:lnTo>
                <a:cubicBezTo>
                  <a:pt x="314614" y="2072812"/>
                  <a:pt x="322763" y="2060666"/>
                  <a:pt x="328894" y="2047263"/>
                </a:cubicBezTo>
                <a:lnTo>
                  <a:pt x="330780" y="2044202"/>
                </a:lnTo>
                <a:lnTo>
                  <a:pt x="331717" y="2042063"/>
                </a:lnTo>
                <a:cubicBezTo>
                  <a:pt x="341788" y="2023566"/>
                  <a:pt x="381464" y="1963504"/>
                  <a:pt x="391204" y="1933218"/>
                </a:cubicBezTo>
                <a:cubicBezTo>
                  <a:pt x="392220" y="1908331"/>
                  <a:pt x="391720" y="1884000"/>
                  <a:pt x="390156" y="1860349"/>
                </a:cubicBezTo>
                <a:cubicBezTo>
                  <a:pt x="393736" y="1845501"/>
                  <a:pt x="398620" y="1830642"/>
                  <a:pt x="396502" y="1818105"/>
                </a:cubicBezTo>
                <a:cubicBezTo>
                  <a:pt x="398403" y="1794510"/>
                  <a:pt x="400429" y="1770737"/>
                  <a:pt x="402330" y="1747141"/>
                </a:cubicBezTo>
                <a:cubicBezTo>
                  <a:pt x="405876" y="1737561"/>
                  <a:pt x="409297" y="1728158"/>
                  <a:pt x="412844" y="1718578"/>
                </a:cubicBezTo>
                <a:cubicBezTo>
                  <a:pt x="415885" y="1707933"/>
                  <a:pt x="418798" y="1697466"/>
                  <a:pt x="421839" y="1686822"/>
                </a:cubicBezTo>
                <a:cubicBezTo>
                  <a:pt x="424626" y="1675112"/>
                  <a:pt x="427539" y="1663226"/>
                  <a:pt x="430327" y="1651516"/>
                </a:cubicBezTo>
                <a:cubicBezTo>
                  <a:pt x="432986" y="1638920"/>
                  <a:pt x="435520" y="1626502"/>
                  <a:pt x="438181" y="1613906"/>
                </a:cubicBezTo>
                <a:cubicBezTo>
                  <a:pt x="440334" y="1600422"/>
                  <a:pt x="442361" y="1586762"/>
                  <a:pt x="444515" y="1573279"/>
                </a:cubicBezTo>
                <a:cubicBezTo>
                  <a:pt x="446161" y="1559441"/>
                  <a:pt x="447682" y="1545780"/>
                  <a:pt x="449329" y="1531942"/>
                </a:cubicBezTo>
                <a:cubicBezTo>
                  <a:pt x="450848" y="1517572"/>
                  <a:pt x="452496" y="1503024"/>
                  <a:pt x="454016" y="1488654"/>
                </a:cubicBezTo>
                <a:cubicBezTo>
                  <a:pt x="455029" y="1474106"/>
                  <a:pt x="456169" y="1459381"/>
                  <a:pt x="457183" y="1444833"/>
                </a:cubicBezTo>
                <a:cubicBezTo>
                  <a:pt x="458070" y="1429576"/>
                  <a:pt x="458956" y="1414496"/>
                  <a:pt x="459843" y="1399239"/>
                </a:cubicBezTo>
                <a:lnTo>
                  <a:pt x="459843" y="1354354"/>
                </a:lnTo>
                <a:lnTo>
                  <a:pt x="459843" y="1310001"/>
                </a:lnTo>
                <a:cubicBezTo>
                  <a:pt x="458956" y="1295099"/>
                  <a:pt x="458070" y="1280373"/>
                  <a:pt x="457183" y="1265471"/>
                </a:cubicBezTo>
                <a:cubicBezTo>
                  <a:pt x="455916" y="1251278"/>
                  <a:pt x="454776" y="1236907"/>
                  <a:pt x="453509" y="1222715"/>
                </a:cubicBezTo>
                <a:cubicBezTo>
                  <a:pt x="451989" y="1208877"/>
                  <a:pt x="450342" y="1194861"/>
                  <a:pt x="448822" y="1181023"/>
                </a:cubicBezTo>
                <a:cubicBezTo>
                  <a:pt x="446541" y="1167540"/>
                  <a:pt x="444135" y="1154234"/>
                  <a:pt x="441854" y="1140751"/>
                </a:cubicBezTo>
                <a:cubicBezTo>
                  <a:pt x="438687" y="1128332"/>
                  <a:pt x="435520" y="1115736"/>
                  <a:pt x="432353" y="1103318"/>
                </a:cubicBezTo>
                <a:cubicBezTo>
                  <a:pt x="428806" y="1091431"/>
                  <a:pt x="425386" y="1079722"/>
                  <a:pt x="421839" y="1067835"/>
                </a:cubicBezTo>
                <a:cubicBezTo>
                  <a:pt x="403965" y="995609"/>
                  <a:pt x="341305" y="736755"/>
                  <a:pt x="325111" y="669960"/>
                </a:cubicBezTo>
                <a:cubicBezTo>
                  <a:pt x="324967" y="668995"/>
                  <a:pt x="324820" y="668029"/>
                  <a:pt x="324674" y="667064"/>
                </a:cubicBezTo>
                <a:cubicBezTo>
                  <a:pt x="323407" y="649146"/>
                  <a:pt x="322267" y="631050"/>
                  <a:pt x="321000" y="613131"/>
                </a:cubicBezTo>
                <a:cubicBezTo>
                  <a:pt x="319986" y="594326"/>
                  <a:pt x="318847" y="575521"/>
                  <a:pt x="317833" y="556715"/>
                </a:cubicBezTo>
                <a:lnTo>
                  <a:pt x="317833" y="499057"/>
                </a:lnTo>
                <a:cubicBezTo>
                  <a:pt x="318593" y="479719"/>
                  <a:pt x="319227" y="460203"/>
                  <a:pt x="319986" y="440866"/>
                </a:cubicBezTo>
                <a:cubicBezTo>
                  <a:pt x="321507" y="421706"/>
                  <a:pt x="323154" y="402368"/>
                  <a:pt x="324674" y="383208"/>
                </a:cubicBezTo>
                <a:cubicBezTo>
                  <a:pt x="326954" y="364047"/>
                  <a:pt x="329361" y="344887"/>
                  <a:pt x="331642" y="325726"/>
                </a:cubicBezTo>
                <a:cubicBezTo>
                  <a:pt x="334048" y="307275"/>
                  <a:pt x="336582" y="288648"/>
                  <a:pt x="338989" y="270197"/>
                </a:cubicBezTo>
                <a:cubicBezTo>
                  <a:pt x="342536" y="252278"/>
                  <a:pt x="345956" y="234182"/>
                  <a:pt x="349504" y="216264"/>
                </a:cubicBezTo>
                <a:cubicBezTo>
                  <a:pt x="353684" y="199410"/>
                  <a:pt x="357991" y="182378"/>
                  <a:pt x="362172" y="165524"/>
                </a:cubicBezTo>
                <a:cubicBezTo>
                  <a:pt x="366606" y="149558"/>
                  <a:pt x="370913" y="133413"/>
                  <a:pt x="375347" y="117446"/>
                </a:cubicBezTo>
                <a:cubicBezTo>
                  <a:pt x="380414" y="102898"/>
                  <a:pt x="385608" y="88528"/>
                  <a:pt x="390675" y="73980"/>
                </a:cubicBezTo>
                <a:lnTo>
                  <a:pt x="407017" y="34418"/>
                </a:lnTo>
                <a:lnTo>
                  <a:pt x="426653" y="0"/>
                </a:lnTo>
                <a:cubicBezTo>
                  <a:pt x="425893" y="2838"/>
                  <a:pt x="425259" y="5677"/>
                  <a:pt x="424499" y="8516"/>
                </a:cubicBezTo>
                <a:cubicBezTo>
                  <a:pt x="424119" y="10468"/>
                  <a:pt x="423865" y="12242"/>
                  <a:pt x="423485" y="14193"/>
                </a:cubicBezTo>
                <a:lnTo>
                  <a:pt x="422345" y="17918"/>
                </a:lnTo>
                <a:lnTo>
                  <a:pt x="422345" y="20048"/>
                </a:lnTo>
                <a:lnTo>
                  <a:pt x="423485" y="21112"/>
                </a:lnTo>
                <a:lnTo>
                  <a:pt x="423485" y="22177"/>
                </a:lnTo>
                <a:lnTo>
                  <a:pt x="424499" y="22177"/>
                </a:lnTo>
                <a:lnTo>
                  <a:pt x="424499" y="23773"/>
                </a:lnTo>
                <a:cubicBezTo>
                  <a:pt x="424119" y="24838"/>
                  <a:pt x="423865" y="25902"/>
                  <a:pt x="423485" y="26967"/>
                </a:cubicBezTo>
                <a:lnTo>
                  <a:pt x="422345" y="31756"/>
                </a:lnTo>
                <a:lnTo>
                  <a:pt x="420825" y="39208"/>
                </a:lnTo>
                <a:cubicBezTo>
                  <a:pt x="419811" y="42756"/>
                  <a:pt x="418671" y="46127"/>
                  <a:pt x="417658" y="49676"/>
                </a:cubicBezTo>
                <a:cubicBezTo>
                  <a:pt x="416011" y="54643"/>
                  <a:pt x="414491" y="59610"/>
                  <a:pt x="412844" y="64578"/>
                </a:cubicBezTo>
                <a:cubicBezTo>
                  <a:pt x="411324" y="70610"/>
                  <a:pt x="409677" y="76464"/>
                  <a:pt x="408157" y="82496"/>
                </a:cubicBezTo>
                <a:cubicBezTo>
                  <a:pt x="405623" y="90302"/>
                  <a:pt x="403217" y="97931"/>
                  <a:pt x="400683" y="105737"/>
                </a:cubicBezTo>
                <a:cubicBezTo>
                  <a:pt x="397769" y="115140"/>
                  <a:pt x="394729" y="124365"/>
                  <a:pt x="391815" y="133768"/>
                </a:cubicBezTo>
                <a:cubicBezTo>
                  <a:pt x="388268" y="148316"/>
                  <a:pt x="384721" y="163041"/>
                  <a:pt x="381174" y="177588"/>
                </a:cubicBezTo>
                <a:cubicBezTo>
                  <a:pt x="378767" y="193200"/>
                  <a:pt x="376234" y="208990"/>
                  <a:pt x="373826" y="224602"/>
                </a:cubicBezTo>
                <a:cubicBezTo>
                  <a:pt x="371926" y="240746"/>
                  <a:pt x="369899" y="256714"/>
                  <a:pt x="367999" y="272858"/>
                </a:cubicBezTo>
                <a:cubicBezTo>
                  <a:pt x="365338" y="289889"/>
                  <a:pt x="362805" y="307098"/>
                  <a:pt x="360145" y="324130"/>
                </a:cubicBezTo>
                <a:cubicBezTo>
                  <a:pt x="359765" y="327855"/>
                  <a:pt x="359385" y="331403"/>
                  <a:pt x="359005" y="335129"/>
                </a:cubicBezTo>
                <a:lnTo>
                  <a:pt x="357484" y="351628"/>
                </a:lnTo>
                <a:cubicBezTo>
                  <a:pt x="357104" y="357483"/>
                  <a:pt x="356724" y="363160"/>
                  <a:pt x="356344" y="369015"/>
                </a:cubicBezTo>
                <a:cubicBezTo>
                  <a:pt x="355964" y="375401"/>
                  <a:pt x="355711" y="381611"/>
                  <a:pt x="355331" y="387997"/>
                </a:cubicBezTo>
                <a:lnTo>
                  <a:pt x="355331" y="407513"/>
                </a:lnTo>
                <a:cubicBezTo>
                  <a:pt x="356091" y="413367"/>
                  <a:pt x="356724" y="419221"/>
                  <a:pt x="357484" y="425077"/>
                </a:cubicBezTo>
                <a:cubicBezTo>
                  <a:pt x="358371" y="430221"/>
                  <a:pt x="359258" y="435189"/>
                  <a:pt x="360145" y="440334"/>
                </a:cubicBezTo>
                <a:cubicBezTo>
                  <a:pt x="361665" y="443882"/>
                  <a:pt x="363312" y="447430"/>
                  <a:pt x="364832" y="450979"/>
                </a:cubicBezTo>
                <a:lnTo>
                  <a:pt x="390168" y="448849"/>
                </a:lnTo>
                <a:lnTo>
                  <a:pt x="414997" y="440334"/>
                </a:lnTo>
                <a:lnTo>
                  <a:pt x="438687" y="426673"/>
                </a:lnTo>
                <a:lnTo>
                  <a:pt x="463010" y="407513"/>
                </a:lnTo>
                <a:lnTo>
                  <a:pt x="485179" y="385336"/>
                </a:lnTo>
                <a:lnTo>
                  <a:pt x="506842" y="358370"/>
                </a:lnTo>
                <a:lnTo>
                  <a:pt x="527364" y="329807"/>
                </a:lnTo>
                <a:lnTo>
                  <a:pt x="546367" y="299825"/>
                </a:lnTo>
                <a:lnTo>
                  <a:pt x="564862" y="268068"/>
                </a:lnTo>
                <a:lnTo>
                  <a:pt x="580697" y="235247"/>
                </a:lnTo>
                <a:lnTo>
                  <a:pt x="595519" y="203491"/>
                </a:lnTo>
                <a:cubicBezTo>
                  <a:pt x="599573" y="193200"/>
                  <a:pt x="603626" y="183088"/>
                  <a:pt x="607680" y="172798"/>
                </a:cubicBezTo>
                <a:lnTo>
                  <a:pt x="613508" y="172798"/>
                </a:lnTo>
                <a:lnTo>
                  <a:pt x="613508" y="175992"/>
                </a:lnTo>
                <a:cubicBezTo>
                  <a:pt x="610341" y="186282"/>
                  <a:pt x="607174" y="196394"/>
                  <a:pt x="604006" y="206684"/>
                </a:cubicBezTo>
                <a:cubicBezTo>
                  <a:pt x="600460" y="217329"/>
                  <a:pt x="596913" y="227796"/>
                  <a:pt x="593365" y="238440"/>
                </a:cubicBezTo>
                <a:cubicBezTo>
                  <a:pt x="589565" y="248730"/>
                  <a:pt x="585637" y="258843"/>
                  <a:pt x="581837" y="269132"/>
                </a:cubicBezTo>
                <a:lnTo>
                  <a:pt x="570183" y="298760"/>
                </a:lnTo>
                <a:cubicBezTo>
                  <a:pt x="566129" y="308340"/>
                  <a:pt x="562075" y="318098"/>
                  <a:pt x="558021" y="327678"/>
                </a:cubicBezTo>
                <a:lnTo>
                  <a:pt x="544339" y="354645"/>
                </a:lnTo>
                <a:lnTo>
                  <a:pt x="530025" y="380546"/>
                </a:lnTo>
                <a:lnTo>
                  <a:pt x="512669" y="404319"/>
                </a:lnTo>
                <a:lnTo>
                  <a:pt x="494680" y="427738"/>
                </a:lnTo>
                <a:lnTo>
                  <a:pt x="473524" y="446720"/>
                </a:lnTo>
                <a:lnTo>
                  <a:pt x="449329" y="464107"/>
                </a:lnTo>
                <a:lnTo>
                  <a:pt x="422345" y="479542"/>
                </a:lnTo>
                <a:lnTo>
                  <a:pt x="393842" y="491073"/>
                </a:lnTo>
                <a:lnTo>
                  <a:pt x="360145" y="499057"/>
                </a:lnTo>
                <a:cubicBezTo>
                  <a:pt x="360525" y="517507"/>
                  <a:pt x="360778" y="536136"/>
                  <a:pt x="361158" y="554586"/>
                </a:cubicBezTo>
                <a:cubicBezTo>
                  <a:pt x="362679" y="572150"/>
                  <a:pt x="364325" y="589891"/>
                  <a:pt x="365845" y="607455"/>
                </a:cubicBezTo>
                <a:cubicBezTo>
                  <a:pt x="368506" y="624131"/>
                  <a:pt x="371166" y="640985"/>
                  <a:pt x="373826" y="657662"/>
                </a:cubicBezTo>
                <a:cubicBezTo>
                  <a:pt x="377373" y="673452"/>
                  <a:pt x="380794" y="689418"/>
                  <a:pt x="384341" y="705208"/>
                </a:cubicBezTo>
                <a:cubicBezTo>
                  <a:pt x="388775" y="720288"/>
                  <a:pt x="393082" y="735545"/>
                  <a:pt x="397516" y="750625"/>
                </a:cubicBezTo>
                <a:cubicBezTo>
                  <a:pt x="402330" y="765172"/>
                  <a:pt x="407017" y="779543"/>
                  <a:pt x="411831" y="794090"/>
                </a:cubicBezTo>
                <a:lnTo>
                  <a:pt x="428172" y="835250"/>
                </a:lnTo>
                <a:lnTo>
                  <a:pt x="444515" y="875345"/>
                </a:lnTo>
                <a:cubicBezTo>
                  <a:pt x="446161" y="878538"/>
                  <a:pt x="447682" y="881732"/>
                  <a:pt x="449329" y="884925"/>
                </a:cubicBezTo>
                <a:lnTo>
                  <a:pt x="453509" y="896634"/>
                </a:lnTo>
                <a:cubicBezTo>
                  <a:pt x="455409" y="900892"/>
                  <a:pt x="457436" y="904972"/>
                  <a:pt x="459336" y="909231"/>
                </a:cubicBezTo>
                <a:lnTo>
                  <a:pt x="464657" y="922536"/>
                </a:lnTo>
                <a:cubicBezTo>
                  <a:pt x="466937" y="926794"/>
                  <a:pt x="469217" y="930874"/>
                  <a:pt x="471498" y="935132"/>
                </a:cubicBezTo>
                <a:cubicBezTo>
                  <a:pt x="474158" y="938681"/>
                  <a:pt x="476692" y="942229"/>
                  <a:pt x="479352" y="945776"/>
                </a:cubicBezTo>
                <a:cubicBezTo>
                  <a:pt x="482519" y="948970"/>
                  <a:pt x="485686" y="951986"/>
                  <a:pt x="488853" y="955180"/>
                </a:cubicBezTo>
                <a:lnTo>
                  <a:pt x="499494" y="962099"/>
                </a:lnTo>
                <a:lnTo>
                  <a:pt x="512163" y="964760"/>
                </a:lnTo>
                <a:lnTo>
                  <a:pt x="525338" y="964228"/>
                </a:lnTo>
                <a:lnTo>
                  <a:pt x="549027" y="956244"/>
                </a:lnTo>
                <a:lnTo>
                  <a:pt x="570183" y="943116"/>
                </a:lnTo>
                <a:lnTo>
                  <a:pt x="590705" y="926617"/>
                </a:lnTo>
                <a:lnTo>
                  <a:pt x="607680" y="907101"/>
                </a:lnTo>
                <a:lnTo>
                  <a:pt x="624022" y="885989"/>
                </a:lnTo>
                <a:cubicBezTo>
                  <a:pt x="629090" y="878538"/>
                  <a:pt x="634283" y="871264"/>
                  <a:pt x="639350" y="863813"/>
                </a:cubicBezTo>
                <a:lnTo>
                  <a:pt x="653032" y="842701"/>
                </a:lnTo>
                <a:cubicBezTo>
                  <a:pt x="656959" y="835959"/>
                  <a:pt x="660760" y="829218"/>
                  <a:pt x="664687" y="822476"/>
                </a:cubicBezTo>
                <a:lnTo>
                  <a:pt x="690530" y="776527"/>
                </a:lnTo>
                <a:lnTo>
                  <a:pt x="715359" y="724723"/>
                </a:lnTo>
                <a:lnTo>
                  <a:pt x="740189" y="668129"/>
                </a:lnTo>
                <a:lnTo>
                  <a:pt x="763372" y="606390"/>
                </a:lnTo>
                <a:cubicBezTo>
                  <a:pt x="770466" y="584746"/>
                  <a:pt x="777434" y="562925"/>
                  <a:pt x="784528" y="541280"/>
                </a:cubicBezTo>
                <a:lnTo>
                  <a:pt x="803530" y="472090"/>
                </a:lnTo>
                <a:cubicBezTo>
                  <a:pt x="809357" y="447962"/>
                  <a:pt x="815058" y="423835"/>
                  <a:pt x="820886" y="399707"/>
                </a:cubicBezTo>
                <a:cubicBezTo>
                  <a:pt x="825066" y="374692"/>
                  <a:pt x="829373" y="349676"/>
                  <a:pt x="833553" y="324662"/>
                </a:cubicBezTo>
                <a:cubicBezTo>
                  <a:pt x="836720" y="299115"/>
                  <a:pt x="839888" y="273390"/>
                  <a:pt x="843055" y="247843"/>
                </a:cubicBezTo>
                <a:cubicBezTo>
                  <a:pt x="844955" y="221586"/>
                  <a:pt x="846982" y="195507"/>
                  <a:pt x="848882" y="169250"/>
                </a:cubicBezTo>
                <a:cubicBezTo>
                  <a:pt x="850402" y="170492"/>
                  <a:pt x="852049" y="171556"/>
                  <a:pt x="853569" y="172798"/>
                </a:cubicBezTo>
                <a:lnTo>
                  <a:pt x="857370" y="181846"/>
                </a:lnTo>
                <a:cubicBezTo>
                  <a:pt x="858383" y="186282"/>
                  <a:pt x="859523" y="190717"/>
                  <a:pt x="860537" y="195152"/>
                </a:cubicBezTo>
                <a:cubicBezTo>
                  <a:pt x="861044" y="201007"/>
                  <a:pt x="861550" y="206684"/>
                  <a:pt x="862057" y="212538"/>
                </a:cubicBezTo>
                <a:cubicBezTo>
                  <a:pt x="862437" y="219280"/>
                  <a:pt x="862690" y="225844"/>
                  <a:pt x="863070" y="232586"/>
                </a:cubicBezTo>
                <a:lnTo>
                  <a:pt x="863070" y="255827"/>
                </a:lnTo>
                <a:lnTo>
                  <a:pt x="863070" y="280664"/>
                </a:lnTo>
                <a:cubicBezTo>
                  <a:pt x="862690" y="289712"/>
                  <a:pt x="862437" y="298583"/>
                  <a:pt x="862057" y="307630"/>
                </a:cubicBezTo>
                <a:cubicBezTo>
                  <a:pt x="861550" y="316856"/>
                  <a:pt x="861044" y="325904"/>
                  <a:pt x="860537" y="335129"/>
                </a:cubicBezTo>
                <a:cubicBezTo>
                  <a:pt x="859776" y="344532"/>
                  <a:pt x="859143" y="353757"/>
                  <a:pt x="858383" y="363160"/>
                </a:cubicBezTo>
                <a:cubicBezTo>
                  <a:pt x="857370" y="372563"/>
                  <a:pt x="856230" y="381788"/>
                  <a:pt x="855216" y="391191"/>
                </a:cubicBezTo>
                <a:cubicBezTo>
                  <a:pt x="854709" y="400239"/>
                  <a:pt x="854076" y="409110"/>
                  <a:pt x="853569" y="418157"/>
                </a:cubicBezTo>
                <a:cubicBezTo>
                  <a:pt x="852556" y="426496"/>
                  <a:pt x="851415" y="434656"/>
                  <a:pt x="850402" y="442995"/>
                </a:cubicBezTo>
                <a:cubicBezTo>
                  <a:pt x="849515" y="450801"/>
                  <a:pt x="848755" y="458429"/>
                  <a:pt x="847869" y="466236"/>
                </a:cubicBezTo>
                <a:cubicBezTo>
                  <a:pt x="846855" y="472977"/>
                  <a:pt x="845715" y="479542"/>
                  <a:pt x="844701" y="486283"/>
                </a:cubicBezTo>
                <a:lnTo>
                  <a:pt x="842041" y="502782"/>
                </a:lnTo>
                <a:cubicBezTo>
                  <a:pt x="841281" y="507218"/>
                  <a:pt x="840648" y="511475"/>
                  <a:pt x="839888" y="515910"/>
                </a:cubicBezTo>
                <a:lnTo>
                  <a:pt x="801883" y="666000"/>
                </a:lnTo>
                <a:lnTo>
                  <a:pt x="832540" y="662984"/>
                </a:lnTo>
                <a:lnTo>
                  <a:pt x="861044" y="655533"/>
                </a:lnTo>
                <a:lnTo>
                  <a:pt x="887900" y="644888"/>
                </a:lnTo>
                <a:lnTo>
                  <a:pt x="913743" y="631228"/>
                </a:lnTo>
                <a:lnTo>
                  <a:pt x="937052" y="615793"/>
                </a:lnTo>
                <a:lnTo>
                  <a:pt x="958081" y="598939"/>
                </a:lnTo>
                <a:lnTo>
                  <a:pt x="978224" y="581553"/>
                </a:lnTo>
                <a:lnTo>
                  <a:pt x="996719" y="565054"/>
                </a:lnTo>
                <a:lnTo>
                  <a:pt x="998239" y="573037"/>
                </a:lnTo>
                <a:cubicBezTo>
                  <a:pt x="992666" y="581730"/>
                  <a:pt x="986965" y="590246"/>
                  <a:pt x="981391" y="598939"/>
                </a:cubicBezTo>
                <a:cubicBezTo>
                  <a:pt x="974550" y="607277"/>
                  <a:pt x="967582" y="615438"/>
                  <a:pt x="960742" y="623776"/>
                </a:cubicBezTo>
                <a:lnTo>
                  <a:pt x="935912" y="645953"/>
                </a:lnTo>
                <a:lnTo>
                  <a:pt x="908042" y="666000"/>
                </a:lnTo>
                <a:lnTo>
                  <a:pt x="878399" y="684096"/>
                </a:lnTo>
                <a:lnTo>
                  <a:pt x="846728" y="699886"/>
                </a:lnTo>
                <a:lnTo>
                  <a:pt x="814044" y="712127"/>
                </a:lnTo>
                <a:lnTo>
                  <a:pt x="780728" y="720997"/>
                </a:lnTo>
                <a:lnTo>
                  <a:pt x="773886" y="742287"/>
                </a:lnTo>
                <a:cubicBezTo>
                  <a:pt x="770719" y="750625"/>
                  <a:pt x="767553" y="758786"/>
                  <a:pt x="764385" y="767124"/>
                </a:cubicBezTo>
                <a:lnTo>
                  <a:pt x="753871" y="793026"/>
                </a:lnTo>
                <a:lnTo>
                  <a:pt x="740189" y="821057"/>
                </a:lnTo>
                <a:cubicBezTo>
                  <a:pt x="735376" y="830815"/>
                  <a:pt x="730688" y="840750"/>
                  <a:pt x="725874" y="850507"/>
                </a:cubicBezTo>
                <a:cubicBezTo>
                  <a:pt x="720807" y="860265"/>
                  <a:pt x="715613" y="869845"/>
                  <a:pt x="710546" y="879603"/>
                </a:cubicBezTo>
                <a:lnTo>
                  <a:pt x="705253" y="888509"/>
                </a:lnTo>
                <a:cubicBezTo>
                  <a:pt x="685452" y="911533"/>
                  <a:pt x="669359" y="937475"/>
                  <a:pt x="657504" y="965731"/>
                </a:cubicBezTo>
                <a:lnTo>
                  <a:pt x="646192" y="981082"/>
                </a:lnTo>
                <a:lnTo>
                  <a:pt x="631877" y="1000774"/>
                </a:lnTo>
                <a:lnTo>
                  <a:pt x="618195" y="1014967"/>
                </a:lnTo>
                <a:cubicBezTo>
                  <a:pt x="618955" y="1018515"/>
                  <a:pt x="619589" y="1022064"/>
                  <a:pt x="620348" y="1025612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84" name="Freeform 78">
            <a:extLst>
              <a:ext uri="{FF2B5EF4-FFF2-40B4-BE49-F238E27FC236}">
                <a16:creationId xmlns:a16="http://schemas.microsoft.com/office/drawing/2014/main" id="{782D4D34-655E-4E39-838E-ADC0588E37D2}"/>
              </a:ext>
            </a:extLst>
          </p:cNvPr>
          <p:cNvSpPr/>
          <p:nvPr/>
        </p:nvSpPr>
        <p:spPr>
          <a:xfrm rot="20394931">
            <a:off x="4439262" y="5485867"/>
            <a:ext cx="564425" cy="747171"/>
          </a:xfrm>
          <a:custGeom>
            <a:avLst/>
            <a:gdLst>
              <a:gd name="connsiteX0" fmla="*/ 3750066 w 3750066"/>
              <a:gd name="connsiteY0" fmla="*/ 996721 h 6505980"/>
              <a:gd name="connsiteX1" fmla="*/ 3721758 w 3750066"/>
              <a:gd name="connsiteY1" fmla="*/ 1011844 h 6505980"/>
              <a:gd name="connsiteX2" fmla="*/ 3712094 w 3750066"/>
              <a:gd name="connsiteY2" fmla="*/ 1005124 h 6505980"/>
              <a:gd name="connsiteX3" fmla="*/ 3750066 w 3750066"/>
              <a:gd name="connsiteY3" fmla="*/ 996721 h 6505980"/>
              <a:gd name="connsiteX4" fmla="*/ 3587603 w 3750066"/>
              <a:gd name="connsiteY4" fmla="*/ 0 h 6505980"/>
              <a:gd name="connsiteX5" fmla="*/ 3592826 w 3750066"/>
              <a:gd name="connsiteY5" fmla="*/ 26762 h 6505980"/>
              <a:gd name="connsiteX6" fmla="*/ 3364346 w 3750066"/>
              <a:gd name="connsiteY6" fmla="*/ 165500 h 6505980"/>
              <a:gd name="connsiteX7" fmla="*/ 3152616 w 3750066"/>
              <a:gd name="connsiteY7" fmla="*/ 329280 h 6505980"/>
              <a:gd name="connsiteX8" fmla="*/ 2960808 w 3750066"/>
              <a:gd name="connsiteY8" fmla="*/ 513375 h 6505980"/>
              <a:gd name="connsiteX9" fmla="*/ 2797650 w 3750066"/>
              <a:gd name="connsiteY9" fmla="*/ 702384 h 6505980"/>
              <a:gd name="connsiteX10" fmla="*/ 2653992 w 3750066"/>
              <a:gd name="connsiteY10" fmla="*/ 892103 h 6505980"/>
              <a:gd name="connsiteX11" fmla="*/ 2576278 w 3750066"/>
              <a:gd name="connsiteY11" fmla="*/ 1039803 h 6505980"/>
              <a:gd name="connsiteX12" fmla="*/ 2564733 w 3750066"/>
              <a:gd name="connsiteY12" fmla="*/ 1032015 h 6505980"/>
              <a:gd name="connsiteX13" fmla="*/ 2559963 w 3750066"/>
              <a:gd name="connsiteY13" fmla="*/ 1034366 h 6505980"/>
              <a:gd name="connsiteX14" fmla="*/ 2558785 w 3750066"/>
              <a:gd name="connsiteY14" fmla="*/ 1042079 h 6505980"/>
              <a:gd name="connsiteX15" fmla="*/ 2559585 w 3750066"/>
              <a:gd name="connsiteY15" fmla="*/ 1048028 h 6505980"/>
              <a:gd name="connsiteX16" fmla="*/ 2561604 w 3750066"/>
              <a:gd name="connsiteY16" fmla="*/ 1060520 h 6505980"/>
              <a:gd name="connsiteX17" fmla="*/ 2553655 w 3750066"/>
              <a:gd name="connsiteY17" fmla="*/ 1067597 h 6505980"/>
              <a:gd name="connsiteX18" fmla="*/ 2552081 w 3750066"/>
              <a:gd name="connsiteY18" fmla="*/ 1074723 h 6505980"/>
              <a:gd name="connsiteX19" fmla="*/ 2548116 w 3750066"/>
              <a:gd name="connsiteY19" fmla="*/ 1083019 h 6505980"/>
              <a:gd name="connsiteX20" fmla="*/ 2552886 w 3750066"/>
              <a:gd name="connsiteY20" fmla="*/ 1080667 h 6505980"/>
              <a:gd name="connsiteX21" fmla="*/ 2552081 w 3750066"/>
              <a:gd name="connsiteY21" fmla="*/ 1074723 h 6505980"/>
              <a:gd name="connsiteX22" fmla="*/ 2576278 w 3750066"/>
              <a:gd name="connsiteY22" fmla="*/ 1039803 h 6505980"/>
              <a:gd name="connsiteX23" fmla="*/ 2659086 w 3750066"/>
              <a:gd name="connsiteY23" fmla="*/ 1078297 h 6505980"/>
              <a:gd name="connsiteX24" fmla="*/ 2559721 w 3750066"/>
              <a:gd name="connsiteY24" fmla="*/ 1224163 h 6505980"/>
              <a:gd name="connsiteX25" fmla="*/ 2451696 w 3750066"/>
              <a:gd name="connsiteY25" fmla="*/ 1220120 h 6505980"/>
              <a:gd name="connsiteX26" fmla="*/ 2333617 w 3750066"/>
              <a:gd name="connsiteY26" fmla="*/ 1482858 h 6505980"/>
              <a:gd name="connsiteX27" fmla="*/ 2239019 w 3750066"/>
              <a:gd name="connsiteY27" fmla="*/ 1750687 h 6505980"/>
              <a:gd name="connsiteX28" fmla="*/ 2166716 w 3750066"/>
              <a:gd name="connsiteY28" fmla="*/ 2028149 h 6505980"/>
              <a:gd name="connsiteX29" fmla="*/ 2138696 w 3750066"/>
              <a:gd name="connsiteY29" fmla="*/ 2191021 h 6505980"/>
              <a:gd name="connsiteX30" fmla="*/ 1708453 w 3750066"/>
              <a:gd name="connsiteY30" fmla="*/ 2932299 h 6505980"/>
              <a:gd name="connsiteX31" fmla="*/ 1722817 w 3750066"/>
              <a:gd name="connsiteY31" fmla="*/ 3822513 h 6505980"/>
              <a:gd name="connsiteX32" fmla="*/ 1536952 w 3750066"/>
              <a:gd name="connsiteY32" fmla="*/ 3772714 h 6505980"/>
              <a:gd name="connsiteX33" fmla="*/ 1541206 w 3750066"/>
              <a:gd name="connsiteY33" fmla="*/ 4042551 h 6505980"/>
              <a:gd name="connsiteX34" fmla="*/ 1736905 w 3750066"/>
              <a:gd name="connsiteY34" fmla="*/ 4202721 h 6505980"/>
              <a:gd name="connsiteX35" fmla="*/ 1910038 w 3750066"/>
              <a:gd name="connsiteY35" fmla="*/ 4375859 h 6505980"/>
              <a:gd name="connsiteX36" fmla="*/ 2049967 w 3750066"/>
              <a:gd name="connsiteY36" fmla="*/ 4551312 h 6505980"/>
              <a:gd name="connsiteX37" fmla="*/ 2161751 w 3750066"/>
              <a:gd name="connsiteY37" fmla="*/ 4736795 h 6505980"/>
              <a:gd name="connsiteX38" fmla="*/ 2245901 w 3750066"/>
              <a:gd name="connsiteY38" fmla="*/ 4927533 h 6505980"/>
              <a:gd name="connsiteX39" fmla="*/ 2299319 w 3750066"/>
              <a:gd name="connsiteY39" fmla="*/ 5113852 h 6505980"/>
              <a:gd name="connsiteX40" fmla="*/ 2323619 w 3750066"/>
              <a:gd name="connsiteY40" fmla="*/ 5302637 h 6505980"/>
              <a:gd name="connsiteX41" fmla="*/ 2316528 w 3750066"/>
              <a:gd name="connsiteY41" fmla="*/ 5487662 h 6505980"/>
              <a:gd name="connsiteX42" fmla="*/ 2281292 w 3750066"/>
              <a:gd name="connsiteY42" fmla="*/ 5660347 h 6505980"/>
              <a:gd name="connsiteX43" fmla="*/ 2254472 w 3750066"/>
              <a:gd name="connsiteY43" fmla="*/ 5669051 h 6505980"/>
              <a:gd name="connsiteX44" fmla="*/ 2243469 w 3750066"/>
              <a:gd name="connsiteY44" fmla="*/ 5622519 h 6505980"/>
              <a:gd name="connsiteX45" fmla="*/ 2276202 w 3750066"/>
              <a:gd name="connsiteY45" fmla="*/ 5518399 h 6505980"/>
              <a:gd name="connsiteX46" fmla="*/ 2277887 w 3750066"/>
              <a:gd name="connsiteY46" fmla="*/ 5401645 h 6505980"/>
              <a:gd name="connsiteX47" fmla="*/ 2265586 w 3750066"/>
              <a:gd name="connsiteY47" fmla="*/ 5272239 h 6505980"/>
              <a:gd name="connsiteX48" fmla="*/ 2226278 w 3750066"/>
              <a:gd name="connsiteY48" fmla="*/ 5142134 h 6505980"/>
              <a:gd name="connsiteX49" fmla="*/ 2167610 w 3750066"/>
              <a:gd name="connsiteY49" fmla="*/ 5005824 h 6505980"/>
              <a:gd name="connsiteX50" fmla="*/ 2094934 w 3750066"/>
              <a:gd name="connsiteY50" fmla="*/ 4873928 h 6505980"/>
              <a:gd name="connsiteX51" fmla="*/ 2004022 w 3750066"/>
              <a:gd name="connsiteY51" fmla="*/ 4747491 h 6505980"/>
              <a:gd name="connsiteX52" fmla="*/ 1897003 w 3750066"/>
              <a:gd name="connsiteY52" fmla="*/ 4628630 h 6505980"/>
              <a:gd name="connsiteX53" fmla="*/ 1786353 w 3750066"/>
              <a:gd name="connsiteY53" fmla="*/ 4521927 h 6505980"/>
              <a:gd name="connsiteX54" fmla="*/ 1718256 w 3750066"/>
              <a:gd name="connsiteY54" fmla="*/ 4469625 h 6505980"/>
              <a:gd name="connsiteX55" fmla="*/ 1664984 w 3750066"/>
              <a:gd name="connsiteY55" fmla="*/ 4416354 h 6505980"/>
              <a:gd name="connsiteX56" fmla="*/ 1610735 w 3750066"/>
              <a:gd name="connsiteY56" fmla="*/ 4377899 h 6505980"/>
              <a:gd name="connsiteX57" fmla="*/ 1556121 w 3750066"/>
              <a:gd name="connsiteY57" fmla="*/ 4343019 h 6505980"/>
              <a:gd name="connsiteX58" fmla="*/ 1496586 w 3750066"/>
              <a:gd name="connsiteY58" fmla="*/ 4326909 h 6505980"/>
              <a:gd name="connsiteX59" fmla="*/ 1424825 w 3750066"/>
              <a:gd name="connsiteY59" fmla="*/ 4611755 h 6505980"/>
              <a:gd name="connsiteX60" fmla="*/ 1341569 w 3750066"/>
              <a:gd name="connsiteY60" fmla="*/ 4877209 h 6505980"/>
              <a:gd name="connsiteX61" fmla="*/ 1246153 w 3750066"/>
              <a:gd name="connsiteY61" fmla="*/ 5146295 h 6505980"/>
              <a:gd name="connsiteX62" fmla="*/ 1133098 w 3750066"/>
              <a:gd name="connsiteY62" fmla="*/ 5409585 h 6505980"/>
              <a:gd name="connsiteX63" fmla="*/ 1002651 w 3750066"/>
              <a:gd name="connsiteY63" fmla="*/ 5687069 h 6505980"/>
              <a:gd name="connsiteX64" fmla="*/ 851621 w 3750066"/>
              <a:gd name="connsiteY64" fmla="*/ 5975542 h 6505980"/>
              <a:gd name="connsiteX65" fmla="*/ 819067 w 3750066"/>
              <a:gd name="connsiteY65" fmla="*/ 6021945 h 6505980"/>
              <a:gd name="connsiteX66" fmla="*/ 782039 w 3750066"/>
              <a:gd name="connsiteY66" fmla="*/ 6094137 h 6505980"/>
              <a:gd name="connsiteX67" fmla="*/ 732689 w 3750066"/>
              <a:gd name="connsiteY67" fmla="*/ 6165853 h 6505980"/>
              <a:gd name="connsiteX68" fmla="*/ 686953 w 3750066"/>
              <a:gd name="connsiteY68" fmla="*/ 6242495 h 6505980"/>
              <a:gd name="connsiteX69" fmla="*/ 633819 w 3750066"/>
              <a:gd name="connsiteY69" fmla="*/ 6322262 h 6505980"/>
              <a:gd name="connsiteX70" fmla="*/ 576894 w 3750066"/>
              <a:gd name="connsiteY70" fmla="*/ 6387714 h 6505980"/>
              <a:gd name="connsiteX71" fmla="*/ 520310 w 3750066"/>
              <a:gd name="connsiteY71" fmla="*/ 6444298 h 6505980"/>
              <a:gd name="connsiteX72" fmla="*/ 461122 w 3750066"/>
              <a:gd name="connsiteY72" fmla="*/ 6486433 h 6505980"/>
              <a:gd name="connsiteX73" fmla="*/ 409611 w 3750066"/>
              <a:gd name="connsiteY73" fmla="*/ 6505980 h 6505980"/>
              <a:gd name="connsiteX74" fmla="*/ 397795 w 3750066"/>
              <a:gd name="connsiteY74" fmla="*/ 6478382 h 6505980"/>
              <a:gd name="connsiteX75" fmla="*/ 580228 w 3750066"/>
              <a:gd name="connsiteY75" fmla="*/ 6260780 h 6505980"/>
              <a:gd name="connsiteX76" fmla="*/ 740291 w 3750066"/>
              <a:gd name="connsiteY76" fmla="*/ 6020812 h 6505980"/>
              <a:gd name="connsiteX77" fmla="*/ 876161 w 3750066"/>
              <a:gd name="connsiteY77" fmla="*/ 5764542 h 6505980"/>
              <a:gd name="connsiteX78" fmla="*/ 983460 w 3750066"/>
              <a:gd name="connsiteY78" fmla="*/ 5511282 h 6505980"/>
              <a:gd name="connsiteX79" fmla="*/ 1071980 w 3750066"/>
              <a:gd name="connsiteY79" fmla="*/ 5262934 h 6505980"/>
              <a:gd name="connsiteX80" fmla="*/ 1108340 w 3750066"/>
              <a:gd name="connsiteY80" fmla="*/ 5079541 h 6505980"/>
              <a:gd name="connsiteX81" fmla="*/ 1121344 w 3750066"/>
              <a:gd name="connsiteY81" fmla="*/ 5084649 h 6505980"/>
              <a:gd name="connsiteX82" fmla="*/ 1125291 w 3750066"/>
              <a:gd name="connsiteY82" fmla="*/ 5080701 h 6505980"/>
              <a:gd name="connsiteX83" fmla="*/ 1124442 w 3750066"/>
              <a:gd name="connsiteY83" fmla="*/ 5071961 h 6505980"/>
              <a:gd name="connsiteX84" fmla="*/ 1122157 w 3750066"/>
              <a:gd name="connsiteY84" fmla="*/ 5065724 h 6505980"/>
              <a:gd name="connsiteX85" fmla="*/ 1117049 w 3750066"/>
              <a:gd name="connsiteY85" fmla="*/ 5052716 h 6505980"/>
              <a:gd name="connsiteX86" fmla="*/ 1122811 w 3750066"/>
              <a:gd name="connsiteY86" fmla="*/ 5042696 h 6505980"/>
              <a:gd name="connsiteX87" fmla="*/ 1122495 w 3750066"/>
              <a:gd name="connsiteY87" fmla="*/ 5034485 h 6505980"/>
              <a:gd name="connsiteX88" fmla="*/ 1124158 w 3750066"/>
              <a:gd name="connsiteY88" fmla="*/ 5024300 h 6505980"/>
              <a:gd name="connsiteX89" fmla="*/ 1120205 w 3750066"/>
              <a:gd name="connsiteY89" fmla="*/ 5028252 h 6505980"/>
              <a:gd name="connsiteX90" fmla="*/ 1122495 w 3750066"/>
              <a:gd name="connsiteY90" fmla="*/ 5034485 h 6505980"/>
              <a:gd name="connsiteX91" fmla="*/ 1108340 w 3750066"/>
              <a:gd name="connsiteY91" fmla="*/ 5079541 h 6505980"/>
              <a:gd name="connsiteX92" fmla="*/ 1019535 w 3750066"/>
              <a:gd name="connsiteY92" fmla="*/ 5061794 h 6505980"/>
              <a:gd name="connsiteX93" fmla="*/ 907867 w 3750066"/>
              <a:gd name="connsiteY93" fmla="*/ 5071187 h 6505980"/>
              <a:gd name="connsiteX94" fmla="*/ 788983 w 3750066"/>
              <a:gd name="connsiteY94" fmla="*/ 5093104 h 6505980"/>
              <a:gd name="connsiteX95" fmla="*/ 658043 w 3750066"/>
              <a:gd name="connsiteY95" fmla="*/ 5134555 h 6505980"/>
              <a:gd name="connsiteX96" fmla="*/ 522026 w 3750066"/>
              <a:gd name="connsiteY96" fmla="*/ 5190653 h 6505980"/>
              <a:gd name="connsiteX97" fmla="*/ 384200 w 3750066"/>
              <a:gd name="connsiteY97" fmla="*/ 5252843 h 6505980"/>
              <a:gd name="connsiteX98" fmla="*/ 249344 w 3750066"/>
              <a:gd name="connsiteY98" fmla="*/ 5325897 h 6505980"/>
              <a:gd name="connsiteX99" fmla="*/ 120569 w 3750066"/>
              <a:gd name="connsiteY99" fmla="*/ 5397133 h 6505980"/>
              <a:gd name="connsiteX100" fmla="*/ 0 w 3750066"/>
              <a:gd name="connsiteY100" fmla="*/ 5468693 h 6505980"/>
              <a:gd name="connsiteX101" fmla="*/ 124698 w 3750066"/>
              <a:gd name="connsiteY101" fmla="*/ 5335477 h 6505980"/>
              <a:gd name="connsiteX102" fmla="*/ 246734 w 3750066"/>
              <a:gd name="connsiteY102" fmla="*/ 5221959 h 6505980"/>
              <a:gd name="connsiteX103" fmla="*/ 376856 w 3750066"/>
              <a:gd name="connsiteY103" fmla="*/ 5132327 h 6505980"/>
              <a:gd name="connsiteX104" fmla="*/ 515500 w 3750066"/>
              <a:gd name="connsiteY104" fmla="*/ 5051213 h 6505980"/>
              <a:gd name="connsiteX105" fmla="*/ 659408 w 3750066"/>
              <a:gd name="connsiteY105" fmla="*/ 4987219 h 6505980"/>
              <a:gd name="connsiteX106" fmla="*/ 820898 w 3750066"/>
              <a:gd name="connsiteY106" fmla="*/ 4940794 h 6505980"/>
              <a:gd name="connsiteX107" fmla="*/ 1181074 w 3750066"/>
              <a:gd name="connsiteY107" fmla="*/ 4846988 h 6505980"/>
              <a:gd name="connsiteX108" fmla="*/ 1226539 w 3750066"/>
              <a:gd name="connsiteY108" fmla="*/ 4526635 h 6505980"/>
              <a:gd name="connsiteX109" fmla="*/ 1248314 w 3750066"/>
              <a:gd name="connsiteY109" fmla="*/ 4207589 h 6505980"/>
              <a:gd name="connsiteX110" fmla="*/ 1246367 w 3750066"/>
              <a:gd name="connsiteY110" fmla="*/ 3884569 h 6505980"/>
              <a:gd name="connsiteX111" fmla="*/ 1230789 w 3750066"/>
              <a:gd name="connsiteY111" fmla="*/ 3690675 h 6505980"/>
              <a:gd name="connsiteX112" fmla="*/ 1162613 w 3750066"/>
              <a:gd name="connsiteY112" fmla="*/ 3672408 h 6505980"/>
              <a:gd name="connsiteX113" fmla="*/ 1267627 w 3750066"/>
              <a:gd name="connsiteY113" fmla="*/ 3672408 h 6505980"/>
              <a:gd name="connsiteX114" fmla="*/ 1267627 w 3750066"/>
              <a:gd name="connsiteY114" fmla="*/ 2636174 h 6505980"/>
              <a:gd name="connsiteX115" fmla="*/ 1457972 w 3750066"/>
              <a:gd name="connsiteY115" fmla="*/ 2766635 h 6505980"/>
              <a:gd name="connsiteX116" fmla="*/ 1914541 w 3750066"/>
              <a:gd name="connsiteY116" fmla="*/ 1815401 h 6505980"/>
              <a:gd name="connsiteX117" fmla="*/ 1759871 w 3750066"/>
              <a:gd name="connsiteY117" fmla="*/ 1626771 h 6505980"/>
              <a:gd name="connsiteX118" fmla="*/ 1630255 w 3750066"/>
              <a:gd name="connsiteY118" fmla="*/ 1432944 h 6505980"/>
              <a:gd name="connsiteX119" fmla="*/ 1533657 w 3750066"/>
              <a:gd name="connsiteY119" fmla="*/ 1245834 h 6505980"/>
              <a:gd name="connsiteX120" fmla="*/ 1466898 w 3750066"/>
              <a:gd name="connsiteY120" fmla="*/ 1057506 h 6505980"/>
              <a:gd name="connsiteX121" fmla="*/ 1428386 w 3750066"/>
              <a:gd name="connsiteY121" fmla="*/ 871911 h 6505980"/>
              <a:gd name="connsiteX122" fmla="*/ 1418926 w 3750066"/>
              <a:gd name="connsiteY122" fmla="*/ 698165 h 6505980"/>
              <a:gd name="connsiteX123" fmla="*/ 1438518 w 3750066"/>
              <a:gd name="connsiteY123" fmla="*/ 529931 h 6505980"/>
              <a:gd name="connsiteX124" fmla="*/ 1487966 w 3750066"/>
              <a:gd name="connsiteY124" fmla="*/ 373157 h 6505980"/>
              <a:gd name="connsiteX125" fmla="*/ 1562109 w 3750066"/>
              <a:gd name="connsiteY125" fmla="*/ 234344 h 6505980"/>
              <a:gd name="connsiteX126" fmla="*/ 1590347 w 3750066"/>
              <a:gd name="connsiteY126" fmla="*/ 233909 h 6505980"/>
              <a:gd name="connsiteX127" fmla="*/ 1590423 w 3750066"/>
              <a:gd name="connsiteY127" fmla="*/ 276688 h 6505980"/>
              <a:gd name="connsiteX128" fmla="*/ 1534480 w 3750066"/>
              <a:gd name="connsiteY128" fmla="*/ 357380 h 6505980"/>
              <a:gd name="connsiteX129" fmla="*/ 1506010 w 3750066"/>
              <a:gd name="connsiteY129" fmla="*/ 457037 h 6505980"/>
              <a:gd name="connsiteX130" fmla="*/ 1488317 w 3750066"/>
              <a:gd name="connsiteY130" fmla="*/ 571212 h 6505980"/>
              <a:gd name="connsiteX131" fmla="*/ 1496884 w 3750066"/>
              <a:gd name="connsiteY131" fmla="*/ 693061 h 6505980"/>
              <a:gd name="connsiteX132" fmla="*/ 1522975 w 3750066"/>
              <a:gd name="connsiteY132" fmla="*/ 825308 h 6505980"/>
              <a:gd name="connsiteX133" fmla="*/ 1563776 w 3750066"/>
              <a:gd name="connsiteY133" fmla="*/ 957444 h 6505980"/>
              <a:gd name="connsiteX134" fmla="*/ 1623676 w 3750066"/>
              <a:gd name="connsiteY134" fmla="*/ 1089683 h 6505980"/>
              <a:gd name="connsiteX135" fmla="*/ 1701073 w 3750066"/>
              <a:gd name="connsiteY135" fmla="*/ 1219640 h 6505980"/>
              <a:gd name="connsiteX136" fmla="*/ 1784824 w 3750066"/>
              <a:gd name="connsiteY136" fmla="*/ 1340138 h 6505980"/>
              <a:gd name="connsiteX137" fmla="*/ 1839433 w 3750066"/>
              <a:gd name="connsiteY137" fmla="*/ 1402829 h 6505980"/>
              <a:gd name="connsiteX138" fmla="*/ 1879314 w 3750066"/>
              <a:gd name="connsiteY138" fmla="*/ 1462471 h 6505980"/>
              <a:gd name="connsiteX139" fmla="*/ 1923557 w 3750066"/>
              <a:gd name="connsiteY139" fmla="*/ 1509661 h 6505980"/>
              <a:gd name="connsiteX140" fmla="*/ 1968977 w 3750066"/>
              <a:gd name="connsiteY140" fmla="*/ 1553881 h 6505980"/>
              <a:gd name="connsiteX141" fmla="*/ 2023524 w 3750066"/>
              <a:gd name="connsiteY141" fmla="*/ 1583302 h 6505980"/>
              <a:gd name="connsiteX142" fmla="*/ 2159168 w 3750066"/>
              <a:gd name="connsiteY142" fmla="*/ 1357898 h 6505980"/>
              <a:gd name="connsiteX143" fmla="*/ 2301613 w 3750066"/>
              <a:gd name="connsiteY143" fmla="*/ 1152134 h 6505980"/>
              <a:gd name="connsiteX144" fmla="*/ 2456786 w 3750066"/>
              <a:gd name="connsiteY144" fmla="*/ 946442 h 6505980"/>
              <a:gd name="connsiteX145" fmla="*/ 2627883 w 3750066"/>
              <a:gd name="connsiteY145" fmla="*/ 750343 h 6505980"/>
              <a:gd name="connsiteX146" fmla="*/ 2819251 w 3750066"/>
              <a:gd name="connsiteY146" fmla="*/ 546637 h 6505980"/>
              <a:gd name="connsiteX147" fmla="*/ 3033293 w 3750066"/>
              <a:gd name="connsiteY147" fmla="*/ 338904 h 6505980"/>
              <a:gd name="connsiteX148" fmla="*/ 3075801 w 3750066"/>
              <a:gd name="connsiteY148" fmla="*/ 307656 h 6505980"/>
              <a:gd name="connsiteX149" fmla="*/ 3128615 w 3750066"/>
              <a:gd name="connsiteY149" fmla="*/ 255470 h 6505980"/>
              <a:gd name="connsiteX150" fmla="*/ 3193373 w 3750066"/>
              <a:gd name="connsiteY150" fmla="*/ 206920 h 6505980"/>
              <a:gd name="connsiteX151" fmla="*/ 3255727 w 3750066"/>
              <a:gd name="connsiteY151" fmla="*/ 153199 h 6505980"/>
              <a:gd name="connsiteX152" fmla="*/ 3326038 w 3750066"/>
              <a:gd name="connsiteY152" fmla="*/ 98736 h 6505980"/>
              <a:gd name="connsiteX153" fmla="*/ 3396772 w 3750066"/>
              <a:gd name="connsiteY153" fmla="*/ 57544 h 6505980"/>
              <a:gd name="connsiteX154" fmla="*/ 3465132 w 3750066"/>
              <a:gd name="connsiteY154" fmla="*/ 23864 h 6505980"/>
              <a:gd name="connsiteX155" fmla="*/ 3532718 w 3750066"/>
              <a:gd name="connsiteY155" fmla="*/ 3259 h 6505980"/>
              <a:gd name="connsiteX156" fmla="*/ 3587603 w 3750066"/>
              <a:gd name="connsiteY156" fmla="*/ 0 h 6505980"/>
              <a:gd name="connsiteX0" fmla="*/ 3712094 w 3721757"/>
              <a:gd name="connsiteY0" fmla="*/ 1005124 h 6505980"/>
              <a:gd name="connsiteX1" fmla="*/ 3721758 w 3721757"/>
              <a:gd name="connsiteY1" fmla="*/ 1011844 h 6505980"/>
              <a:gd name="connsiteX2" fmla="*/ 3712094 w 3721757"/>
              <a:gd name="connsiteY2" fmla="*/ 1005124 h 6505980"/>
              <a:gd name="connsiteX3" fmla="*/ 3587603 w 3721757"/>
              <a:gd name="connsiteY3" fmla="*/ 0 h 6505980"/>
              <a:gd name="connsiteX4" fmla="*/ 3592826 w 3721757"/>
              <a:gd name="connsiteY4" fmla="*/ 26762 h 6505980"/>
              <a:gd name="connsiteX5" fmla="*/ 3364346 w 3721757"/>
              <a:gd name="connsiteY5" fmla="*/ 165500 h 6505980"/>
              <a:gd name="connsiteX6" fmla="*/ 3152616 w 3721757"/>
              <a:gd name="connsiteY6" fmla="*/ 329280 h 6505980"/>
              <a:gd name="connsiteX7" fmla="*/ 2960808 w 3721757"/>
              <a:gd name="connsiteY7" fmla="*/ 513375 h 6505980"/>
              <a:gd name="connsiteX8" fmla="*/ 2797650 w 3721757"/>
              <a:gd name="connsiteY8" fmla="*/ 702384 h 6505980"/>
              <a:gd name="connsiteX9" fmla="*/ 2653992 w 3721757"/>
              <a:gd name="connsiteY9" fmla="*/ 892103 h 6505980"/>
              <a:gd name="connsiteX10" fmla="*/ 2576278 w 3721757"/>
              <a:gd name="connsiteY10" fmla="*/ 1039803 h 6505980"/>
              <a:gd name="connsiteX11" fmla="*/ 2564733 w 3721757"/>
              <a:gd name="connsiteY11" fmla="*/ 1032015 h 6505980"/>
              <a:gd name="connsiteX12" fmla="*/ 2559963 w 3721757"/>
              <a:gd name="connsiteY12" fmla="*/ 1034366 h 6505980"/>
              <a:gd name="connsiteX13" fmla="*/ 2558785 w 3721757"/>
              <a:gd name="connsiteY13" fmla="*/ 1042079 h 6505980"/>
              <a:gd name="connsiteX14" fmla="*/ 2559585 w 3721757"/>
              <a:gd name="connsiteY14" fmla="*/ 1048028 h 6505980"/>
              <a:gd name="connsiteX15" fmla="*/ 2561604 w 3721757"/>
              <a:gd name="connsiteY15" fmla="*/ 1060520 h 6505980"/>
              <a:gd name="connsiteX16" fmla="*/ 2553655 w 3721757"/>
              <a:gd name="connsiteY16" fmla="*/ 1067597 h 6505980"/>
              <a:gd name="connsiteX17" fmla="*/ 2552081 w 3721757"/>
              <a:gd name="connsiteY17" fmla="*/ 1074723 h 6505980"/>
              <a:gd name="connsiteX18" fmla="*/ 2548116 w 3721757"/>
              <a:gd name="connsiteY18" fmla="*/ 1083019 h 6505980"/>
              <a:gd name="connsiteX19" fmla="*/ 2552886 w 3721757"/>
              <a:gd name="connsiteY19" fmla="*/ 1080667 h 6505980"/>
              <a:gd name="connsiteX20" fmla="*/ 2552081 w 3721757"/>
              <a:gd name="connsiteY20" fmla="*/ 1074723 h 6505980"/>
              <a:gd name="connsiteX21" fmla="*/ 2576278 w 3721757"/>
              <a:gd name="connsiteY21" fmla="*/ 1039803 h 6505980"/>
              <a:gd name="connsiteX22" fmla="*/ 2659086 w 3721757"/>
              <a:gd name="connsiteY22" fmla="*/ 1078297 h 6505980"/>
              <a:gd name="connsiteX23" fmla="*/ 2559721 w 3721757"/>
              <a:gd name="connsiteY23" fmla="*/ 1224163 h 6505980"/>
              <a:gd name="connsiteX24" fmla="*/ 2451696 w 3721757"/>
              <a:gd name="connsiteY24" fmla="*/ 1220120 h 6505980"/>
              <a:gd name="connsiteX25" fmla="*/ 2333617 w 3721757"/>
              <a:gd name="connsiteY25" fmla="*/ 1482858 h 6505980"/>
              <a:gd name="connsiteX26" fmla="*/ 2239019 w 3721757"/>
              <a:gd name="connsiteY26" fmla="*/ 1750687 h 6505980"/>
              <a:gd name="connsiteX27" fmla="*/ 2166716 w 3721757"/>
              <a:gd name="connsiteY27" fmla="*/ 2028149 h 6505980"/>
              <a:gd name="connsiteX28" fmla="*/ 2138696 w 3721757"/>
              <a:gd name="connsiteY28" fmla="*/ 2191021 h 6505980"/>
              <a:gd name="connsiteX29" fmla="*/ 1708453 w 3721757"/>
              <a:gd name="connsiteY29" fmla="*/ 2932299 h 6505980"/>
              <a:gd name="connsiteX30" fmla="*/ 1722817 w 3721757"/>
              <a:gd name="connsiteY30" fmla="*/ 3822513 h 6505980"/>
              <a:gd name="connsiteX31" fmla="*/ 1536952 w 3721757"/>
              <a:gd name="connsiteY31" fmla="*/ 3772714 h 6505980"/>
              <a:gd name="connsiteX32" fmla="*/ 1541206 w 3721757"/>
              <a:gd name="connsiteY32" fmla="*/ 4042551 h 6505980"/>
              <a:gd name="connsiteX33" fmla="*/ 1736905 w 3721757"/>
              <a:gd name="connsiteY33" fmla="*/ 4202721 h 6505980"/>
              <a:gd name="connsiteX34" fmla="*/ 1910038 w 3721757"/>
              <a:gd name="connsiteY34" fmla="*/ 4375859 h 6505980"/>
              <a:gd name="connsiteX35" fmla="*/ 2049967 w 3721757"/>
              <a:gd name="connsiteY35" fmla="*/ 4551312 h 6505980"/>
              <a:gd name="connsiteX36" fmla="*/ 2161751 w 3721757"/>
              <a:gd name="connsiteY36" fmla="*/ 4736795 h 6505980"/>
              <a:gd name="connsiteX37" fmla="*/ 2245901 w 3721757"/>
              <a:gd name="connsiteY37" fmla="*/ 4927533 h 6505980"/>
              <a:gd name="connsiteX38" fmla="*/ 2299319 w 3721757"/>
              <a:gd name="connsiteY38" fmla="*/ 5113852 h 6505980"/>
              <a:gd name="connsiteX39" fmla="*/ 2323619 w 3721757"/>
              <a:gd name="connsiteY39" fmla="*/ 5302637 h 6505980"/>
              <a:gd name="connsiteX40" fmla="*/ 2316528 w 3721757"/>
              <a:gd name="connsiteY40" fmla="*/ 5487662 h 6505980"/>
              <a:gd name="connsiteX41" fmla="*/ 2281292 w 3721757"/>
              <a:gd name="connsiteY41" fmla="*/ 5660347 h 6505980"/>
              <a:gd name="connsiteX42" fmla="*/ 2254472 w 3721757"/>
              <a:gd name="connsiteY42" fmla="*/ 5669051 h 6505980"/>
              <a:gd name="connsiteX43" fmla="*/ 2243469 w 3721757"/>
              <a:gd name="connsiteY43" fmla="*/ 5622519 h 6505980"/>
              <a:gd name="connsiteX44" fmla="*/ 2276202 w 3721757"/>
              <a:gd name="connsiteY44" fmla="*/ 5518399 h 6505980"/>
              <a:gd name="connsiteX45" fmla="*/ 2277887 w 3721757"/>
              <a:gd name="connsiteY45" fmla="*/ 5401645 h 6505980"/>
              <a:gd name="connsiteX46" fmla="*/ 2265586 w 3721757"/>
              <a:gd name="connsiteY46" fmla="*/ 5272239 h 6505980"/>
              <a:gd name="connsiteX47" fmla="*/ 2226278 w 3721757"/>
              <a:gd name="connsiteY47" fmla="*/ 5142134 h 6505980"/>
              <a:gd name="connsiteX48" fmla="*/ 2167610 w 3721757"/>
              <a:gd name="connsiteY48" fmla="*/ 5005824 h 6505980"/>
              <a:gd name="connsiteX49" fmla="*/ 2094934 w 3721757"/>
              <a:gd name="connsiteY49" fmla="*/ 4873928 h 6505980"/>
              <a:gd name="connsiteX50" fmla="*/ 2004022 w 3721757"/>
              <a:gd name="connsiteY50" fmla="*/ 4747491 h 6505980"/>
              <a:gd name="connsiteX51" fmla="*/ 1897003 w 3721757"/>
              <a:gd name="connsiteY51" fmla="*/ 4628630 h 6505980"/>
              <a:gd name="connsiteX52" fmla="*/ 1786353 w 3721757"/>
              <a:gd name="connsiteY52" fmla="*/ 4521927 h 6505980"/>
              <a:gd name="connsiteX53" fmla="*/ 1718256 w 3721757"/>
              <a:gd name="connsiteY53" fmla="*/ 4469625 h 6505980"/>
              <a:gd name="connsiteX54" fmla="*/ 1664984 w 3721757"/>
              <a:gd name="connsiteY54" fmla="*/ 4416354 h 6505980"/>
              <a:gd name="connsiteX55" fmla="*/ 1610735 w 3721757"/>
              <a:gd name="connsiteY55" fmla="*/ 4377899 h 6505980"/>
              <a:gd name="connsiteX56" fmla="*/ 1556121 w 3721757"/>
              <a:gd name="connsiteY56" fmla="*/ 4343019 h 6505980"/>
              <a:gd name="connsiteX57" fmla="*/ 1496586 w 3721757"/>
              <a:gd name="connsiteY57" fmla="*/ 4326909 h 6505980"/>
              <a:gd name="connsiteX58" fmla="*/ 1424825 w 3721757"/>
              <a:gd name="connsiteY58" fmla="*/ 4611755 h 6505980"/>
              <a:gd name="connsiteX59" fmla="*/ 1341569 w 3721757"/>
              <a:gd name="connsiteY59" fmla="*/ 4877209 h 6505980"/>
              <a:gd name="connsiteX60" fmla="*/ 1246153 w 3721757"/>
              <a:gd name="connsiteY60" fmla="*/ 5146295 h 6505980"/>
              <a:gd name="connsiteX61" fmla="*/ 1133098 w 3721757"/>
              <a:gd name="connsiteY61" fmla="*/ 5409585 h 6505980"/>
              <a:gd name="connsiteX62" fmla="*/ 1002651 w 3721757"/>
              <a:gd name="connsiteY62" fmla="*/ 5687069 h 6505980"/>
              <a:gd name="connsiteX63" fmla="*/ 851621 w 3721757"/>
              <a:gd name="connsiteY63" fmla="*/ 5975542 h 6505980"/>
              <a:gd name="connsiteX64" fmla="*/ 819067 w 3721757"/>
              <a:gd name="connsiteY64" fmla="*/ 6021945 h 6505980"/>
              <a:gd name="connsiteX65" fmla="*/ 782039 w 3721757"/>
              <a:gd name="connsiteY65" fmla="*/ 6094137 h 6505980"/>
              <a:gd name="connsiteX66" fmla="*/ 732689 w 3721757"/>
              <a:gd name="connsiteY66" fmla="*/ 6165853 h 6505980"/>
              <a:gd name="connsiteX67" fmla="*/ 686953 w 3721757"/>
              <a:gd name="connsiteY67" fmla="*/ 6242495 h 6505980"/>
              <a:gd name="connsiteX68" fmla="*/ 633819 w 3721757"/>
              <a:gd name="connsiteY68" fmla="*/ 6322262 h 6505980"/>
              <a:gd name="connsiteX69" fmla="*/ 576894 w 3721757"/>
              <a:gd name="connsiteY69" fmla="*/ 6387714 h 6505980"/>
              <a:gd name="connsiteX70" fmla="*/ 520310 w 3721757"/>
              <a:gd name="connsiteY70" fmla="*/ 6444298 h 6505980"/>
              <a:gd name="connsiteX71" fmla="*/ 461122 w 3721757"/>
              <a:gd name="connsiteY71" fmla="*/ 6486433 h 6505980"/>
              <a:gd name="connsiteX72" fmla="*/ 409611 w 3721757"/>
              <a:gd name="connsiteY72" fmla="*/ 6505980 h 6505980"/>
              <a:gd name="connsiteX73" fmla="*/ 397795 w 3721757"/>
              <a:gd name="connsiteY73" fmla="*/ 6478382 h 6505980"/>
              <a:gd name="connsiteX74" fmla="*/ 580228 w 3721757"/>
              <a:gd name="connsiteY74" fmla="*/ 6260780 h 6505980"/>
              <a:gd name="connsiteX75" fmla="*/ 740291 w 3721757"/>
              <a:gd name="connsiteY75" fmla="*/ 6020812 h 6505980"/>
              <a:gd name="connsiteX76" fmla="*/ 876161 w 3721757"/>
              <a:gd name="connsiteY76" fmla="*/ 5764542 h 6505980"/>
              <a:gd name="connsiteX77" fmla="*/ 983460 w 3721757"/>
              <a:gd name="connsiteY77" fmla="*/ 5511282 h 6505980"/>
              <a:gd name="connsiteX78" fmla="*/ 1071980 w 3721757"/>
              <a:gd name="connsiteY78" fmla="*/ 5262934 h 6505980"/>
              <a:gd name="connsiteX79" fmla="*/ 1108340 w 3721757"/>
              <a:gd name="connsiteY79" fmla="*/ 5079541 h 6505980"/>
              <a:gd name="connsiteX80" fmla="*/ 1121344 w 3721757"/>
              <a:gd name="connsiteY80" fmla="*/ 5084649 h 6505980"/>
              <a:gd name="connsiteX81" fmla="*/ 1125291 w 3721757"/>
              <a:gd name="connsiteY81" fmla="*/ 5080701 h 6505980"/>
              <a:gd name="connsiteX82" fmla="*/ 1124442 w 3721757"/>
              <a:gd name="connsiteY82" fmla="*/ 5071961 h 6505980"/>
              <a:gd name="connsiteX83" fmla="*/ 1122157 w 3721757"/>
              <a:gd name="connsiteY83" fmla="*/ 5065724 h 6505980"/>
              <a:gd name="connsiteX84" fmla="*/ 1117049 w 3721757"/>
              <a:gd name="connsiteY84" fmla="*/ 5052716 h 6505980"/>
              <a:gd name="connsiteX85" fmla="*/ 1122811 w 3721757"/>
              <a:gd name="connsiteY85" fmla="*/ 5042696 h 6505980"/>
              <a:gd name="connsiteX86" fmla="*/ 1122495 w 3721757"/>
              <a:gd name="connsiteY86" fmla="*/ 5034485 h 6505980"/>
              <a:gd name="connsiteX87" fmla="*/ 1124158 w 3721757"/>
              <a:gd name="connsiteY87" fmla="*/ 5024300 h 6505980"/>
              <a:gd name="connsiteX88" fmla="*/ 1120205 w 3721757"/>
              <a:gd name="connsiteY88" fmla="*/ 5028252 h 6505980"/>
              <a:gd name="connsiteX89" fmla="*/ 1122495 w 3721757"/>
              <a:gd name="connsiteY89" fmla="*/ 5034485 h 6505980"/>
              <a:gd name="connsiteX90" fmla="*/ 1108340 w 3721757"/>
              <a:gd name="connsiteY90" fmla="*/ 5079541 h 6505980"/>
              <a:gd name="connsiteX91" fmla="*/ 1019535 w 3721757"/>
              <a:gd name="connsiteY91" fmla="*/ 5061794 h 6505980"/>
              <a:gd name="connsiteX92" fmla="*/ 907867 w 3721757"/>
              <a:gd name="connsiteY92" fmla="*/ 5071187 h 6505980"/>
              <a:gd name="connsiteX93" fmla="*/ 788983 w 3721757"/>
              <a:gd name="connsiteY93" fmla="*/ 5093104 h 6505980"/>
              <a:gd name="connsiteX94" fmla="*/ 658043 w 3721757"/>
              <a:gd name="connsiteY94" fmla="*/ 5134555 h 6505980"/>
              <a:gd name="connsiteX95" fmla="*/ 522026 w 3721757"/>
              <a:gd name="connsiteY95" fmla="*/ 5190653 h 6505980"/>
              <a:gd name="connsiteX96" fmla="*/ 384200 w 3721757"/>
              <a:gd name="connsiteY96" fmla="*/ 5252843 h 6505980"/>
              <a:gd name="connsiteX97" fmla="*/ 249344 w 3721757"/>
              <a:gd name="connsiteY97" fmla="*/ 5325897 h 6505980"/>
              <a:gd name="connsiteX98" fmla="*/ 120569 w 3721757"/>
              <a:gd name="connsiteY98" fmla="*/ 5397133 h 6505980"/>
              <a:gd name="connsiteX99" fmla="*/ 0 w 3721757"/>
              <a:gd name="connsiteY99" fmla="*/ 5468693 h 6505980"/>
              <a:gd name="connsiteX100" fmla="*/ 124698 w 3721757"/>
              <a:gd name="connsiteY100" fmla="*/ 5335477 h 6505980"/>
              <a:gd name="connsiteX101" fmla="*/ 246734 w 3721757"/>
              <a:gd name="connsiteY101" fmla="*/ 5221959 h 6505980"/>
              <a:gd name="connsiteX102" fmla="*/ 376856 w 3721757"/>
              <a:gd name="connsiteY102" fmla="*/ 5132327 h 6505980"/>
              <a:gd name="connsiteX103" fmla="*/ 515500 w 3721757"/>
              <a:gd name="connsiteY103" fmla="*/ 5051213 h 6505980"/>
              <a:gd name="connsiteX104" fmla="*/ 659408 w 3721757"/>
              <a:gd name="connsiteY104" fmla="*/ 4987219 h 6505980"/>
              <a:gd name="connsiteX105" fmla="*/ 820898 w 3721757"/>
              <a:gd name="connsiteY105" fmla="*/ 4940794 h 6505980"/>
              <a:gd name="connsiteX106" fmla="*/ 1181074 w 3721757"/>
              <a:gd name="connsiteY106" fmla="*/ 4846988 h 6505980"/>
              <a:gd name="connsiteX107" fmla="*/ 1226539 w 3721757"/>
              <a:gd name="connsiteY107" fmla="*/ 4526635 h 6505980"/>
              <a:gd name="connsiteX108" fmla="*/ 1248314 w 3721757"/>
              <a:gd name="connsiteY108" fmla="*/ 4207589 h 6505980"/>
              <a:gd name="connsiteX109" fmla="*/ 1246367 w 3721757"/>
              <a:gd name="connsiteY109" fmla="*/ 3884569 h 6505980"/>
              <a:gd name="connsiteX110" fmla="*/ 1230789 w 3721757"/>
              <a:gd name="connsiteY110" fmla="*/ 3690675 h 6505980"/>
              <a:gd name="connsiteX111" fmla="*/ 1162613 w 3721757"/>
              <a:gd name="connsiteY111" fmla="*/ 3672408 h 6505980"/>
              <a:gd name="connsiteX112" fmla="*/ 1267627 w 3721757"/>
              <a:gd name="connsiteY112" fmla="*/ 3672408 h 6505980"/>
              <a:gd name="connsiteX113" fmla="*/ 1267627 w 3721757"/>
              <a:gd name="connsiteY113" fmla="*/ 2636174 h 6505980"/>
              <a:gd name="connsiteX114" fmla="*/ 1457972 w 3721757"/>
              <a:gd name="connsiteY114" fmla="*/ 2766635 h 6505980"/>
              <a:gd name="connsiteX115" fmla="*/ 1914541 w 3721757"/>
              <a:gd name="connsiteY115" fmla="*/ 1815401 h 6505980"/>
              <a:gd name="connsiteX116" fmla="*/ 1759871 w 3721757"/>
              <a:gd name="connsiteY116" fmla="*/ 1626771 h 6505980"/>
              <a:gd name="connsiteX117" fmla="*/ 1630255 w 3721757"/>
              <a:gd name="connsiteY117" fmla="*/ 1432944 h 6505980"/>
              <a:gd name="connsiteX118" fmla="*/ 1533657 w 3721757"/>
              <a:gd name="connsiteY118" fmla="*/ 1245834 h 6505980"/>
              <a:gd name="connsiteX119" fmla="*/ 1466898 w 3721757"/>
              <a:gd name="connsiteY119" fmla="*/ 1057506 h 6505980"/>
              <a:gd name="connsiteX120" fmla="*/ 1428386 w 3721757"/>
              <a:gd name="connsiteY120" fmla="*/ 871911 h 6505980"/>
              <a:gd name="connsiteX121" fmla="*/ 1418926 w 3721757"/>
              <a:gd name="connsiteY121" fmla="*/ 698165 h 6505980"/>
              <a:gd name="connsiteX122" fmla="*/ 1438518 w 3721757"/>
              <a:gd name="connsiteY122" fmla="*/ 529931 h 6505980"/>
              <a:gd name="connsiteX123" fmla="*/ 1487966 w 3721757"/>
              <a:gd name="connsiteY123" fmla="*/ 373157 h 6505980"/>
              <a:gd name="connsiteX124" fmla="*/ 1562109 w 3721757"/>
              <a:gd name="connsiteY124" fmla="*/ 234344 h 6505980"/>
              <a:gd name="connsiteX125" fmla="*/ 1590347 w 3721757"/>
              <a:gd name="connsiteY125" fmla="*/ 233909 h 6505980"/>
              <a:gd name="connsiteX126" fmla="*/ 1590423 w 3721757"/>
              <a:gd name="connsiteY126" fmla="*/ 276688 h 6505980"/>
              <a:gd name="connsiteX127" fmla="*/ 1534480 w 3721757"/>
              <a:gd name="connsiteY127" fmla="*/ 357380 h 6505980"/>
              <a:gd name="connsiteX128" fmla="*/ 1506010 w 3721757"/>
              <a:gd name="connsiteY128" fmla="*/ 457037 h 6505980"/>
              <a:gd name="connsiteX129" fmla="*/ 1488317 w 3721757"/>
              <a:gd name="connsiteY129" fmla="*/ 571212 h 6505980"/>
              <a:gd name="connsiteX130" fmla="*/ 1496884 w 3721757"/>
              <a:gd name="connsiteY130" fmla="*/ 693061 h 6505980"/>
              <a:gd name="connsiteX131" fmla="*/ 1522975 w 3721757"/>
              <a:gd name="connsiteY131" fmla="*/ 825308 h 6505980"/>
              <a:gd name="connsiteX132" fmla="*/ 1563776 w 3721757"/>
              <a:gd name="connsiteY132" fmla="*/ 957444 h 6505980"/>
              <a:gd name="connsiteX133" fmla="*/ 1623676 w 3721757"/>
              <a:gd name="connsiteY133" fmla="*/ 1089683 h 6505980"/>
              <a:gd name="connsiteX134" fmla="*/ 1701073 w 3721757"/>
              <a:gd name="connsiteY134" fmla="*/ 1219640 h 6505980"/>
              <a:gd name="connsiteX135" fmla="*/ 1784824 w 3721757"/>
              <a:gd name="connsiteY135" fmla="*/ 1340138 h 6505980"/>
              <a:gd name="connsiteX136" fmla="*/ 1839433 w 3721757"/>
              <a:gd name="connsiteY136" fmla="*/ 1402829 h 6505980"/>
              <a:gd name="connsiteX137" fmla="*/ 1879314 w 3721757"/>
              <a:gd name="connsiteY137" fmla="*/ 1462471 h 6505980"/>
              <a:gd name="connsiteX138" fmla="*/ 1923557 w 3721757"/>
              <a:gd name="connsiteY138" fmla="*/ 1509661 h 6505980"/>
              <a:gd name="connsiteX139" fmla="*/ 1968977 w 3721757"/>
              <a:gd name="connsiteY139" fmla="*/ 1553881 h 6505980"/>
              <a:gd name="connsiteX140" fmla="*/ 2023524 w 3721757"/>
              <a:gd name="connsiteY140" fmla="*/ 1583302 h 6505980"/>
              <a:gd name="connsiteX141" fmla="*/ 2159168 w 3721757"/>
              <a:gd name="connsiteY141" fmla="*/ 1357898 h 6505980"/>
              <a:gd name="connsiteX142" fmla="*/ 2301613 w 3721757"/>
              <a:gd name="connsiteY142" fmla="*/ 1152134 h 6505980"/>
              <a:gd name="connsiteX143" fmla="*/ 2456786 w 3721757"/>
              <a:gd name="connsiteY143" fmla="*/ 946442 h 6505980"/>
              <a:gd name="connsiteX144" fmla="*/ 2627883 w 3721757"/>
              <a:gd name="connsiteY144" fmla="*/ 750343 h 6505980"/>
              <a:gd name="connsiteX145" fmla="*/ 2819251 w 3721757"/>
              <a:gd name="connsiteY145" fmla="*/ 546637 h 6505980"/>
              <a:gd name="connsiteX146" fmla="*/ 3033293 w 3721757"/>
              <a:gd name="connsiteY146" fmla="*/ 338904 h 6505980"/>
              <a:gd name="connsiteX147" fmla="*/ 3075801 w 3721757"/>
              <a:gd name="connsiteY147" fmla="*/ 307656 h 6505980"/>
              <a:gd name="connsiteX148" fmla="*/ 3128615 w 3721757"/>
              <a:gd name="connsiteY148" fmla="*/ 255470 h 6505980"/>
              <a:gd name="connsiteX149" fmla="*/ 3193373 w 3721757"/>
              <a:gd name="connsiteY149" fmla="*/ 206920 h 6505980"/>
              <a:gd name="connsiteX150" fmla="*/ 3255727 w 3721757"/>
              <a:gd name="connsiteY150" fmla="*/ 153199 h 6505980"/>
              <a:gd name="connsiteX151" fmla="*/ 3326038 w 3721757"/>
              <a:gd name="connsiteY151" fmla="*/ 98736 h 6505980"/>
              <a:gd name="connsiteX152" fmla="*/ 3396772 w 3721757"/>
              <a:gd name="connsiteY152" fmla="*/ 57544 h 6505980"/>
              <a:gd name="connsiteX153" fmla="*/ 3465132 w 3721757"/>
              <a:gd name="connsiteY153" fmla="*/ 23864 h 6505980"/>
              <a:gd name="connsiteX154" fmla="*/ 3532718 w 3721757"/>
              <a:gd name="connsiteY154" fmla="*/ 3259 h 6505980"/>
              <a:gd name="connsiteX155" fmla="*/ 3587603 w 3721757"/>
              <a:gd name="connsiteY155" fmla="*/ 0 h 6505980"/>
              <a:gd name="connsiteX0" fmla="*/ 3587603 w 3592824"/>
              <a:gd name="connsiteY0" fmla="*/ 0 h 6505980"/>
              <a:gd name="connsiteX1" fmla="*/ 3592826 w 3592824"/>
              <a:gd name="connsiteY1" fmla="*/ 26762 h 6505980"/>
              <a:gd name="connsiteX2" fmla="*/ 3364346 w 3592824"/>
              <a:gd name="connsiteY2" fmla="*/ 165500 h 6505980"/>
              <a:gd name="connsiteX3" fmla="*/ 3152616 w 3592824"/>
              <a:gd name="connsiteY3" fmla="*/ 329280 h 6505980"/>
              <a:gd name="connsiteX4" fmla="*/ 2960808 w 3592824"/>
              <a:gd name="connsiteY4" fmla="*/ 513375 h 6505980"/>
              <a:gd name="connsiteX5" fmla="*/ 2797650 w 3592824"/>
              <a:gd name="connsiteY5" fmla="*/ 702384 h 6505980"/>
              <a:gd name="connsiteX6" fmla="*/ 2653992 w 3592824"/>
              <a:gd name="connsiteY6" fmla="*/ 892103 h 6505980"/>
              <a:gd name="connsiteX7" fmla="*/ 2576278 w 3592824"/>
              <a:gd name="connsiteY7" fmla="*/ 1039803 h 6505980"/>
              <a:gd name="connsiteX8" fmla="*/ 2564733 w 3592824"/>
              <a:gd name="connsiteY8" fmla="*/ 1032015 h 6505980"/>
              <a:gd name="connsiteX9" fmla="*/ 2559963 w 3592824"/>
              <a:gd name="connsiteY9" fmla="*/ 1034366 h 6505980"/>
              <a:gd name="connsiteX10" fmla="*/ 2558785 w 3592824"/>
              <a:gd name="connsiteY10" fmla="*/ 1042079 h 6505980"/>
              <a:gd name="connsiteX11" fmla="*/ 2559585 w 3592824"/>
              <a:gd name="connsiteY11" fmla="*/ 1048028 h 6505980"/>
              <a:gd name="connsiteX12" fmla="*/ 2561604 w 3592824"/>
              <a:gd name="connsiteY12" fmla="*/ 1060520 h 6505980"/>
              <a:gd name="connsiteX13" fmla="*/ 2553655 w 3592824"/>
              <a:gd name="connsiteY13" fmla="*/ 1067597 h 6505980"/>
              <a:gd name="connsiteX14" fmla="*/ 2552081 w 3592824"/>
              <a:gd name="connsiteY14" fmla="*/ 1074723 h 6505980"/>
              <a:gd name="connsiteX15" fmla="*/ 2548116 w 3592824"/>
              <a:gd name="connsiteY15" fmla="*/ 1083019 h 6505980"/>
              <a:gd name="connsiteX16" fmla="*/ 2552886 w 3592824"/>
              <a:gd name="connsiteY16" fmla="*/ 1080667 h 6505980"/>
              <a:gd name="connsiteX17" fmla="*/ 2552081 w 3592824"/>
              <a:gd name="connsiteY17" fmla="*/ 1074723 h 6505980"/>
              <a:gd name="connsiteX18" fmla="*/ 2576278 w 3592824"/>
              <a:gd name="connsiteY18" fmla="*/ 1039803 h 6505980"/>
              <a:gd name="connsiteX19" fmla="*/ 2659086 w 3592824"/>
              <a:gd name="connsiteY19" fmla="*/ 1078297 h 6505980"/>
              <a:gd name="connsiteX20" fmla="*/ 2559721 w 3592824"/>
              <a:gd name="connsiteY20" fmla="*/ 1224163 h 6505980"/>
              <a:gd name="connsiteX21" fmla="*/ 2451696 w 3592824"/>
              <a:gd name="connsiteY21" fmla="*/ 1220120 h 6505980"/>
              <a:gd name="connsiteX22" fmla="*/ 2333617 w 3592824"/>
              <a:gd name="connsiteY22" fmla="*/ 1482858 h 6505980"/>
              <a:gd name="connsiteX23" fmla="*/ 2239019 w 3592824"/>
              <a:gd name="connsiteY23" fmla="*/ 1750687 h 6505980"/>
              <a:gd name="connsiteX24" fmla="*/ 2166716 w 3592824"/>
              <a:gd name="connsiteY24" fmla="*/ 2028149 h 6505980"/>
              <a:gd name="connsiteX25" fmla="*/ 2138696 w 3592824"/>
              <a:gd name="connsiteY25" fmla="*/ 2191021 h 6505980"/>
              <a:gd name="connsiteX26" fmla="*/ 1708453 w 3592824"/>
              <a:gd name="connsiteY26" fmla="*/ 2932299 h 6505980"/>
              <a:gd name="connsiteX27" fmla="*/ 1722817 w 3592824"/>
              <a:gd name="connsiteY27" fmla="*/ 3822513 h 6505980"/>
              <a:gd name="connsiteX28" fmla="*/ 1536952 w 3592824"/>
              <a:gd name="connsiteY28" fmla="*/ 3772714 h 6505980"/>
              <a:gd name="connsiteX29" fmla="*/ 1541206 w 3592824"/>
              <a:gd name="connsiteY29" fmla="*/ 4042551 h 6505980"/>
              <a:gd name="connsiteX30" fmla="*/ 1736905 w 3592824"/>
              <a:gd name="connsiteY30" fmla="*/ 4202721 h 6505980"/>
              <a:gd name="connsiteX31" fmla="*/ 1910038 w 3592824"/>
              <a:gd name="connsiteY31" fmla="*/ 4375859 h 6505980"/>
              <a:gd name="connsiteX32" fmla="*/ 2049967 w 3592824"/>
              <a:gd name="connsiteY32" fmla="*/ 4551312 h 6505980"/>
              <a:gd name="connsiteX33" fmla="*/ 2161751 w 3592824"/>
              <a:gd name="connsiteY33" fmla="*/ 4736795 h 6505980"/>
              <a:gd name="connsiteX34" fmla="*/ 2245901 w 3592824"/>
              <a:gd name="connsiteY34" fmla="*/ 4927533 h 6505980"/>
              <a:gd name="connsiteX35" fmla="*/ 2299319 w 3592824"/>
              <a:gd name="connsiteY35" fmla="*/ 5113852 h 6505980"/>
              <a:gd name="connsiteX36" fmla="*/ 2323619 w 3592824"/>
              <a:gd name="connsiteY36" fmla="*/ 5302637 h 6505980"/>
              <a:gd name="connsiteX37" fmla="*/ 2316528 w 3592824"/>
              <a:gd name="connsiteY37" fmla="*/ 5487662 h 6505980"/>
              <a:gd name="connsiteX38" fmla="*/ 2281292 w 3592824"/>
              <a:gd name="connsiteY38" fmla="*/ 5660347 h 6505980"/>
              <a:gd name="connsiteX39" fmla="*/ 2254472 w 3592824"/>
              <a:gd name="connsiteY39" fmla="*/ 5669051 h 6505980"/>
              <a:gd name="connsiteX40" fmla="*/ 2243469 w 3592824"/>
              <a:gd name="connsiteY40" fmla="*/ 5622519 h 6505980"/>
              <a:gd name="connsiteX41" fmla="*/ 2276202 w 3592824"/>
              <a:gd name="connsiteY41" fmla="*/ 5518399 h 6505980"/>
              <a:gd name="connsiteX42" fmla="*/ 2277887 w 3592824"/>
              <a:gd name="connsiteY42" fmla="*/ 5401645 h 6505980"/>
              <a:gd name="connsiteX43" fmla="*/ 2265586 w 3592824"/>
              <a:gd name="connsiteY43" fmla="*/ 5272239 h 6505980"/>
              <a:gd name="connsiteX44" fmla="*/ 2226278 w 3592824"/>
              <a:gd name="connsiteY44" fmla="*/ 5142134 h 6505980"/>
              <a:gd name="connsiteX45" fmla="*/ 2167610 w 3592824"/>
              <a:gd name="connsiteY45" fmla="*/ 5005824 h 6505980"/>
              <a:gd name="connsiteX46" fmla="*/ 2094934 w 3592824"/>
              <a:gd name="connsiteY46" fmla="*/ 4873928 h 6505980"/>
              <a:gd name="connsiteX47" fmla="*/ 2004022 w 3592824"/>
              <a:gd name="connsiteY47" fmla="*/ 4747491 h 6505980"/>
              <a:gd name="connsiteX48" fmla="*/ 1897003 w 3592824"/>
              <a:gd name="connsiteY48" fmla="*/ 4628630 h 6505980"/>
              <a:gd name="connsiteX49" fmla="*/ 1786353 w 3592824"/>
              <a:gd name="connsiteY49" fmla="*/ 4521927 h 6505980"/>
              <a:gd name="connsiteX50" fmla="*/ 1718256 w 3592824"/>
              <a:gd name="connsiteY50" fmla="*/ 4469625 h 6505980"/>
              <a:gd name="connsiteX51" fmla="*/ 1664984 w 3592824"/>
              <a:gd name="connsiteY51" fmla="*/ 4416354 h 6505980"/>
              <a:gd name="connsiteX52" fmla="*/ 1610735 w 3592824"/>
              <a:gd name="connsiteY52" fmla="*/ 4377899 h 6505980"/>
              <a:gd name="connsiteX53" fmla="*/ 1556121 w 3592824"/>
              <a:gd name="connsiteY53" fmla="*/ 4343019 h 6505980"/>
              <a:gd name="connsiteX54" fmla="*/ 1496586 w 3592824"/>
              <a:gd name="connsiteY54" fmla="*/ 4326909 h 6505980"/>
              <a:gd name="connsiteX55" fmla="*/ 1424825 w 3592824"/>
              <a:gd name="connsiteY55" fmla="*/ 4611755 h 6505980"/>
              <a:gd name="connsiteX56" fmla="*/ 1341569 w 3592824"/>
              <a:gd name="connsiteY56" fmla="*/ 4877209 h 6505980"/>
              <a:gd name="connsiteX57" fmla="*/ 1246153 w 3592824"/>
              <a:gd name="connsiteY57" fmla="*/ 5146295 h 6505980"/>
              <a:gd name="connsiteX58" fmla="*/ 1133098 w 3592824"/>
              <a:gd name="connsiteY58" fmla="*/ 5409585 h 6505980"/>
              <a:gd name="connsiteX59" fmla="*/ 1002651 w 3592824"/>
              <a:gd name="connsiteY59" fmla="*/ 5687069 h 6505980"/>
              <a:gd name="connsiteX60" fmla="*/ 851621 w 3592824"/>
              <a:gd name="connsiteY60" fmla="*/ 5975542 h 6505980"/>
              <a:gd name="connsiteX61" fmla="*/ 819067 w 3592824"/>
              <a:gd name="connsiteY61" fmla="*/ 6021945 h 6505980"/>
              <a:gd name="connsiteX62" fmla="*/ 782039 w 3592824"/>
              <a:gd name="connsiteY62" fmla="*/ 6094137 h 6505980"/>
              <a:gd name="connsiteX63" fmla="*/ 732689 w 3592824"/>
              <a:gd name="connsiteY63" fmla="*/ 6165853 h 6505980"/>
              <a:gd name="connsiteX64" fmla="*/ 686953 w 3592824"/>
              <a:gd name="connsiteY64" fmla="*/ 6242495 h 6505980"/>
              <a:gd name="connsiteX65" fmla="*/ 633819 w 3592824"/>
              <a:gd name="connsiteY65" fmla="*/ 6322262 h 6505980"/>
              <a:gd name="connsiteX66" fmla="*/ 576894 w 3592824"/>
              <a:gd name="connsiteY66" fmla="*/ 6387714 h 6505980"/>
              <a:gd name="connsiteX67" fmla="*/ 520310 w 3592824"/>
              <a:gd name="connsiteY67" fmla="*/ 6444298 h 6505980"/>
              <a:gd name="connsiteX68" fmla="*/ 461122 w 3592824"/>
              <a:gd name="connsiteY68" fmla="*/ 6486433 h 6505980"/>
              <a:gd name="connsiteX69" fmla="*/ 409611 w 3592824"/>
              <a:gd name="connsiteY69" fmla="*/ 6505980 h 6505980"/>
              <a:gd name="connsiteX70" fmla="*/ 397795 w 3592824"/>
              <a:gd name="connsiteY70" fmla="*/ 6478382 h 6505980"/>
              <a:gd name="connsiteX71" fmla="*/ 580228 w 3592824"/>
              <a:gd name="connsiteY71" fmla="*/ 6260780 h 6505980"/>
              <a:gd name="connsiteX72" fmla="*/ 740291 w 3592824"/>
              <a:gd name="connsiteY72" fmla="*/ 6020812 h 6505980"/>
              <a:gd name="connsiteX73" fmla="*/ 876161 w 3592824"/>
              <a:gd name="connsiteY73" fmla="*/ 5764542 h 6505980"/>
              <a:gd name="connsiteX74" fmla="*/ 983460 w 3592824"/>
              <a:gd name="connsiteY74" fmla="*/ 5511282 h 6505980"/>
              <a:gd name="connsiteX75" fmla="*/ 1071980 w 3592824"/>
              <a:gd name="connsiteY75" fmla="*/ 5262934 h 6505980"/>
              <a:gd name="connsiteX76" fmla="*/ 1108340 w 3592824"/>
              <a:gd name="connsiteY76" fmla="*/ 5079541 h 6505980"/>
              <a:gd name="connsiteX77" fmla="*/ 1121344 w 3592824"/>
              <a:gd name="connsiteY77" fmla="*/ 5084649 h 6505980"/>
              <a:gd name="connsiteX78" fmla="*/ 1125291 w 3592824"/>
              <a:gd name="connsiteY78" fmla="*/ 5080701 h 6505980"/>
              <a:gd name="connsiteX79" fmla="*/ 1124442 w 3592824"/>
              <a:gd name="connsiteY79" fmla="*/ 5071961 h 6505980"/>
              <a:gd name="connsiteX80" fmla="*/ 1122157 w 3592824"/>
              <a:gd name="connsiteY80" fmla="*/ 5065724 h 6505980"/>
              <a:gd name="connsiteX81" fmla="*/ 1117049 w 3592824"/>
              <a:gd name="connsiteY81" fmla="*/ 5052716 h 6505980"/>
              <a:gd name="connsiteX82" fmla="*/ 1122811 w 3592824"/>
              <a:gd name="connsiteY82" fmla="*/ 5042696 h 6505980"/>
              <a:gd name="connsiteX83" fmla="*/ 1122495 w 3592824"/>
              <a:gd name="connsiteY83" fmla="*/ 5034485 h 6505980"/>
              <a:gd name="connsiteX84" fmla="*/ 1124158 w 3592824"/>
              <a:gd name="connsiteY84" fmla="*/ 5024300 h 6505980"/>
              <a:gd name="connsiteX85" fmla="*/ 1120205 w 3592824"/>
              <a:gd name="connsiteY85" fmla="*/ 5028252 h 6505980"/>
              <a:gd name="connsiteX86" fmla="*/ 1122495 w 3592824"/>
              <a:gd name="connsiteY86" fmla="*/ 5034485 h 6505980"/>
              <a:gd name="connsiteX87" fmla="*/ 1108340 w 3592824"/>
              <a:gd name="connsiteY87" fmla="*/ 5079541 h 6505980"/>
              <a:gd name="connsiteX88" fmla="*/ 1019535 w 3592824"/>
              <a:gd name="connsiteY88" fmla="*/ 5061794 h 6505980"/>
              <a:gd name="connsiteX89" fmla="*/ 907867 w 3592824"/>
              <a:gd name="connsiteY89" fmla="*/ 5071187 h 6505980"/>
              <a:gd name="connsiteX90" fmla="*/ 788983 w 3592824"/>
              <a:gd name="connsiteY90" fmla="*/ 5093104 h 6505980"/>
              <a:gd name="connsiteX91" fmla="*/ 658043 w 3592824"/>
              <a:gd name="connsiteY91" fmla="*/ 5134555 h 6505980"/>
              <a:gd name="connsiteX92" fmla="*/ 522026 w 3592824"/>
              <a:gd name="connsiteY92" fmla="*/ 5190653 h 6505980"/>
              <a:gd name="connsiteX93" fmla="*/ 384200 w 3592824"/>
              <a:gd name="connsiteY93" fmla="*/ 5252843 h 6505980"/>
              <a:gd name="connsiteX94" fmla="*/ 249344 w 3592824"/>
              <a:gd name="connsiteY94" fmla="*/ 5325897 h 6505980"/>
              <a:gd name="connsiteX95" fmla="*/ 120569 w 3592824"/>
              <a:gd name="connsiteY95" fmla="*/ 5397133 h 6505980"/>
              <a:gd name="connsiteX96" fmla="*/ 0 w 3592824"/>
              <a:gd name="connsiteY96" fmla="*/ 5468693 h 6505980"/>
              <a:gd name="connsiteX97" fmla="*/ 124698 w 3592824"/>
              <a:gd name="connsiteY97" fmla="*/ 5335477 h 6505980"/>
              <a:gd name="connsiteX98" fmla="*/ 246734 w 3592824"/>
              <a:gd name="connsiteY98" fmla="*/ 5221959 h 6505980"/>
              <a:gd name="connsiteX99" fmla="*/ 376856 w 3592824"/>
              <a:gd name="connsiteY99" fmla="*/ 5132327 h 6505980"/>
              <a:gd name="connsiteX100" fmla="*/ 515500 w 3592824"/>
              <a:gd name="connsiteY100" fmla="*/ 5051213 h 6505980"/>
              <a:gd name="connsiteX101" fmla="*/ 659408 w 3592824"/>
              <a:gd name="connsiteY101" fmla="*/ 4987219 h 6505980"/>
              <a:gd name="connsiteX102" fmla="*/ 820898 w 3592824"/>
              <a:gd name="connsiteY102" fmla="*/ 4940794 h 6505980"/>
              <a:gd name="connsiteX103" fmla="*/ 1181074 w 3592824"/>
              <a:gd name="connsiteY103" fmla="*/ 4846988 h 6505980"/>
              <a:gd name="connsiteX104" fmla="*/ 1226539 w 3592824"/>
              <a:gd name="connsiteY104" fmla="*/ 4526635 h 6505980"/>
              <a:gd name="connsiteX105" fmla="*/ 1248314 w 3592824"/>
              <a:gd name="connsiteY105" fmla="*/ 4207589 h 6505980"/>
              <a:gd name="connsiteX106" fmla="*/ 1246367 w 3592824"/>
              <a:gd name="connsiteY106" fmla="*/ 3884569 h 6505980"/>
              <a:gd name="connsiteX107" fmla="*/ 1230789 w 3592824"/>
              <a:gd name="connsiteY107" fmla="*/ 3690675 h 6505980"/>
              <a:gd name="connsiteX108" fmla="*/ 1162613 w 3592824"/>
              <a:gd name="connsiteY108" fmla="*/ 3672408 h 6505980"/>
              <a:gd name="connsiteX109" fmla="*/ 1267627 w 3592824"/>
              <a:gd name="connsiteY109" fmla="*/ 3672408 h 6505980"/>
              <a:gd name="connsiteX110" fmla="*/ 1267627 w 3592824"/>
              <a:gd name="connsiteY110" fmla="*/ 2636174 h 6505980"/>
              <a:gd name="connsiteX111" fmla="*/ 1457972 w 3592824"/>
              <a:gd name="connsiteY111" fmla="*/ 2766635 h 6505980"/>
              <a:gd name="connsiteX112" fmla="*/ 1914541 w 3592824"/>
              <a:gd name="connsiteY112" fmla="*/ 1815401 h 6505980"/>
              <a:gd name="connsiteX113" fmla="*/ 1759871 w 3592824"/>
              <a:gd name="connsiteY113" fmla="*/ 1626771 h 6505980"/>
              <a:gd name="connsiteX114" fmla="*/ 1630255 w 3592824"/>
              <a:gd name="connsiteY114" fmla="*/ 1432944 h 6505980"/>
              <a:gd name="connsiteX115" fmla="*/ 1533657 w 3592824"/>
              <a:gd name="connsiteY115" fmla="*/ 1245834 h 6505980"/>
              <a:gd name="connsiteX116" fmla="*/ 1466898 w 3592824"/>
              <a:gd name="connsiteY116" fmla="*/ 1057506 h 6505980"/>
              <a:gd name="connsiteX117" fmla="*/ 1428386 w 3592824"/>
              <a:gd name="connsiteY117" fmla="*/ 871911 h 6505980"/>
              <a:gd name="connsiteX118" fmla="*/ 1418926 w 3592824"/>
              <a:gd name="connsiteY118" fmla="*/ 698165 h 6505980"/>
              <a:gd name="connsiteX119" fmla="*/ 1438518 w 3592824"/>
              <a:gd name="connsiteY119" fmla="*/ 529931 h 6505980"/>
              <a:gd name="connsiteX120" fmla="*/ 1487966 w 3592824"/>
              <a:gd name="connsiteY120" fmla="*/ 373157 h 6505980"/>
              <a:gd name="connsiteX121" fmla="*/ 1562109 w 3592824"/>
              <a:gd name="connsiteY121" fmla="*/ 234344 h 6505980"/>
              <a:gd name="connsiteX122" fmla="*/ 1590347 w 3592824"/>
              <a:gd name="connsiteY122" fmla="*/ 233909 h 6505980"/>
              <a:gd name="connsiteX123" fmla="*/ 1590423 w 3592824"/>
              <a:gd name="connsiteY123" fmla="*/ 276688 h 6505980"/>
              <a:gd name="connsiteX124" fmla="*/ 1534480 w 3592824"/>
              <a:gd name="connsiteY124" fmla="*/ 357380 h 6505980"/>
              <a:gd name="connsiteX125" fmla="*/ 1506010 w 3592824"/>
              <a:gd name="connsiteY125" fmla="*/ 457037 h 6505980"/>
              <a:gd name="connsiteX126" fmla="*/ 1488317 w 3592824"/>
              <a:gd name="connsiteY126" fmla="*/ 571212 h 6505980"/>
              <a:gd name="connsiteX127" fmla="*/ 1496884 w 3592824"/>
              <a:gd name="connsiteY127" fmla="*/ 693061 h 6505980"/>
              <a:gd name="connsiteX128" fmla="*/ 1522975 w 3592824"/>
              <a:gd name="connsiteY128" fmla="*/ 825308 h 6505980"/>
              <a:gd name="connsiteX129" fmla="*/ 1563776 w 3592824"/>
              <a:gd name="connsiteY129" fmla="*/ 957444 h 6505980"/>
              <a:gd name="connsiteX130" fmla="*/ 1623676 w 3592824"/>
              <a:gd name="connsiteY130" fmla="*/ 1089683 h 6505980"/>
              <a:gd name="connsiteX131" fmla="*/ 1701073 w 3592824"/>
              <a:gd name="connsiteY131" fmla="*/ 1219640 h 6505980"/>
              <a:gd name="connsiteX132" fmla="*/ 1784824 w 3592824"/>
              <a:gd name="connsiteY132" fmla="*/ 1340138 h 6505980"/>
              <a:gd name="connsiteX133" fmla="*/ 1839433 w 3592824"/>
              <a:gd name="connsiteY133" fmla="*/ 1402829 h 6505980"/>
              <a:gd name="connsiteX134" fmla="*/ 1879314 w 3592824"/>
              <a:gd name="connsiteY134" fmla="*/ 1462471 h 6505980"/>
              <a:gd name="connsiteX135" fmla="*/ 1923557 w 3592824"/>
              <a:gd name="connsiteY135" fmla="*/ 1509661 h 6505980"/>
              <a:gd name="connsiteX136" fmla="*/ 1968977 w 3592824"/>
              <a:gd name="connsiteY136" fmla="*/ 1553881 h 6505980"/>
              <a:gd name="connsiteX137" fmla="*/ 2023524 w 3592824"/>
              <a:gd name="connsiteY137" fmla="*/ 1583302 h 6505980"/>
              <a:gd name="connsiteX138" fmla="*/ 2159168 w 3592824"/>
              <a:gd name="connsiteY138" fmla="*/ 1357898 h 6505980"/>
              <a:gd name="connsiteX139" fmla="*/ 2301613 w 3592824"/>
              <a:gd name="connsiteY139" fmla="*/ 1152134 h 6505980"/>
              <a:gd name="connsiteX140" fmla="*/ 2456786 w 3592824"/>
              <a:gd name="connsiteY140" fmla="*/ 946442 h 6505980"/>
              <a:gd name="connsiteX141" fmla="*/ 2627883 w 3592824"/>
              <a:gd name="connsiteY141" fmla="*/ 750343 h 6505980"/>
              <a:gd name="connsiteX142" fmla="*/ 2819251 w 3592824"/>
              <a:gd name="connsiteY142" fmla="*/ 546637 h 6505980"/>
              <a:gd name="connsiteX143" fmla="*/ 3033293 w 3592824"/>
              <a:gd name="connsiteY143" fmla="*/ 338904 h 6505980"/>
              <a:gd name="connsiteX144" fmla="*/ 3075801 w 3592824"/>
              <a:gd name="connsiteY144" fmla="*/ 307656 h 6505980"/>
              <a:gd name="connsiteX145" fmla="*/ 3128615 w 3592824"/>
              <a:gd name="connsiteY145" fmla="*/ 255470 h 6505980"/>
              <a:gd name="connsiteX146" fmla="*/ 3193373 w 3592824"/>
              <a:gd name="connsiteY146" fmla="*/ 206920 h 6505980"/>
              <a:gd name="connsiteX147" fmla="*/ 3255727 w 3592824"/>
              <a:gd name="connsiteY147" fmla="*/ 153199 h 6505980"/>
              <a:gd name="connsiteX148" fmla="*/ 3326038 w 3592824"/>
              <a:gd name="connsiteY148" fmla="*/ 98736 h 6505980"/>
              <a:gd name="connsiteX149" fmla="*/ 3396772 w 3592824"/>
              <a:gd name="connsiteY149" fmla="*/ 57544 h 6505980"/>
              <a:gd name="connsiteX150" fmla="*/ 3465132 w 3592824"/>
              <a:gd name="connsiteY150" fmla="*/ 23864 h 6505980"/>
              <a:gd name="connsiteX151" fmla="*/ 3532718 w 3592824"/>
              <a:gd name="connsiteY151" fmla="*/ 3259 h 6505980"/>
              <a:gd name="connsiteX152" fmla="*/ 3587603 w 3592824"/>
              <a:gd name="connsiteY152" fmla="*/ 0 h 6505980"/>
              <a:gd name="connsiteX0" fmla="*/ 3587603 w 3592824"/>
              <a:gd name="connsiteY0" fmla="*/ 0 h 6505980"/>
              <a:gd name="connsiteX1" fmla="*/ 3592826 w 3592824"/>
              <a:gd name="connsiteY1" fmla="*/ 26762 h 6505980"/>
              <a:gd name="connsiteX2" fmla="*/ 3364346 w 3592824"/>
              <a:gd name="connsiteY2" fmla="*/ 165500 h 6505980"/>
              <a:gd name="connsiteX3" fmla="*/ 3152616 w 3592824"/>
              <a:gd name="connsiteY3" fmla="*/ 329280 h 6505980"/>
              <a:gd name="connsiteX4" fmla="*/ 2960808 w 3592824"/>
              <a:gd name="connsiteY4" fmla="*/ 513375 h 6505980"/>
              <a:gd name="connsiteX5" fmla="*/ 2797650 w 3592824"/>
              <a:gd name="connsiteY5" fmla="*/ 702384 h 6505980"/>
              <a:gd name="connsiteX6" fmla="*/ 2653992 w 3592824"/>
              <a:gd name="connsiteY6" fmla="*/ 892103 h 6505980"/>
              <a:gd name="connsiteX7" fmla="*/ 2576278 w 3592824"/>
              <a:gd name="connsiteY7" fmla="*/ 1039803 h 6505980"/>
              <a:gd name="connsiteX8" fmla="*/ 2564733 w 3592824"/>
              <a:gd name="connsiteY8" fmla="*/ 1032015 h 6505980"/>
              <a:gd name="connsiteX9" fmla="*/ 2559963 w 3592824"/>
              <a:gd name="connsiteY9" fmla="*/ 1034366 h 6505980"/>
              <a:gd name="connsiteX10" fmla="*/ 2558785 w 3592824"/>
              <a:gd name="connsiteY10" fmla="*/ 1042079 h 6505980"/>
              <a:gd name="connsiteX11" fmla="*/ 2559585 w 3592824"/>
              <a:gd name="connsiteY11" fmla="*/ 1048028 h 6505980"/>
              <a:gd name="connsiteX12" fmla="*/ 2561604 w 3592824"/>
              <a:gd name="connsiteY12" fmla="*/ 1060520 h 6505980"/>
              <a:gd name="connsiteX13" fmla="*/ 2553655 w 3592824"/>
              <a:gd name="connsiteY13" fmla="*/ 1067597 h 6505980"/>
              <a:gd name="connsiteX14" fmla="*/ 2552081 w 3592824"/>
              <a:gd name="connsiteY14" fmla="*/ 1074723 h 6505980"/>
              <a:gd name="connsiteX15" fmla="*/ 2548116 w 3592824"/>
              <a:gd name="connsiteY15" fmla="*/ 1083019 h 6505980"/>
              <a:gd name="connsiteX16" fmla="*/ 2552886 w 3592824"/>
              <a:gd name="connsiteY16" fmla="*/ 1080667 h 6505980"/>
              <a:gd name="connsiteX17" fmla="*/ 2552081 w 3592824"/>
              <a:gd name="connsiteY17" fmla="*/ 1074723 h 6505980"/>
              <a:gd name="connsiteX18" fmla="*/ 2576278 w 3592824"/>
              <a:gd name="connsiteY18" fmla="*/ 1039803 h 6505980"/>
              <a:gd name="connsiteX19" fmla="*/ 2559721 w 3592824"/>
              <a:gd name="connsiteY19" fmla="*/ 1224163 h 6505980"/>
              <a:gd name="connsiteX20" fmla="*/ 2451696 w 3592824"/>
              <a:gd name="connsiteY20" fmla="*/ 1220120 h 6505980"/>
              <a:gd name="connsiteX21" fmla="*/ 2333617 w 3592824"/>
              <a:gd name="connsiteY21" fmla="*/ 1482858 h 6505980"/>
              <a:gd name="connsiteX22" fmla="*/ 2239019 w 3592824"/>
              <a:gd name="connsiteY22" fmla="*/ 1750687 h 6505980"/>
              <a:gd name="connsiteX23" fmla="*/ 2166716 w 3592824"/>
              <a:gd name="connsiteY23" fmla="*/ 2028149 h 6505980"/>
              <a:gd name="connsiteX24" fmla="*/ 2138696 w 3592824"/>
              <a:gd name="connsiteY24" fmla="*/ 2191021 h 6505980"/>
              <a:gd name="connsiteX25" fmla="*/ 1708453 w 3592824"/>
              <a:gd name="connsiteY25" fmla="*/ 2932299 h 6505980"/>
              <a:gd name="connsiteX26" fmla="*/ 1722817 w 3592824"/>
              <a:gd name="connsiteY26" fmla="*/ 3822513 h 6505980"/>
              <a:gd name="connsiteX27" fmla="*/ 1536952 w 3592824"/>
              <a:gd name="connsiteY27" fmla="*/ 3772714 h 6505980"/>
              <a:gd name="connsiteX28" fmla="*/ 1541206 w 3592824"/>
              <a:gd name="connsiteY28" fmla="*/ 4042551 h 6505980"/>
              <a:gd name="connsiteX29" fmla="*/ 1736905 w 3592824"/>
              <a:gd name="connsiteY29" fmla="*/ 4202721 h 6505980"/>
              <a:gd name="connsiteX30" fmla="*/ 1910038 w 3592824"/>
              <a:gd name="connsiteY30" fmla="*/ 4375859 h 6505980"/>
              <a:gd name="connsiteX31" fmla="*/ 2049967 w 3592824"/>
              <a:gd name="connsiteY31" fmla="*/ 4551312 h 6505980"/>
              <a:gd name="connsiteX32" fmla="*/ 2161751 w 3592824"/>
              <a:gd name="connsiteY32" fmla="*/ 4736795 h 6505980"/>
              <a:gd name="connsiteX33" fmla="*/ 2245901 w 3592824"/>
              <a:gd name="connsiteY33" fmla="*/ 4927533 h 6505980"/>
              <a:gd name="connsiteX34" fmla="*/ 2299319 w 3592824"/>
              <a:gd name="connsiteY34" fmla="*/ 5113852 h 6505980"/>
              <a:gd name="connsiteX35" fmla="*/ 2323619 w 3592824"/>
              <a:gd name="connsiteY35" fmla="*/ 5302637 h 6505980"/>
              <a:gd name="connsiteX36" fmla="*/ 2316528 w 3592824"/>
              <a:gd name="connsiteY36" fmla="*/ 5487662 h 6505980"/>
              <a:gd name="connsiteX37" fmla="*/ 2281292 w 3592824"/>
              <a:gd name="connsiteY37" fmla="*/ 5660347 h 6505980"/>
              <a:gd name="connsiteX38" fmla="*/ 2254472 w 3592824"/>
              <a:gd name="connsiteY38" fmla="*/ 5669051 h 6505980"/>
              <a:gd name="connsiteX39" fmla="*/ 2243469 w 3592824"/>
              <a:gd name="connsiteY39" fmla="*/ 5622519 h 6505980"/>
              <a:gd name="connsiteX40" fmla="*/ 2276202 w 3592824"/>
              <a:gd name="connsiteY40" fmla="*/ 5518399 h 6505980"/>
              <a:gd name="connsiteX41" fmla="*/ 2277887 w 3592824"/>
              <a:gd name="connsiteY41" fmla="*/ 5401645 h 6505980"/>
              <a:gd name="connsiteX42" fmla="*/ 2265586 w 3592824"/>
              <a:gd name="connsiteY42" fmla="*/ 5272239 h 6505980"/>
              <a:gd name="connsiteX43" fmla="*/ 2226278 w 3592824"/>
              <a:gd name="connsiteY43" fmla="*/ 5142134 h 6505980"/>
              <a:gd name="connsiteX44" fmla="*/ 2167610 w 3592824"/>
              <a:gd name="connsiteY44" fmla="*/ 5005824 h 6505980"/>
              <a:gd name="connsiteX45" fmla="*/ 2094934 w 3592824"/>
              <a:gd name="connsiteY45" fmla="*/ 4873928 h 6505980"/>
              <a:gd name="connsiteX46" fmla="*/ 2004022 w 3592824"/>
              <a:gd name="connsiteY46" fmla="*/ 4747491 h 6505980"/>
              <a:gd name="connsiteX47" fmla="*/ 1897003 w 3592824"/>
              <a:gd name="connsiteY47" fmla="*/ 4628630 h 6505980"/>
              <a:gd name="connsiteX48" fmla="*/ 1786353 w 3592824"/>
              <a:gd name="connsiteY48" fmla="*/ 4521927 h 6505980"/>
              <a:gd name="connsiteX49" fmla="*/ 1718256 w 3592824"/>
              <a:gd name="connsiteY49" fmla="*/ 4469625 h 6505980"/>
              <a:gd name="connsiteX50" fmla="*/ 1664984 w 3592824"/>
              <a:gd name="connsiteY50" fmla="*/ 4416354 h 6505980"/>
              <a:gd name="connsiteX51" fmla="*/ 1610735 w 3592824"/>
              <a:gd name="connsiteY51" fmla="*/ 4377899 h 6505980"/>
              <a:gd name="connsiteX52" fmla="*/ 1556121 w 3592824"/>
              <a:gd name="connsiteY52" fmla="*/ 4343019 h 6505980"/>
              <a:gd name="connsiteX53" fmla="*/ 1496586 w 3592824"/>
              <a:gd name="connsiteY53" fmla="*/ 4326909 h 6505980"/>
              <a:gd name="connsiteX54" fmla="*/ 1424825 w 3592824"/>
              <a:gd name="connsiteY54" fmla="*/ 4611755 h 6505980"/>
              <a:gd name="connsiteX55" fmla="*/ 1341569 w 3592824"/>
              <a:gd name="connsiteY55" fmla="*/ 4877209 h 6505980"/>
              <a:gd name="connsiteX56" fmla="*/ 1246153 w 3592824"/>
              <a:gd name="connsiteY56" fmla="*/ 5146295 h 6505980"/>
              <a:gd name="connsiteX57" fmla="*/ 1133098 w 3592824"/>
              <a:gd name="connsiteY57" fmla="*/ 5409585 h 6505980"/>
              <a:gd name="connsiteX58" fmla="*/ 1002651 w 3592824"/>
              <a:gd name="connsiteY58" fmla="*/ 5687069 h 6505980"/>
              <a:gd name="connsiteX59" fmla="*/ 851621 w 3592824"/>
              <a:gd name="connsiteY59" fmla="*/ 5975542 h 6505980"/>
              <a:gd name="connsiteX60" fmla="*/ 819067 w 3592824"/>
              <a:gd name="connsiteY60" fmla="*/ 6021945 h 6505980"/>
              <a:gd name="connsiteX61" fmla="*/ 782039 w 3592824"/>
              <a:gd name="connsiteY61" fmla="*/ 6094137 h 6505980"/>
              <a:gd name="connsiteX62" fmla="*/ 732689 w 3592824"/>
              <a:gd name="connsiteY62" fmla="*/ 6165853 h 6505980"/>
              <a:gd name="connsiteX63" fmla="*/ 686953 w 3592824"/>
              <a:gd name="connsiteY63" fmla="*/ 6242495 h 6505980"/>
              <a:gd name="connsiteX64" fmla="*/ 633819 w 3592824"/>
              <a:gd name="connsiteY64" fmla="*/ 6322262 h 6505980"/>
              <a:gd name="connsiteX65" fmla="*/ 576894 w 3592824"/>
              <a:gd name="connsiteY65" fmla="*/ 6387714 h 6505980"/>
              <a:gd name="connsiteX66" fmla="*/ 520310 w 3592824"/>
              <a:gd name="connsiteY66" fmla="*/ 6444298 h 6505980"/>
              <a:gd name="connsiteX67" fmla="*/ 461122 w 3592824"/>
              <a:gd name="connsiteY67" fmla="*/ 6486433 h 6505980"/>
              <a:gd name="connsiteX68" fmla="*/ 409611 w 3592824"/>
              <a:gd name="connsiteY68" fmla="*/ 6505980 h 6505980"/>
              <a:gd name="connsiteX69" fmla="*/ 397795 w 3592824"/>
              <a:gd name="connsiteY69" fmla="*/ 6478382 h 6505980"/>
              <a:gd name="connsiteX70" fmla="*/ 580228 w 3592824"/>
              <a:gd name="connsiteY70" fmla="*/ 6260780 h 6505980"/>
              <a:gd name="connsiteX71" fmla="*/ 740291 w 3592824"/>
              <a:gd name="connsiteY71" fmla="*/ 6020812 h 6505980"/>
              <a:gd name="connsiteX72" fmla="*/ 876161 w 3592824"/>
              <a:gd name="connsiteY72" fmla="*/ 5764542 h 6505980"/>
              <a:gd name="connsiteX73" fmla="*/ 983460 w 3592824"/>
              <a:gd name="connsiteY73" fmla="*/ 5511282 h 6505980"/>
              <a:gd name="connsiteX74" fmla="*/ 1071980 w 3592824"/>
              <a:gd name="connsiteY74" fmla="*/ 5262934 h 6505980"/>
              <a:gd name="connsiteX75" fmla="*/ 1108340 w 3592824"/>
              <a:gd name="connsiteY75" fmla="*/ 5079541 h 6505980"/>
              <a:gd name="connsiteX76" fmla="*/ 1121344 w 3592824"/>
              <a:gd name="connsiteY76" fmla="*/ 5084649 h 6505980"/>
              <a:gd name="connsiteX77" fmla="*/ 1125291 w 3592824"/>
              <a:gd name="connsiteY77" fmla="*/ 5080701 h 6505980"/>
              <a:gd name="connsiteX78" fmla="*/ 1124442 w 3592824"/>
              <a:gd name="connsiteY78" fmla="*/ 5071961 h 6505980"/>
              <a:gd name="connsiteX79" fmla="*/ 1122157 w 3592824"/>
              <a:gd name="connsiteY79" fmla="*/ 5065724 h 6505980"/>
              <a:gd name="connsiteX80" fmla="*/ 1117049 w 3592824"/>
              <a:gd name="connsiteY80" fmla="*/ 5052716 h 6505980"/>
              <a:gd name="connsiteX81" fmla="*/ 1122811 w 3592824"/>
              <a:gd name="connsiteY81" fmla="*/ 5042696 h 6505980"/>
              <a:gd name="connsiteX82" fmla="*/ 1122495 w 3592824"/>
              <a:gd name="connsiteY82" fmla="*/ 5034485 h 6505980"/>
              <a:gd name="connsiteX83" fmla="*/ 1124158 w 3592824"/>
              <a:gd name="connsiteY83" fmla="*/ 5024300 h 6505980"/>
              <a:gd name="connsiteX84" fmla="*/ 1120205 w 3592824"/>
              <a:gd name="connsiteY84" fmla="*/ 5028252 h 6505980"/>
              <a:gd name="connsiteX85" fmla="*/ 1122495 w 3592824"/>
              <a:gd name="connsiteY85" fmla="*/ 5034485 h 6505980"/>
              <a:gd name="connsiteX86" fmla="*/ 1108340 w 3592824"/>
              <a:gd name="connsiteY86" fmla="*/ 5079541 h 6505980"/>
              <a:gd name="connsiteX87" fmla="*/ 1019535 w 3592824"/>
              <a:gd name="connsiteY87" fmla="*/ 5061794 h 6505980"/>
              <a:gd name="connsiteX88" fmla="*/ 907867 w 3592824"/>
              <a:gd name="connsiteY88" fmla="*/ 5071187 h 6505980"/>
              <a:gd name="connsiteX89" fmla="*/ 788983 w 3592824"/>
              <a:gd name="connsiteY89" fmla="*/ 5093104 h 6505980"/>
              <a:gd name="connsiteX90" fmla="*/ 658043 w 3592824"/>
              <a:gd name="connsiteY90" fmla="*/ 5134555 h 6505980"/>
              <a:gd name="connsiteX91" fmla="*/ 522026 w 3592824"/>
              <a:gd name="connsiteY91" fmla="*/ 5190653 h 6505980"/>
              <a:gd name="connsiteX92" fmla="*/ 384200 w 3592824"/>
              <a:gd name="connsiteY92" fmla="*/ 5252843 h 6505980"/>
              <a:gd name="connsiteX93" fmla="*/ 249344 w 3592824"/>
              <a:gd name="connsiteY93" fmla="*/ 5325897 h 6505980"/>
              <a:gd name="connsiteX94" fmla="*/ 120569 w 3592824"/>
              <a:gd name="connsiteY94" fmla="*/ 5397133 h 6505980"/>
              <a:gd name="connsiteX95" fmla="*/ 0 w 3592824"/>
              <a:gd name="connsiteY95" fmla="*/ 5468693 h 6505980"/>
              <a:gd name="connsiteX96" fmla="*/ 124698 w 3592824"/>
              <a:gd name="connsiteY96" fmla="*/ 5335477 h 6505980"/>
              <a:gd name="connsiteX97" fmla="*/ 246734 w 3592824"/>
              <a:gd name="connsiteY97" fmla="*/ 5221959 h 6505980"/>
              <a:gd name="connsiteX98" fmla="*/ 376856 w 3592824"/>
              <a:gd name="connsiteY98" fmla="*/ 5132327 h 6505980"/>
              <a:gd name="connsiteX99" fmla="*/ 515500 w 3592824"/>
              <a:gd name="connsiteY99" fmla="*/ 5051213 h 6505980"/>
              <a:gd name="connsiteX100" fmla="*/ 659408 w 3592824"/>
              <a:gd name="connsiteY100" fmla="*/ 4987219 h 6505980"/>
              <a:gd name="connsiteX101" fmla="*/ 820898 w 3592824"/>
              <a:gd name="connsiteY101" fmla="*/ 4940794 h 6505980"/>
              <a:gd name="connsiteX102" fmla="*/ 1181074 w 3592824"/>
              <a:gd name="connsiteY102" fmla="*/ 4846988 h 6505980"/>
              <a:gd name="connsiteX103" fmla="*/ 1226539 w 3592824"/>
              <a:gd name="connsiteY103" fmla="*/ 4526635 h 6505980"/>
              <a:gd name="connsiteX104" fmla="*/ 1248314 w 3592824"/>
              <a:gd name="connsiteY104" fmla="*/ 4207589 h 6505980"/>
              <a:gd name="connsiteX105" fmla="*/ 1246367 w 3592824"/>
              <a:gd name="connsiteY105" fmla="*/ 3884569 h 6505980"/>
              <a:gd name="connsiteX106" fmla="*/ 1230789 w 3592824"/>
              <a:gd name="connsiteY106" fmla="*/ 3690675 h 6505980"/>
              <a:gd name="connsiteX107" fmla="*/ 1162613 w 3592824"/>
              <a:gd name="connsiteY107" fmla="*/ 3672408 h 6505980"/>
              <a:gd name="connsiteX108" fmla="*/ 1267627 w 3592824"/>
              <a:gd name="connsiteY108" fmla="*/ 3672408 h 6505980"/>
              <a:gd name="connsiteX109" fmla="*/ 1267627 w 3592824"/>
              <a:gd name="connsiteY109" fmla="*/ 2636174 h 6505980"/>
              <a:gd name="connsiteX110" fmla="*/ 1457972 w 3592824"/>
              <a:gd name="connsiteY110" fmla="*/ 2766635 h 6505980"/>
              <a:gd name="connsiteX111" fmla="*/ 1914541 w 3592824"/>
              <a:gd name="connsiteY111" fmla="*/ 1815401 h 6505980"/>
              <a:gd name="connsiteX112" fmla="*/ 1759871 w 3592824"/>
              <a:gd name="connsiteY112" fmla="*/ 1626771 h 6505980"/>
              <a:gd name="connsiteX113" fmla="*/ 1630255 w 3592824"/>
              <a:gd name="connsiteY113" fmla="*/ 1432944 h 6505980"/>
              <a:gd name="connsiteX114" fmla="*/ 1533657 w 3592824"/>
              <a:gd name="connsiteY114" fmla="*/ 1245834 h 6505980"/>
              <a:gd name="connsiteX115" fmla="*/ 1466898 w 3592824"/>
              <a:gd name="connsiteY115" fmla="*/ 1057506 h 6505980"/>
              <a:gd name="connsiteX116" fmla="*/ 1428386 w 3592824"/>
              <a:gd name="connsiteY116" fmla="*/ 871911 h 6505980"/>
              <a:gd name="connsiteX117" fmla="*/ 1418926 w 3592824"/>
              <a:gd name="connsiteY117" fmla="*/ 698165 h 6505980"/>
              <a:gd name="connsiteX118" fmla="*/ 1438518 w 3592824"/>
              <a:gd name="connsiteY118" fmla="*/ 529931 h 6505980"/>
              <a:gd name="connsiteX119" fmla="*/ 1487966 w 3592824"/>
              <a:gd name="connsiteY119" fmla="*/ 373157 h 6505980"/>
              <a:gd name="connsiteX120" fmla="*/ 1562109 w 3592824"/>
              <a:gd name="connsiteY120" fmla="*/ 234344 h 6505980"/>
              <a:gd name="connsiteX121" fmla="*/ 1590347 w 3592824"/>
              <a:gd name="connsiteY121" fmla="*/ 233909 h 6505980"/>
              <a:gd name="connsiteX122" fmla="*/ 1590423 w 3592824"/>
              <a:gd name="connsiteY122" fmla="*/ 276688 h 6505980"/>
              <a:gd name="connsiteX123" fmla="*/ 1534480 w 3592824"/>
              <a:gd name="connsiteY123" fmla="*/ 357380 h 6505980"/>
              <a:gd name="connsiteX124" fmla="*/ 1506010 w 3592824"/>
              <a:gd name="connsiteY124" fmla="*/ 457037 h 6505980"/>
              <a:gd name="connsiteX125" fmla="*/ 1488317 w 3592824"/>
              <a:gd name="connsiteY125" fmla="*/ 571212 h 6505980"/>
              <a:gd name="connsiteX126" fmla="*/ 1496884 w 3592824"/>
              <a:gd name="connsiteY126" fmla="*/ 693061 h 6505980"/>
              <a:gd name="connsiteX127" fmla="*/ 1522975 w 3592824"/>
              <a:gd name="connsiteY127" fmla="*/ 825308 h 6505980"/>
              <a:gd name="connsiteX128" fmla="*/ 1563776 w 3592824"/>
              <a:gd name="connsiteY128" fmla="*/ 957444 h 6505980"/>
              <a:gd name="connsiteX129" fmla="*/ 1623676 w 3592824"/>
              <a:gd name="connsiteY129" fmla="*/ 1089683 h 6505980"/>
              <a:gd name="connsiteX130" fmla="*/ 1701073 w 3592824"/>
              <a:gd name="connsiteY130" fmla="*/ 1219640 h 6505980"/>
              <a:gd name="connsiteX131" fmla="*/ 1784824 w 3592824"/>
              <a:gd name="connsiteY131" fmla="*/ 1340138 h 6505980"/>
              <a:gd name="connsiteX132" fmla="*/ 1839433 w 3592824"/>
              <a:gd name="connsiteY132" fmla="*/ 1402829 h 6505980"/>
              <a:gd name="connsiteX133" fmla="*/ 1879314 w 3592824"/>
              <a:gd name="connsiteY133" fmla="*/ 1462471 h 6505980"/>
              <a:gd name="connsiteX134" fmla="*/ 1923557 w 3592824"/>
              <a:gd name="connsiteY134" fmla="*/ 1509661 h 6505980"/>
              <a:gd name="connsiteX135" fmla="*/ 1968977 w 3592824"/>
              <a:gd name="connsiteY135" fmla="*/ 1553881 h 6505980"/>
              <a:gd name="connsiteX136" fmla="*/ 2023524 w 3592824"/>
              <a:gd name="connsiteY136" fmla="*/ 1583302 h 6505980"/>
              <a:gd name="connsiteX137" fmla="*/ 2159168 w 3592824"/>
              <a:gd name="connsiteY137" fmla="*/ 1357898 h 6505980"/>
              <a:gd name="connsiteX138" fmla="*/ 2301613 w 3592824"/>
              <a:gd name="connsiteY138" fmla="*/ 1152134 h 6505980"/>
              <a:gd name="connsiteX139" fmla="*/ 2456786 w 3592824"/>
              <a:gd name="connsiteY139" fmla="*/ 946442 h 6505980"/>
              <a:gd name="connsiteX140" fmla="*/ 2627883 w 3592824"/>
              <a:gd name="connsiteY140" fmla="*/ 750343 h 6505980"/>
              <a:gd name="connsiteX141" fmla="*/ 2819251 w 3592824"/>
              <a:gd name="connsiteY141" fmla="*/ 546637 h 6505980"/>
              <a:gd name="connsiteX142" fmla="*/ 3033293 w 3592824"/>
              <a:gd name="connsiteY142" fmla="*/ 338904 h 6505980"/>
              <a:gd name="connsiteX143" fmla="*/ 3075801 w 3592824"/>
              <a:gd name="connsiteY143" fmla="*/ 307656 h 6505980"/>
              <a:gd name="connsiteX144" fmla="*/ 3128615 w 3592824"/>
              <a:gd name="connsiteY144" fmla="*/ 255470 h 6505980"/>
              <a:gd name="connsiteX145" fmla="*/ 3193373 w 3592824"/>
              <a:gd name="connsiteY145" fmla="*/ 206920 h 6505980"/>
              <a:gd name="connsiteX146" fmla="*/ 3255727 w 3592824"/>
              <a:gd name="connsiteY146" fmla="*/ 153199 h 6505980"/>
              <a:gd name="connsiteX147" fmla="*/ 3326038 w 3592824"/>
              <a:gd name="connsiteY147" fmla="*/ 98736 h 6505980"/>
              <a:gd name="connsiteX148" fmla="*/ 3396772 w 3592824"/>
              <a:gd name="connsiteY148" fmla="*/ 57544 h 6505980"/>
              <a:gd name="connsiteX149" fmla="*/ 3465132 w 3592824"/>
              <a:gd name="connsiteY149" fmla="*/ 23864 h 6505980"/>
              <a:gd name="connsiteX150" fmla="*/ 3532718 w 3592824"/>
              <a:gd name="connsiteY150" fmla="*/ 3259 h 6505980"/>
              <a:gd name="connsiteX151" fmla="*/ 3587603 w 3592824"/>
              <a:gd name="connsiteY151" fmla="*/ 0 h 6505980"/>
              <a:gd name="connsiteX0" fmla="*/ 3587603 w 3592824"/>
              <a:gd name="connsiteY0" fmla="*/ 0 h 6505980"/>
              <a:gd name="connsiteX1" fmla="*/ 3592826 w 3592824"/>
              <a:gd name="connsiteY1" fmla="*/ 26762 h 6505980"/>
              <a:gd name="connsiteX2" fmla="*/ 3364346 w 3592824"/>
              <a:gd name="connsiteY2" fmla="*/ 165500 h 6505980"/>
              <a:gd name="connsiteX3" fmla="*/ 3152616 w 3592824"/>
              <a:gd name="connsiteY3" fmla="*/ 329280 h 6505980"/>
              <a:gd name="connsiteX4" fmla="*/ 2960808 w 3592824"/>
              <a:gd name="connsiteY4" fmla="*/ 513375 h 6505980"/>
              <a:gd name="connsiteX5" fmla="*/ 2797650 w 3592824"/>
              <a:gd name="connsiteY5" fmla="*/ 702384 h 6505980"/>
              <a:gd name="connsiteX6" fmla="*/ 2653992 w 3592824"/>
              <a:gd name="connsiteY6" fmla="*/ 892103 h 6505980"/>
              <a:gd name="connsiteX7" fmla="*/ 2576278 w 3592824"/>
              <a:gd name="connsiteY7" fmla="*/ 1039803 h 6505980"/>
              <a:gd name="connsiteX8" fmla="*/ 2564733 w 3592824"/>
              <a:gd name="connsiteY8" fmla="*/ 1032015 h 6505980"/>
              <a:gd name="connsiteX9" fmla="*/ 2559963 w 3592824"/>
              <a:gd name="connsiteY9" fmla="*/ 1034366 h 6505980"/>
              <a:gd name="connsiteX10" fmla="*/ 2558785 w 3592824"/>
              <a:gd name="connsiteY10" fmla="*/ 1042079 h 6505980"/>
              <a:gd name="connsiteX11" fmla="*/ 2559585 w 3592824"/>
              <a:gd name="connsiteY11" fmla="*/ 1048028 h 6505980"/>
              <a:gd name="connsiteX12" fmla="*/ 2561604 w 3592824"/>
              <a:gd name="connsiteY12" fmla="*/ 1060520 h 6505980"/>
              <a:gd name="connsiteX13" fmla="*/ 2553655 w 3592824"/>
              <a:gd name="connsiteY13" fmla="*/ 1067597 h 6505980"/>
              <a:gd name="connsiteX14" fmla="*/ 2552081 w 3592824"/>
              <a:gd name="connsiteY14" fmla="*/ 1074723 h 6505980"/>
              <a:gd name="connsiteX15" fmla="*/ 2548116 w 3592824"/>
              <a:gd name="connsiteY15" fmla="*/ 1083019 h 6505980"/>
              <a:gd name="connsiteX16" fmla="*/ 2552886 w 3592824"/>
              <a:gd name="connsiteY16" fmla="*/ 1080667 h 6505980"/>
              <a:gd name="connsiteX17" fmla="*/ 2552081 w 3592824"/>
              <a:gd name="connsiteY17" fmla="*/ 1074723 h 6505980"/>
              <a:gd name="connsiteX18" fmla="*/ 2576278 w 3592824"/>
              <a:gd name="connsiteY18" fmla="*/ 1039803 h 6505980"/>
              <a:gd name="connsiteX19" fmla="*/ 2451696 w 3592824"/>
              <a:gd name="connsiteY19" fmla="*/ 1220120 h 6505980"/>
              <a:gd name="connsiteX20" fmla="*/ 2333617 w 3592824"/>
              <a:gd name="connsiteY20" fmla="*/ 1482858 h 6505980"/>
              <a:gd name="connsiteX21" fmla="*/ 2239019 w 3592824"/>
              <a:gd name="connsiteY21" fmla="*/ 1750687 h 6505980"/>
              <a:gd name="connsiteX22" fmla="*/ 2166716 w 3592824"/>
              <a:gd name="connsiteY22" fmla="*/ 2028149 h 6505980"/>
              <a:gd name="connsiteX23" fmla="*/ 2138696 w 3592824"/>
              <a:gd name="connsiteY23" fmla="*/ 2191021 h 6505980"/>
              <a:gd name="connsiteX24" fmla="*/ 1708453 w 3592824"/>
              <a:gd name="connsiteY24" fmla="*/ 2932299 h 6505980"/>
              <a:gd name="connsiteX25" fmla="*/ 1722817 w 3592824"/>
              <a:gd name="connsiteY25" fmla="*/ 3822513 h 6505980"/>
              <a:gd name="connsiteX26" fmla="*/ 1536952 w 3592824"/>
              <a:gd name="connsiteY26" fmla="*/ 3772714 h 6505980"/>
              <a:gd name="connsiteX27" fmla="*/ 1541206 w 3592824"/>
              <a:gd name="connsiteY27" fmla="*/ 4042551 h 6505980"/>
              <a:gd name="connsiteX28" fmla="*/ 1736905 w 3592824"/>
              <a:gd name="connsiteY28" fmla="*/ 4202721 h 6505980"/>
              <a:gd name="connsiteX29" fmla="*/ 1910038 w 3592824"/>
              <a:gd name="connsiteY29" fmla="*/ 4375859 h 6505980"/>
              <a:gd name="connsiteX30" fmla="*/ 2049967 w 3592824"/>
              <a:gd name="connsiteY30" fmla="*/ 4551312 h 6505980"/>
              <a:gd name="connsiteX31" fmla="*/ 2161751 w 3592824"/>
              <a:gd name="connsiteY31" fmla="*/ 4736795 h 6505980"/>
              <a:gd name="connsiteX32" fmla="*/ 2245901 w 3592824"/>
              <a:gd name="connsiteY32" fmla="*/ 4927533 h 6505980"/>
              <a:gd name="connsiteX33" fmla="*/ 2299319 w 3592824"/>
              <a:gd name="connsiteY33" fmla="*/ 5113852 h 6505980"/>
              <a:gd name="connsiteX34" fmla="*/ 2323619 w 3592824"/>
              <a:gd name="connsiteY34" fmla="*/ 5302637 h 6505980"/>
              <a:gd name="connsiteX35" fmla="*/ 2316528 w 3592824"/>
              <a:gd name="connsiteY35" fmla="*/ 5487662 h 6505980"/>
              <a:gd name="connsiteX36" fmla="*/ 2281292 w 3592824"/>
              <a:gd name="connsiteY36" fmla="*/ 5660347 h 6505980"/>
              <a:gd name="connsiteX37" fmla="*/ 2254472 w 3592824"/>
              <a:gd name="connsiteY37" fmla="*/ 5669051 h 6505980"/>
              <a:gd name="connsiteX38" fmla="*/ 2243469 w 3592824"/>
              <a:gd name="connsiteY38" fmla="*/ 5622519 h 6505980"/>
              <a:gd name="connsiteX39" fmla="*/ 2276202 w 3592824"/>
              <a:gd name="connsiteY39" fmla="*/ 5518399 h 6505980"/>
              <a:gd name="connsiteX40" fmla="*/ 2277887 w 3592824"/>
              <a:gd name="connsiteY40" fmla="*/ 5401645 h 6505980"/>
              <a:gd name="connsiteX41" fmla="*/ 2265586 w 3592824"/>
              <a:gd name="connsiteY41" fmla="*/ 5272239 h 6505980"/>
              <a:gd name="connsiteX42" fmla="*/ 2226278 w 3592824"/>
              <a:gd name="connsiteY42" fmla="*/ 5142134 h 6505980"/>
              <a:gd name="connsiteX43" fmla="*/ 2167610 w 3592824"/>
              <a:gd name="connsiteY43" fmla="*/ 5005824 h 6505980"/>
              <a:gd name="connsiteX44" fmla="*/ 2094934 w 3592824"/>
              <a:gd name="connsiteY44" fmla="*/ 4873928 h 6505980"/>
              <a:gd name="connsiteX45" fmla="*/ 2004022 w 3592824"/>
              <a:gd name="connsiteY45" fmla="*/ 4747491 h 6505980"/>
              <a:gd name="connsiteX46" fmla="*/ 1897003 w 3592824"/>
              <a:gd name="connsiteY46" fmla="*/ 4628630 h 6505980"/>
              <a:gd name="connsiteX47" fmla="*/ 1786353 w 3592824"/>
              <a:gd name="connsiteY47" fmla="*/ 4521927 h 6505980"/>
              <a:gd name="connsiteX48" fmla="*/ 1718256 w 3592824"/>
              <a:gd name="connsiteY48" fmla="*/ 4469625 h 6505980"/>
              <a:gd name="connsiteX49" fmla="*/ 1664984 w 3592824"/>
              <a:gd name="connsiteY49" fmla="*/ 4416354 h 6505980"/>
              <a:gd name="connsiteX50" fmla="*/ 1610735 w 3592824"/>
              <a:gd name="connsiteY50" fmla="*/ 4377899 h 6505980"/>
              <a:gd name="connsiteX51" fmla="*/ 1556121 w 3592824"/>
              <a:gd name="connsiteY51" fmla="*/ 4343019 h 6505980"/>
              <a:gd name="connsiteX52" fmla="*/ 1496586 w 3592824"/>
              <a:gd name="connsiteY52" fmla="*/ 4326909 h 6505980"/>
              <a:gd name="connsiteX53" fmla="*/ 1424825 w 3592824"/>
              <a:gd name="connsiteY53" fmla="*/ 4611755 h 6505980"/>
              <a:gd name="connsiteX54" fmla="*/ 1341569 w 3592824"/>
              <a:gd name="connsiteY54" fmla="*/ 4877209 h 6505980"/>
              <a:gd name="connsiteX55" fmla="*/ 1246153 w 3592824"/>
              <a:gd name="connsiteY55" fmla="*/ 5146295 h 6505980"/>
              <a:gd name="connsiteX56" fmla="*/ 1133098 w 3592824"/>
              <a:gd name="connsiteY56" fmla="*/ 5409585 h 6505980"/>
              <a:gd name="connsiteX57" fmla="*/ 1002651 w 3592824"/>
              <a:gd name="connsiteY57" fmla="*/ 5687069 h 6505980"/>
              <a:gd name="connsiteX58" fmla="*/ 851621 w 3592824"/>
              <a:gd name="connsiteY58" fmla="*/ 5975542 h 6505980"/>
              <a:gd name="connsiteX59" fmla="*/ 819067 w 3592824"/>
              <a:gd name="connsiteY59" fmla="*/ 6021945 h 6505980"/>
              <a:gd name="connsiteX60" fmla="*/ 782039 w 3592824"/>
              <a:gd name="connsiteY60" fmla="*/ 6094137 h 6505980"/>
              <a:gd name="connsiteX61" fmla="*/ 732689 w 3592824"/>
              <a:gd name="connsiteY61" fmla="*/ 6165853 h 6505980"/>
              <a:gd name="connsiteX62" fmla="*/ 686953 w 3592824"/>
              <a:gd name="connsiteY62" fmla="*/ 6242495 h 6505980"/>
              <a:gd name="connsiteX63" fmla="*/ 633819 w 3592824"/>
              <a:gd name="connsiteY63" fmla="*/ 6322262 h 6505980"/>
              <a:gd name="connsiteX64" fmla="*/ 576894 w 3592824"/>
              <a:gd name="connsiteY64" fmla="*/ 6387714 h 6505980"/>
              <a:gd name="connsiteX65" fmla="*/ 520310 w 3592824"/>
              <a:gd name="connsiteY65" fmla="*/ 6444298 h 6505980"/>
              <a:gd name="connsiteX66" fmla="*/ 461122 w 3592824"/>
              <a:gd name="connsiteY66" fmla="*/ 6486433 h 6505980"/>
              <a:gd name="connsiteX67" fmla="*/ 409611 w 3592824"/>
              <a:gd name="connsiteY67" fmla="*/ 6505980 h 6505980"/>
              <a:gd name="connsiteX68" fmla="*/ 397795 w 3592824"/>
              <a:gd name="connsiteY68" fmla="*/ 6478382 h 6505980"/>
              <a:gd name="connsiteX69" fmla="*/ 580228 w 3592824"/>
              <a:gd name="connsiteY69" fmla="*/ 6260780 h 6505980"/>
              <a:gd name="connsiteX70" fmla="*/ 740291 w 3592824"/>
              <a:gd name="connsiteY70" fmla="*/ 6020812 h 6505980"/>
              <a:gd name="connsiteX71" fmla="*/ 876161 w 3592824"/>
              <a:gd name="connsiteY71" fmla="*/ 5764542 h 6505980"/>
              <a:gd name="connsiteX72" fmla="*/ 983460 w 3592824"/>
              <a:gd name="connsiteY72" fmla="*/ 5511282 h 6505980"/>
              <a:gd name="connsiteX73" fmla="*/ 1071980 w 3592824"/>
              <a:gd name="connsiteY73" fmla="*/ 5262934 h 6505980"/>
              <a:gd name="connsiteX74" fmla="*/ 1108340 w 3592824"/>
              <a:gd name="connsiteY74" fmla="*/ 5079541 h 6505980"/>
              <a:gd name="connsiteX75" fmla="*/ 1121344 w 3592824"/>
              <a:gd name="connsiteY75" fmla="*/ 5084649 h 6505980"/>
              <a:gd name="connsiteX76" fmla="*/ 1125291 w 3592824"/>
              <a:gd name="connsiteY76" fmla="*/ 5080701 h 6505980"/>
              <a:gd name="connsiteX77" fmla="*/ 1124442 w 3592824"/>
              <a:gd name="connsiteY77" fmla="*/ 5071961 h 6505980"/>
              <a:gd name="connsiteX78" fmla="*/ 1122157 w 3592824"/>
              <a:gd name="connsiteY78" fmla="*/ 5065724 h 6505980"/>
              <a:gd name="connsiteX79" fmla="*/ 1117049 w 3592824"/>
              <a:gd name="connsiteY79" fmla="*/ 5052716 h 6505980"/>
              <a:gd name="connsiteX80" fmla="*/ 1122811 w 3592824"/>
              <a:gd name="connsiteY80" fmla="*/ 5042696 h 6505980"/>
              <a:gd name="connsiteX81" fmla="*/ 1122495 w 3592824"/>
              <a:gd name="connsiteY81" fmla="*/ 5034485 h 6505980"/>
              <a:gd name="connsiteX82" fmla="*/ 1124158 w 3592824"/>
              <a:gd name="connsiteY82" fmla="*/ 5024300 h 6505980"/>
              <a:gd name="connsiteX83" fmla="*/ 1120205 w 3592824"/>
              <a:gd name="connsiteY83" fmla="*/ 5028252 h 6505980"/>
              <a:gd name="connsiteX84" fmla="*/ 1122495 w 3592824"/>
              <a:gd name="connsiteY84" fmla="*/ 5034485 h 6505980"/>
              <a:gd name="connsiteX85" fmla="*/ 1108340 w 3592824"/>
              <a:gd name="connsiteY85" fmla="*/ 5079541 h 6505980"/>
              <a:gd name="connsiteX86" fmla="*/ 1019535 w 3592824"/>
              <a:gd name="connsiteY86" fmla="*/ 5061794 h 6505980"/>
              <a:gd name="connsiteX87" fmla="*/ 907867 w 3592824"/>
              <a:gd name="connsiteY87" fmla="*/ 5071187 h 6505980"/>
              <a:gd name="connsiteX88" fmla="*/ 788983 w 3592824"/>
              <a:gd name="connsiteY88" fmla="*/ 5093104 h 6505980"/>
              <a:gd name="connsiteX89" fmla="*/ 658043 w 3592824"/>
              <a:gd name="connsiteY89" fmla="*/ 5134555 h 6505980"/>
              <a:gd name="connsiteX90" fmla="*/ 522026 w 3592824"/>
              <a:gd name="connsiteY90" fmla="*/ 5190653 h 6505980"/>
              <a:gd name="connsiteX91" fmla="*/ 384200 w 3592824"/>
              <a:gd name="connsiteY91" fmla="*/ 5252843 h 6505980"/>
              <a:gd name="connsiteX92" fmla="*/ 249344 w 3592824"/>
              <a:gd name="connsiteY92" fmla="*/ 5325897 h 6505980"/>
              <a:gd name="connsiteX93" fmla="*/ 120569 w 3592824"/>
              <a:gd name="connsiteY93" fmla="*/ 5397133 h 6505980"/>
              <a:gd name="connsiteX94" fmla="*/ 0 w 3592824"/>
              <a:gd name="connsiteY94" fmla="*/ 5468693 h 6505980"/>
              <a:gd name="connsiteX95" fmla="*/ 124698 w 3592824"/>
              <a:gd name="connsiteY95" fmla="*/ 5335477 h 6505980"/>
              <a:gd name="connsiteX96" fmla="*/ 246734 w 3592824"/>
              <a:gd name="connsiteY96" fmla="*/ 5221959 h 6505980"/>
              <a:gd name="connsiteX97" fmla="*/ 376856 w 3592824"/>
              <a:gd name="connsiteY97" fmla="*/ 5132327 h 6505980"/>
              <a:gd name="connsiteX98" fmla="*/ 515500 w 3592824"/>
              <a:gd name="connsiteY98" fmla="*/ 5051213 h 6505980"/>
              <a:gd name="connsiteX99" fmla="*/ 659408 w 3592824"/>
              <a:gd name="connsiteY99" fmla="*/ 4987219 h 6505980"/>
              <a:gd name="connsiteX100" fmla="*/ 820898 w 3592824"/>
              <a:gd name="connsiteY100" fmla="*/ 4940794 h 6505980"/>
              <a:gd name="connsiteX101" fmla="*/ 1181074 w 3592824"/>
              <a:gd name="connsiteY101" fmla="*/ 4846988 h 6505980"/>
              <a:gd name="connsiteX102" fmla="*/ 1226539 w 3592824"/>
              <a:gd name="connsiteY102" fmla="*/ 4526635 h 6505980"/>
              <a:gd name="connsiteX103" fmla="*/ 1248314 w 3592824"/>
              <a:gd name="connsiteY103" fmla="*/ 4207589 h 6505980"/>
              <a:gd name="connsiteX104" fmla="*/ 1246367 w 3592824"/>
              <a:gd name="connsiteY104" fmla="*/ 3884569 h 6505980"/>
              <a:gd name="connsiteX105" fmla="*/ 1230789 w 3592824"/>
              <a:gd name="connsiteY105" fmla="*/ 3690675 h 6505980"/>
              <a:gd name="connsiteX106" fmla="*/ 1162613 w 3592824"/>
              <a:gd name="connsiteY106" fmla="*/ 3672408 h 6505980"/>
              <a:gd name="connsiteX107" fmla="*/ 1267627 w 3592824"/>
              <a:gd name="connsiteY107" fmla="*/ 3672408 h 6505980"/>
              <a:gd name="connsiteX108" fmla="*/ 1267627 w 3592824"/>
              <a:gd name="connsiteY108" fmla="*/ 2636174 h 6505980"/>
              <a:gd name="connsiteX109" fmla="*/ 1457972 w 3592824"/>
              <a:gd name="connsiteY109" fmla="*/ 2766635 h 6505980"/>
              <a:gd name="connsiteX110" fmla="*/ 1914541 w 3592824"/>
              <a:gd name="connsiteY110" fmla="*/ 1815401 h 6505980"/>
              <a:gd name="connsiteX111" fmla="*/ 1759871 w 3592824"/>
              <a:gd name="connsiteY111" fmla="*/ 1626771 h 6505980"/>
              <a:gd name="connsiteX112" fmla="*/ 1630255 w 3592824"/>
              <a:gd name="connsiteY112" fmla="*/ 1432944 h 6505980"/>
              <a:gd name="connsiteX113" fmla="*/ 1533657 w 3592824"/>
              <a:gd name="connsiteY113" fmla="*/ 1245834 h 6505980"/>
              <a:gd name="connsiteX114" fmla="*/ 1466898 w 3592824"/>
              <a:gd name="connsiteY114" fmla="*/ 1057506 h 6505980"/>
              <a:gd name="connsiteX115" fmla="*/ 1428386 w 3592824"/>
              <a:gd name="connsiteY115" fmla="*/ 871911 h 6505980"/>
              <a:gd name="connsiteX116" fmla="*/ 1418926 w 3592824"/>
              <a:gd name="connsiteY116" fmla="*/ 698165 h 6505980"/>
              <a:gd name="connsiteX117" fmla="*/ 1438518 w 3592824"/>
              <a:gd name="connsiteY117" fmla="*/ 529931 h 6505980"/>
              <a:gd name="connsiteX118" fmla="*/ 1487966 w 3592824"/>
              <a:gd name="connsiteY118" fmla="*/ 373157 h 6505980"/>
              <a:gd name="connsiteX119" fmla="*/ 1562109 w 3592824"/>
              <a:gd name="connsiteY119" fmla="*/ 234344 h 6505980"/>
              <a:gd name="connsiteX120" fmla="*/ 1590347 w 3592824"/>
              <a:gd name="connsiteY120" fmla="*/ 233909 h 6505980"/>
              <a:gd name="connsiteX121" fmla="*/ 1590423 w 3592824"/>
              <a:gd name="connsiteY121" fmla="*/ 276688 h 6505980"/>
              <a:gd name="connsiteX122" fmla="*/ 1534480 w 3592824"/>
              <a:gd name="connsiteY122" fmla="*/ 357380 h 6505980"/>
              <a:gd name="connsiteX123" fmla="*/ 1506010 w 3592824"/>
              <a:gd name="connsiteY123" fmla="*/ 457037 h 6505980"/>
              <a:gd name="connsiteX124" fmla="*/ 1488317 w 3592824"/>
              <a:gd name="connsiteY124" fmla="*/ 571212 h 6505980"/>
              <a:gd name="connsiteX125" fmla="*/ 1496884 w 3592824"/>
              <a:gd name="connsiteY125" fmla="*/ 693061 h 6505980"/>
              <a:gd name="connsiteX126" fmla="*/ 1522975 w 3592824"/>
              <a:gd name="connsiteY126" fmla="*/ 825308 h 6505980"/>
              <a:gd name="connsiteX127" fmla="*/ 1563776 w 3592824"/>
              <a:gd name="connsiteY127" fmla="*/ 957444 h 6505980"/>
              <a:gd name="connsiteX128" fmla="*/ 1623676 w 3592824"/>
              <a:gd name="connsiteY128" fmla="*/ 1089683 h 6505980"/>
              <a:gd name="connsiteX129" fmla="*/ 1701073 w 3592824"/>
              <a:gd name="connsiteY129" fmla="*/ 1219640 h 6505980"/>
              <a:gd name="connsiteX130" fmla="*/ 1784824 w 3592824"/>
              <a:gd name="connsiteY130" fmla="*/ 1340138 h 6505980"/>
              <a:gd name="connsiteX131" fmla="*/ 1839433 w 3592824"/>
              <a:gd name="connsiteY131" fmla="*/ 1402829 h 6505980"/>
              <a:gd name="connsiteX132" fmla="*/ 1879314 w 3592824"/>
              <a:gd name="connsiteY132" fmla="*/ 1462471 h 6505980"/>
              <a:gd name="connsiteX133" fmla="*/ 1923557 w 3592824"/>
              <a:gd name="connsiteY133" fmla="*/ 1509661 h 6505980"/>
              <a:gd name="connsiteX134" fmla="*/ 1968977 w 3592824"/>
              <a:gd name="connsiteY134" fmla="*/ 1553881 h 6505980"/>
              <a:gd name="connsiteX135" fmla="*/ 2023524 w 3592824"/>
              <a:gd name="connsiteY135" fmla="*/ 1583302 h 6505980"/>
              <a:gd name="connsiteX136" fmla="*/ 2159168 w 3592824"/>
              <a:gd name="connsiteY136" fmla="*/ 1357898 h 6505980"/>
              <a:gd name="connsiteX137" fmla="*/ 2301613 w 3592824"/>
              <a:gd name="connsiteY137" fmla="*/ 1152134 h 6505980"/>
              <a:gd name="connsiteX138" fmla="*/ 2456786 w 3592824"/>
              <a:gd name="connsiteY138" fmla="*/ 946442 h 6505980"/>
              <a:gd name="connsiteX139" fmla="*/ 2627883 w 3592824"/>
              <a:gd name="connsiteY139" fmla="*/ 750343 h 6505980"/>
              <a:gd name="connsiteX140" fmla="*/ 2819251 w 3592824"/>
              <a:gd name="connsiteY140" fmla="*/ 546637 h 6505980"/>
              <a:gd name="connsiteX141" fmla="*/ 3033293 w 3592824"/>
              <a:gd name="connsiteY141" fmla="*/ 338904 h 6505980"/>
              <a:gd name="connsiteX142" fmla="*/ 3075801 w 3592824"/>
              <a:gd name="connsiteY142" fmla="*/ 307656 h 6505980"/>
              <a:gd name="connsiteX143" fmla="*/ 3128615 w 3592824"/>
              <a:gd name="connsiteY143" fmla="*/ 255470 h 6505980"/>
              <a:gd name="connsiteX144" fmla="*/ 3193373 w 3592824"/>
              <a:gd name="connsiteY144" fmla="*/ 206920 h 6505980"/>
              <a:gd name="connsiteX145" fmla="*/ 3255727 w 3592824"/>
              <a:gd name="connsiteY145" fmla="*/ 153199 h 6505980"/>
              <a:gd name="connsiteX146" fmla="*/ 3326038 w 3592824"/>
              <a:gd name="connsiteY146" fmla="*/ 98736 h 6505980"/>
              <a:gd name="connsiteX147" fmla="*/ 3396772 w 3592824"/>
              <a:gd name="connsiteY147" fmla="*/ 57544 h 6505980"/>
              <a:gd name="connsiteX148" fmla="*/ 3465132 w 3592824"/>
              <a:gd name="connsiteY148" fmla="*/ 23864 h 6505980"/>
              <a:gd name="connsiteX149" fmla="*/ 3532718 w 3592824"/>
              <a:gd name="connsiteY149" fmla="*/ 3259 h 6505980"/>
              <a:gd name="connsiteX150" fmla="*/ 3587603 w 3592824"/>
              <a:gd name="connsiteY150" fmla="*/ 0 h 6505980"/>
              <a:gd name="connsiteX0" fmla="*/ 3587603 w 3592824"/>
              <a:gd name="connsiteY0" fmla="*/ 0 h 6505980"/>
              <a:gd name="connsiteX1" fmla="*/ 3592826 w 3592824"/>
              <a:gd name="connsiteY1" fmla="*/ 26762 h 6505980"/>
              <a:gd name="connsiteX2" fmla="*/ 3364346 w 3592824"/>
              <a:gd name="connsiteY2" fmla="*/ 165500 h 6505980"/>
              <a:gd name="connsiteX3" fmla="*/ 3152616 w 3592824"/>
              <a:gd name="connsiteY3" fmla="*/ 329280 h 6505980"/>
              <a:gd name="connsiteX4" fmla="*/ 2960808 w 3592824"/>
              <a:gd name="connsiteY4" fmla="*/ 513375 h 6505980"/>
              <a:gd name="connsiteX5" fmla="*/ 2797650 w 3592824"/>
              <a:gd name="connsiteY5" fmla="*/ 702384 h 6505980"/>
              <a:gd name="connsiteX6" fmla="*/ 2653992 w 3592824"/>
              <a:gd name="connsiteY6" fmla="*/ 892103 h 6505980"/>
              <a:gd name="connsiteX7" fmla="*/ 2576278 w 3592824"/>
              <a:gd name="connsiteY7" fmla="*/ 1039803 h 6505980"/>
              <a:gd name="connsiteX8" fmla="*/ 2564733 w 3592824"/>
              <a:gd name="connsiteY8" fmla="*/ 1032015 h 6505980"/>
              <a:gd name="connsiteX9" fmla="*/ 2559963 w 3592824"/>
              <a:gd name="connsiteY9" fmla="*/ 1034366 h 6505980"/>
              <a:gd name="connsiteX10" fmla="*/ 2558785 w 3592824"/>
              <a:gd name="connsiteY10" fmla="*/ 1042079 h 6505980"/>
              <a:gd name="connsiteX11" fmla="*/ 2559585 w 3592824"/>
              <a:gd name="connsiteY11" fmla="*/ 1048028 h 6505980"/>
              <a:gd name="connsiteX12" fmla="*/ 2561604 w 3592824"/>
              <a:gd name="connsiteY12" fmla="*/ 1060520 h 6505980"/>
              <a:gd name="connsiteX13" fmla="*/ 2553655 w 3592824"/>
              <a:gd name="connsiteY13" fmla="*/ 1067597 h 6505980"/>
              <a:gd name="connsiteX14" fmla="*/ 2552081 w 3592824"/>
              <a:gd name="connsiteY14" fmla="*/ 1074723 h 6505980"/>
              <a:gd name="connsiteX15" fmla="*/ 2548116 w 3592824"/>
              <a:gd name="connsiteY15" fmla="*/ 1083019 h 6505980"/>
              <a:gd name="connsiteX16" fmla="*/ 2552886 w 3592824"/>
              <a:gd name="connsiteY16" fmla="*/ 1080667 h 6505980"/>
              <a:gd name="connsiteX17" fmla="*/ 2576278 w 3592824"/>
              <a:gd name="connsiteY17" fmla="*/ 1039803 h 6505980"/>
              <a:gd name="connsiteX18" fmla="*/ 2451696 w 3592824"/>
              <a:gd name="connsiteY18" fmla="*/ 1220120 h 6505980"/>
              <a:gd name="connsiteX19" fmla="*/ 2333617 w 3592824"/>
              <a:gd name="connsiteY19" fmla="*/ 1482858 h 6505980"/>
              <a:gd name="connsiteX20" fmla="*/ 2239019 w 3592824"/>
              <a:gd name="connsiteY20" fmla="*/ 1750687 h 6505980"/>
              <a:gd name="connsiteX21" fmla="*/ 2166716 w 3592824"/>
              <a:gd name="connsiteY21" fmla="*/ 2028149 h 6505980"/>
              <a:gd name="connsiteX22" fmla="*/ 2138696 w 3592824"/>
              <a:gd name="connsiteY22" fmla="*/ 2191021 h 6505980"/>
              <a:gd name="connsiteX23" fmla="*/ 1708453 w 3592824"/>
              <a:gd name="connsiteY23" fmla="*/ 2932299 h 6505980"/>
              <a:gd name="connsiteX24" fmla="*/ 1722817 w 3592824"/>
              <a:gd name="connsiteY24" fmla="*/ 3822513 h 6505980"/>
              <a:gd name="connsiteX25" fmla="*/ 1536952 w 3592824"/>
              <a:gd name="connsiteY25" fmla="*/ 3772714 h 6505980"/>
              <a:gd name="connsiteX26" fmla="*/ 1541206 w 3592824"/>
              <a:gd name="connsiteY26" fmla="*/ 4042551 h 6505980"/>
              <a:gd name="connsiteX27" fmla="*/ 1736905 w 3592824"/>
              <a:gd name="connsiteY27" fmla="*/ 4202721 h 6505980"/>
              <a:gd name="connsiteX28" fmla="*/ 1910038 w 3592824"/>
              <a:gd name="connsiteY28" fmla="*/ 4375859 h 6505980"/>
              <a:gd name="connsiteX29" fmla="*/ 2049967 w 3592824"/>
              <a:gd name="connsiteY29" fmla="*/ 4551312 h 6505980"/>
              <a:gd name="connsiteX30" fmla="*/ 2161751 w 3592824"/>
              <a:gd name="connsiteY30" fmla="*/ 4736795 h 6505980"/>
              <a:gd name="connsiteX31" fmla="*/ 2245901 w 3592824"/>
              <a:gd name="connsiteY31" fmla="*/ 4927533 h 6505980"/>
              <a:gd name="connsiteX32" fmla="*/ 2299319 w 3592824"/>
              <a:gd name="connsiteY32" fmla="*/ 5113852 h 6505980"/>
              <a:gd name="connsiteX33" fmla="*/ 2323619 w 3592824"/>
              <a:gd name="connsiteY33" fmla="*/ 5302637 h 6505980"/>
              <a:gd name="connsiteX34" fmla="*/ 2316528 w 3592824"/>
              <a:gd name="connsiteY34" fmla="*/ 5487662 h 6505980"/>
              <a:gd name="connsiteX35" fmla="*/ 2281292 w 3592824"/>
              <a:gd name="connsiteY35" fmla="*/ 5660347 h 6505980"/>
              <a:gd name="connsiteX36" fmla="*/ 2254472 w 3592824"/>
              <a:gd name="connsiteY36" fmla="*/ 5669051 h 6505980"/>
              <a:gd name="connsiteX37" fmla="*/ 2243469 w 3592824"/>
              <a:gd name="connsiteY37" fmla="*/ 5622519 h 6505980"/>
              <a:gd name="connsiteX38" fmla="*/ 2276202 w 3592824"/>
              <a:gd name="connsiteY38" fmla="*/ 5518399 h 6505980"/>
              <a:gd name="connsiteX39" fmla="*/ 2277887 w 3592824"/>
              <a:gd name="connsiteY39" fmla="*/ 5401645 h 6505980"/>
              <a:gd name="connsiteX40" fmla="*/ 2265586 w 3592824"/>
              <a:gd name="connsiteY40" fmla="*/ 5272239 h 6505980"/>
              <a:gd name="connsiteX41" fmla="*/ 2226278 w 3592824"/>
              <a:gd name="connsiteY41" fmla="*/ 5142134 h 6505980"/>
              <a:gd name="connsiteX42" fmla="*/ 2167610 w 3592824"/>
              <a:gd name="connsiteY42" fmla="*/ 5005824 h 6505980"/>
              <a:gd name="connsiteX43" fmla="*/ 2094934 w 3592824"/>
              <a:gd name="connsiteY43" fmla="*/ 4873928 h 6505980"/>
              <a:gd name="connsiteX44" fmla="*/ 2004022 w 3592824"/>
              <a:gd name="connsiteY44" fmla="*/ 4747491 h 6505980"/>
              <a:gd name="connsiteX45" fmla="*/ 1897003 w 3592824"/>
              <a:gd name="connsiteY45" fmla="*/ 4628630 h 6505980"/>
              <a:gd name="connsiteX46" fmla="*/ 1786353 w 3592824"/>
              <a:gd name="connsiteY46" fmla="*/ 4521927 h 6505980"/>
              <a:gd name="connsiteX47" fmla="*/ 1718256 w 3592824"/>
              <a:gd name="connsiteY47" fmla="*/ 4469625 h 6505980"/>
              <a:gd name="connsiteX48" fmla="*/ 1664984 w 3592824"/>
              <a:gd name="connsiteY48" fmla="*/ 4416354 h 6505980"/>
              <a:gd name="connsiteX49" fmla="*/ 1610735 w 3592824"/>
              <a:gd name="connsiteY49" fmla="*/ 4377899 h 6505980"/>
              <a:gd name="connsiteX50" fmla="*/ 1556121 w 3592824"/>
              <a:gd name="connsiteY50" fmla="*/ 4343019 h 6505980"/>
              <a:gd name="connsiteX51" fmla="*/ 1496586 w 3592824"/>
              <a:gd name="connsiteY51" fmla="*/ 4326909 h 6505980"/>
              <a:gd name="connsiteX52" fmla="*/ 1424825 w 3592824"/>
              <a:gd name="connsiteY52" fmla="*/ 4611755 h 6505980"/>
              <a:gd name="connsiteX53" fmla="*/ 1341569 w 3592824"/>
              <a:gd name="connsiteY53" fmla="*/ 4877209 h 6505980"/>
              <a:gd name="connsiteX54" fmla="*/ 1246153 w 3592824"/>
              <a:gd name="connsiteY54" fmla="*/ 5146295 h 6505980"/>
              <a:gd name="connsiteX55" fmla="*/ 1133098 w 3592824"/>
              <a:gd name="connsiteY55" fmla="*/ 5409585 h 6505980"/>
              <a:gd name="connsiteX56" fmla="*/ 1002651 w 3592824"/>
              <a:gd name="connsiteY56" fmla="*/ 5687069 h 6505980"/>
              <a:gd name="connsiteX57" fmla="*/ 851621 w 3592824"/>
              <a:gd name="connsiteY57" fmla="*/ 5975542 h 6505980"/>
              <a:gd name="connsiteX58" fmla="*/ 819067 w 3592824"/>
              <a:gd name="connsiteY58" fmla="*/ 6021945 h 6505980"/>
              <a:gd name="connsiteX59" fmla="*/ 782039 w 3592824"/>
              <a:gd name="connsiteY59" fmla="*/ 6094137 h 6505980"/>
              <a:gd name="connsiteX60" fmla="*/ 732689 w 3592824"/>
              <a:gd name="connsiteY60" fmla="*/ 6165853 h 6505980"/>
              <a:gd name="connsiteX61" fmla="*/ 686953 w 3592824"/>
              <a:gd name="connsiteY61" fmla="*/ 6242495 h 6505980"/>
              <a:gd name="connsiteX62" fmla="*/ 633819 w 3592824"/>
              <a:gd name="connsiteY62" fmla="*/ 6322262 h 6505980"/>
              <a:gd name="connsiteX63" fmla="*/ 576894 w 3592824"/>
              <a:gd name="connsiteY63" fmla="*/ 6387714 h 6505980"/>
              <a:gd name="connsiteX64" fmla="*/ 520310 w 3592824"/>
              <a:gd name="connsiteY64" fmla="*/ 6444298 h 6505980"/>
              <a:gd name="connsiteX65" fmla="*/ 461122 w 3592824"/>
              <a:gd name="connsiteY65" fmla="*/ 6486433 h 6505980"/>
              <a:gd name="connsiteX66" fmla="*/ 409611 w 3592824"/>
              <a:gd name="connsiteY66" fmla="*/ 6505980 h 6505980"/>
              <a:gd name="connsiteX67" fmla="*/ 397795 w 3592824"/>
              <a:gd name="connsiteY67" fmla="*/ 6478382 h 6505980"/>
              <a:gd name="connsiteX68" fmla="*/ 580228 w 3592824"/>
              <a:gd name="connsiteY68" fmla="*/ 6260780 h 6505980"/>
              <a:gd name="connsiteX69" fmla="*/ 740291 w 3592824"/>
              <a:gd name="connsiteY69" fmla="*/ 6020812 h 6505980"/>
              <a:gd name="connsiteX70" fmla="*/ 876161 w 3592824"/>
              <a:gd name="connsiteY70" fmla="*/ 5764542 h 6505980"/>
              <a:gd name="connsiteX71" fmla="*/ 983460 w 3592824"/>
              <a:gd name="connsiteY71" fmla="*/ 5511282 h 6505980"/>
              <a:gd name="connsiteX72" fmla="*/ 1071980 w 3592824"/>
              <a:gd name="connsiteY72" fmla="*/ 5262934 h 6505980"/>
              <a:gd name="connsiteX73" fmla="*/ 1108340 w 3592824"/>
              <a:gd name="connsiteY73" fmla="*/ 5079541 h 6505980"/>
              <a:gd name="connsiteX74" fmla="*/ 1121344 w 3592824"/>
              <a:gd name="connsiteY74" fmla="*/ 5084649 h 6505980"/>
              <a:gd name="connsiteX75" fmla="*/ 1125291 w 3592824"/>
              <a:gd name="connsiteY75" fmla="*/ 5080701 h 6505980"/>
              <a:gd name="connsiteX76" fmla="*/ 1124442 w 3592824"/>
              <a:gd name="connsiteY76" fmla="*/ 5071961 h 6505980"/>
              <a:gd name="connsiteX77" fmla="*/ 1122157 w 3592824"/>
              <a:gd name="connsiteY77" fmla="*/ 5065724 h 6505980"/>
              <a:gd name="connsiteX78" fmla="*/ 1117049 w 3592824"/>
              <a:gd name="connsiteY78" fmla="*/ 5052716 h 6505980"/>
              <a:gd name="connsiteX79" fmla="*/ 1122811 w 3592824"/>
              <a:gd name="connsiteY79" fmla="*/ 5042696 h 6505980"/>
              <a:gd name="connsiteX80" fmla="*/ 1122495 w 3592824"/>
              <a:gd name="connsiteY80" fmla="*/ 5034485 h 6505980"/>
              <a:gd name="connsiteX81" fmla="*/ 1124158 w 3592824"/>
              <a:gd name="connsiteY81" fmla="*/ 5024300 h 6505980"/>
              <a:gd name="connsiteX82" fmla="*/ 1120205 w 3592824"/>
              <a:gd name="connsiteY82" fmla="*/ 5028252 h 6505980"/>
              <a:gd name="connsiteX83" fmla="*/ 1122495 w 3592824"/>
              <a:gd name="connsiteY83" fmla="*/ 5034485 h 6505980"/>
              <a:gd name="connsiteX84" fmla="*/ 1108340 w 3592824"/>
              <a:gd name="connsiteY84" fmla="*/ 5079541 h 6505980"/>
              <a:gd name="connsiteX85" fmla="*/ 1019535 w 3592824"/>
              <a:gd name="connsiteY85" fmla="*/ 5061794 h 6505980"/>
              <a:gd name="connsiteX86" fmla="*/ 907867 w 3592824"/>
              <a:gd name="connsiteY86" fmla="*/ 5071187 h 6505980"/>
              <a:gd name="connsiteX87" fmla="*/ 788983 w 3592824"/>
              <a:gd name="connsiteY87" fmla="*/ 5093104 h 6505980"/>
              <a:gd name="connsiteX88" fmla="*/ 658043 w 3592824"/>
              <a:gd name="connsiteY88" fmla="*/ 5134555 h 6505980"/>
              <a:gd name="connsiteX89" fmla="*/ 522026 w 3592824"/>
              <a:gd name="connsiteY89" fmla="*/ 5190653 h 6505980"/>
              <a:gd name="connsiteX90" fmla="*/ 384200 w 3592824"/>
              <a:gd name="connsiteY90" fmla="*/ 5252843 h 6505980"/>
              <a:gd name="connsiteX91" fmla="*/ 249344 w 3592824"/>
              <a:gd name="connsiteY91" fmla="*/ 5325897 h 6505980"/>
              <a:gd name="connsiteX92" fmla="*/ 120569 w 3592824"/>
              <a:gd name="connsiteY92" fmla="*/ 5397133 h 6505980"/>
              <a:gd name="connsiteX93" fmla="*/ 0 w 3592824"/>
              <a:gd name="connsiteY93" fmla="*/ 5468693 h 6505980"/>
              <a:gd name="connsiteX94" fmla="*/ 124698 w 3592824"/>
              <a:gd name="connsiteY94" fmla="*/ 5335477 h 6505980"/>
              <a:gd name="connsiteX95" fmla="*/ 246734 w 3592824"/>
              <a:gd name="connsiteY95" fmla="*/ 5221959 h 6505980"/>
              <a:gd name="connsiteX96" fmla="*/ 376856 w 3592824"/>
              <a:gd name="connsiteY96" fmla="*/ 5132327 h 6505980"/>
              <a:gd name="connsiteX97" fmla="*/ 515500 w 3592824"/>
              <a:gd name="connsiteY97" fmla="*/ 5051213 h 6505980"/>
              <a:gd name="connsiteX98" fmla="*/ 659408 w 3592824"/>
              <a:gd name="connsiteY98" fmla="*/ 4987219 h 6505980"/>
              <a:gd name="connsiteX99" fmla="*/ 820898 w 3592824"/>
              <a:gd name="connsiteY99" fmla="*/ 4940794 h 6505980"/>
              <a:gd name="connsiteX100" fmla="*/ 1181074 w 3592824"/>
              <a:gd name="connsiteY100" fmla="*/ 4846988 h 6505980"/>
              <a:gd name="connsiteX101" fmla="*/ 1226539 w 3592824"/>
              <a:gd name="connsiteY101" fmla="*/ 4526635 h 6505980"/>
              <a:gd name="connsiteX102" fmla="*/ 1248314 w 3592824"/>
              <a:gd name="connsiteY102" fmla="*/ 4207589 h 6505980"/>
              <a:gd name="connsiteX103" fmla="*/ 1246367 w 3592824"/>
              <a:gd name="connsiteY103" fmla="*/ 3884569 h 6505980"/>
              <a:gd name="connsiteX104" fmla="*/ 1230789 w 3592824"/>
              <a:gd name="connsiteY104" fmla="*/ 3690675 h 6505980"/>
              <a:gd name="connsiteX105" fmla="*/ 1162613 w 3592824"/>
              <a:gd name="connsiteY105" fmla="*/ 3672408 h 6505980"/>
              <a:gd name="connsiteX106" fmla="*/ 1267627 w 3592824"/>
              <a:gd name="connsiteY106" fmla="*/ 3672408 h 6505980"/>
              <a:gd name="connsiteX107" fmla="*/ 1267627 w 3592824"/>
              <a:gd name="connsiteY107" fmla="*/ 2636174 h 6505980"/>
              <a:gd name="connsiteX108" fmla="*/ 1457972 w 3592824"/>
              <a:gd name="connsiteY108" fmla="*/ 2766635 h 6505980"/>
              <a:gd name="connsiteX109" fmla="*/ 1914541 w 3592824"/>
              <a:gd name="connsiteY109" fmla="*/ 1815401 h 6505980"/>
              <a:gd name="connsiteX110" fmla="*/ 1759871 w 3592824"/>
              <a:gd name="connsiteY110" fmla="*/ 1626771 h 6505980"/>
              <a:gd name="connsiteX111" fmla="*/ 1630255 w 3592824"/>
              <a:gd name="connsiteY111" fmla="*/ 1432944 h 6505980"/>
              <a:gd name="connsiteX112" fmla="*/ 1533657 w 3592824"/>
              <a:gd name="connsiteY112" fmla="*/ 1245834 h 6505980"/>
              <a:gd name="connsiteX113" fmla="*/ 1466898 w 3592824"/>
              <a:gd name="connsiteY113" fmla="*/ 1057506 h 6505980"/>
              <a:gd name="connsiteX114" fmla="*/ 1428386 w 3592824"/>
              <a:gd name="connsiteY114" fmla="*/ 871911 h 6505980"/>
              <a:gd name="connsiteX115" fmla="*/ 1418926 w 3592824"/>
              <a:gd name="connsiteY115" fmla="*/ 698165 h 6505980"/>
              <a:gd name="connsiteX116" fmla="*/ 1438518 w 3592824"/>
              <a:gd name="connsiteY116" fmla="*/ 529931 h 6505980"/>
              <a:gd name="connsiteX117" fmla="*/ 1487966 w 3592824"/>
              <a:gd name="connsiteY117" fmla="*/ 373157 h 6505980"/>
              <a:gd name="connsiteX118" fmla="*/ 1562109 w 3592824"/>
              <a:gd name="connsiteY118" fmla="*/ 234344 h 6505980"/>
              <a:gd name="connsiteX119" fmla="*/ 1590347 w 3592824"/>
              <a:gd name="connsiteY119" fmla="*/ 233909 h 6505980"/>
              <a:gd name="connsiteX120" fmla="*/ 1590423 w 3592824"/>
              <a:gd name="connsiteY120" fmla="*/ 276688 h 6505980"/>
              <a:gd name="connsiteX121" fmla="*/ 1534480 w 3592824"/>
              <a:gd name="connsiteY121" fmla="*/ 357380 h 6505980"/>
              <a:gd name="connsiteX122" fmla="*/ 1506010 w 3592824"/>
              <a:gd name="connsiteY122" fmla="*/ 457037 h 6505980"/>
              <a:gd name="connsiteX123" fmla="*/ 1488317 w 3592824"/>
              <a:gd name="connsiteY123" fmla="*/ 571212 h 6505980"/>
              <a:gd name="connsiteX124" fmla="*/ 1496884 w 3592824"/>
              <a:gd name="connsiteY124" fmla="*/ 693061 h 6505980"/>
              <a:gd name="connsiteX125" fmla="*/ 1522975 w 3592824"/>
              <a:gd name="connsiteY125" fmla="*/ 825308 h 6505980"/>
              <a:gd name="connsiteX126" fmla="*/ 1563776 w 3592824"/>
              <a:gd name="connsiteY126" fmla="*/ 957444 h 6505980"/>
              <a:gd name="connsiteX127" fmla="*/ 1623676 w 3592824"/>
              <a:gd name="connsiteY127" fmla="*/ 1089683 h 6505980"/>
              <a:gd name="connsiteX128" fmla="*/ 1701073 w 3592824"/>
              <a:gd name="connsiteY128" fmla="*/ 1219640 h 6505980"/>
              <a:gd name="connsiteX129" fmla="*/ 1784824 w 3592824"/>
              <a:gd name="connsiteY129" fmla="*/ 1340138 h 6505980"/>
              <a:gd name="connsiteX130" fmla="*/ 1839433 w 3592824"/>
              <a:gd name="connsiteY130" fmla="*/ 1402829 h 6505980"/>
              <a:gd name="connsiteX131" fmla="*/ 1879314 w 3592824"/>
              <a:gd name="connsiteY131" fmla="*/ 1462471 h 6505980"/>
              <a:gd name="connsiteX132" fmla="*/ 1923557 w 3592824"/>
              <a:gd name="connsiteY132" fmla="*/ 1509661 h 6505980"/>
              <a:gd name="connsiteX133" fmla="*/ 1968977 w 3592824"/>
              <a:gd name="connsiteY133" fmla="*/ 1553881 h 6505980"/>
              <a:gd name="connsiteX134" fmla="*/ 2023524 w 3592824"/>
              <a:gd name="connsiteY134" fmla="*/ 1583302 h 6505980"/>
              <a:gd name="connsiteX135" fmla="*/ 2159168 w 3592824"/>
              <a:gd name="connsiteY135" fmla="*/ 1357898 h 6505980"/>
              <a:gd name="connsiteX136" fmla="*/ 2301613 w 3592824"/>
              <a:gd name="connsiteY136" fmla="*/ 1152134 h 6505980"/>
              <a:gd name="connsiteX137" fmla="*/ 2456786 w 3592824"/>
              <a:gd name="connsiteY137" fmla="*/ 946442 h 6505980"/>
              <a:gd name="connsiteX138" fmla="*/ 2627883 w 3592824"/>
              <a:gd name="connsiteY138" fmla="*/ 750343 h 6505980"/>
              <a:gd name="connsiteX139" fmla="*/ 2819251 w 3592824"/>
              <a:gd name="connsiteY139" fmla="*/ 546637 h 6505980"/>
              <a:gd name="connsiteX140" fmla="*/ 3033293 w 3592824"/>
              <a:gd name="connsiteY140" fmla="*/ 338904 h 6505980"/>
              <a:gd name="connsiteX141" fmla="*/ 3075801 w 3592824"/>
              <a:gd name="connsiteY141" fmla="*/ 307656 h 6505980"/>
              <a:gd name="connsiteX142" fmla="*/ 3128615 w 3592824"/>
              <a:gd name="connsiteY142" fmla="*/ 255470 h 6505980"/>
              <a:gd name="connsiteX143" fmla="*/ 3193373 w 3592824"/>
              <a:gd name="connsiteY143" fmla="*/ 206920 h 6505980"/>
              <a:gd name="connsiteX144" fmla="*/ 3255727 w 3592824"/>
              <a:gd name="connsiteY144" fmla="*/ 153199 h 6505980"/>
              <a:gd name="connsiteX145" fmla="*/ 3326038 w 3592824"/>
              <a:gd name="connsiteY145" fmla="*/ 98736 h 6505980"/>
              <a:gd name="connsiteX146" fmla="*/ 3396772 w 3592824"/>
              <a:gd name="connsiteY146" fmla="*/ 57544 h 6505980"/>
              <a:gd name="connsiteX147" fmla="*/ 3465132 w 3592824"/>
              <a:gd name="connsiteY147" fmla="*/ 23864 h 6505980"/>
              <a:gd name="connsiteX148" fmla="*/ 3532718 w 3592824"/>
              <a:gd name="connsiteY148" fmla="*/ 3259 h 6505980"/>
              <a:gd name="connsiteX149" fmla="*/ 3587603 w 3592824"/>
              <a:gd name="connsiteY149" fmla="*/ 0 h 6505980"/>
              <a:gd name="connsiteX0" fmla="*/ 3587603 w 3592824"/>
              <a:gd name="connsiteY0" fmla="*/ 0 h 6505980"/>
              <a:gd name="connsiteX1" fmla="*/ 3592826 w 3592824"/>
              <a:gd name="connsiteY1" fmla="*/ 26762 h 6505980"/>
              <a:gd name="connsiteX2" fmla="*/ 3364346 w 3592824"/>
              <a:gd name="connsiteY2" fmla="*/ 165500 h 6505980"/>
              <a:gd name="connsiteX3" fmla="*/ 3152616 w 3592824"/>
              <a:gd name="connsiteY3" fmla="*/ 329280 h 6505980"/>
              <a:gd name="connsiteX4" fmla="*/ 2960808 w 3592824"/>
              <a:gd name="connsiteY4" fmla="*/ 513375 h 6505980"/>
              <a:gd name="connsiteX5" fmla="*/ 2797650 w 3592824"/>
              <a:gd name="connsiteY5" fmla="*/ 702384 h 6505980"/>
              <a:gd name="connsiteX6" fmla="*/ 2653992 w 3592824"/>
              <a:gd name="connsiteY6" fmla="*/ 892103 h 6505980"/>
              <a:gd name="connsiteX7" fmla="*/ 2576278 w 3592824"/>
              <a:gd name="connsiteY7" fmla="*/ 1039803 h 6505980"/>
              <a:gd name="connsiteX8" fmla="*/ 2564733 w 3592824"/>
              <a:gd name="connsiteY8" fmla="*/ 1032015 h 6505980"/>
              <a:gd name="connsiteX9" fmla="*/ 2559963 w 3592824"/>
              <a:gd name="connsiteY9" fmla="*/ 1034366 h 6505980"/>
              <a:gd name="connsiteX10" fmla="*/ 2558785 w 3592824"/>
              <a:gd name="connsiteY10" fmla="*/ 1042079 h 6505980"/>
              <a:gd name="connsiteX11" fmla="*/ 2559585 w 3592824"/>
              <a:gd name="connsiteY11" fmla="*/ 1048028 h 6505980"/>
              <a:gd name="connsiteX12" fmla="*/ 2561604 w 3592824"/>
              <a:gd name="connsiteY12" fmla="*/ 1060520 h 6505980"/>
              <a:gd name="connsiteX13" fmla="*/ 2553655 w 3592824"/>
              <a:gd name="connsiteY13" fmla="*/ 1067597 h 6505980"/>
              <a:gd name="connsiteX14" fmla="*/ 2552081 w 3592824"/>
              <a:gd name="connsiteY14" fmla="*/ 1074723 h 6505980"/>
              <a:gd name="connsiteX15" fmla="*/ 2548116 w 3592824"/>
              <a:gd name="connsiteY15" fmla="*/ 1083019 h 6505980"/>
              <a:gd name="connsiteX16" fmla="*/ 2576278 w 3592824"/>
              <a:gd name="connsiteY16" fmla="*/ 1039803 h 6505980"/>
              <a:gd name="connsiteX17" fmla="*/ 2451696 w 3592824"/>
              <a:gd name="connsiteY17" fmla="*/ 1220120 h 6505980"/>
              <a:gd name="connsiteX18" fmla="*/ 2333617 w 3592824"/>
              <a:gd name="connsiteY18" fmla="*/ 1482858 h 6505980"/>
              <a:gd name="connsiteX19" fmla="*/ 2239019 w 3592824"/>
              <a:gd name="connsiteY19" fmla="*/ 1750687 h 6505980"/>
              <a:gd name="connsiteX20" fmla="*/ 2166716 w 3592824"/>
              <a:gd name="connsiteY20" fmla="*/ 2028149 h 6505980"/>
              <a:gd name="connsiteX21" fmla="*/ 2138696 w 3592824"/>
              <a:gd name="connsiteY21" fmla="*/ 2191021 h 6505980"/>
              <a:gd name="connsiteX22" fmla="*/ 1708453 w 3592824"/>
              <a:gd name="connsiteY22" fmla="*/ 2932299 h 6505980"/>
              <a:gd name="connsiteX23" fmla="*/ 1722817 w 3592824"/>
              <a:gd name="connsiteY23" fmla="*/ 3822513 h 6505980"/>
              <a:gd name="connsiteX24" fmla="*/ 1536952 w 3592824"/>
              <a:gd name="connsiteY24" fmla="*/ 3772714 h 6505980"/>
              <a:gd name="connsiteX25" fmla="*/ 1541206 w 3592824"/>
              <a:gd name="connsiteY25" fmla="*/ 4042551 h 6505980"/>
              <a:gd name="connsiteX26" fmla="*/ 1736905 w 3592824"/>
              <a:gd name="connsiteY26" fmla="*/ 4202721 h 6505980"/>
              <a:gd name="connsiteX27" fmla="*/ 1910038 w 3592824"/>
              <a:gd name="connsiteY27" fmla="*/ 4375859 h 6505980"/>
              <a:gd name="connsiteX28" fmla="*/ 2049967 w 3592824"/>
              <a:gd name="connsiteY28" fmla="*/ 4551312 h 6505980"/>
              <a:gd name="connsiteX29" fmla="*/ 2161751 w 3592824"/>
              <a:gd name="connsiteY29" fmla="*/ 4736795 h 6505980"/>
              <a:gd name="connsiteX30" fmla="*/ 2245901 w 3592824"/>
              <a:gd name="connsiteY30" fmla="*/ 4927533 h 6505980"/>
              <a:gd name="connsiteX31" fmla="*/ 2299319 w 3592824"/>
              <a:gd name="connsiteY31" fmla="*/ 5113852 h 6505980"/>
              <a:gd name="connsiteX32" fmla="*/ 2323619 w 3592824"/>
              <a:gd name="connsiteY32" fmla="*/ 5302637 h 6505980"/>
              <a:gd name="connsiteX33" fmla="*/ 2316528 w 3592824"/>
              <a:gd name="connsiteY33" fmla="*/ 5487662 h 6505980"/>
              <a:gd name="connsiteX34" fmla="*/ 2281292 w 3592824"/>
              <a:gd name="connsiteY34" fmla="*/ 5660347 h 6505980"/>
              <a:gd name="connsiteX35" fmla="*/ 2254472 w 3592824"/>
              <a:gd name="connsiteY35" fmla="*/ 5669051 h 6505980"/>
              <a:gd name="connsiteX36" fmla="*/ 2243469 w 3592824"/>
              <a:gd name="connsiteY36" fmla="*/ 5622519 h 6505980"/>
              <a:gd name="connsiteX37" fmla="*/ 2276202 w 3592824"/>
              <a:gd name="connsiteY37" fmla="*/ 5518399 h 6505980"/>
              <a:gd name="connsiteX38" fmla="*/ 2277887 w 3592824"/>
              <a:gd name="connsiteY38" fmla="*/ 5401645 h 6505980"/>
              <a:gd name="connsiteX39" fmla="*/ 2265586 w 3592824"/>
              <a:gd name="connsiteY39" fmla="*/ 5272239 h 6505980"/>
              <a:gd name="connsiteX40" fmla="*/ 2226278 w 3592824"/>
              <a:gd name="connsiteY40" fmla="*/ 5142134 h 6505980"/>
              <a:gd name="connsiteX41" fmla="*/ 2167610 w 3592824"/>
              <a:gd name="connsiteY41" fmla="*/ 5005824 h 6505980"/>
              <a:gd name="connsiteX42" fmla="*/ 2094934 w 3592824"/>
              <a:gd name="connsiteY42" fmla="*/ 4873928 h 6505980"/>
              <a:gd name="connsiteX43" fmla="*/ 2004022 w 3592824"/>
              <a:gd name="connsiteY43" fmla="*/ 4747491 h 6505980"/>
              <a:gd name="connsiteX44" fmla="*/ 1897003 w 3592824"/>
              <a:gd name="connsiteY44" fmla="*/ 4628630 h 6505980"/>
              <a:gd name="connsiteX45" fmla="*/ 1786353 w 3592824"/>
              <a:gd name="connsiteY45" fmla="*/ 4521927 h 6505980"/>
              <a:gd name="connsiteX46" fmla="*/ 1718256 w 3592824"/>
              <a:gd name="connsiteY46" fmla="*/ 4469625 h 6505980"/>
              <a:gd name="connsiteX47" fmla="*/ 1664984 w 3592824"/>
              <a:gd name="connsiteY47" fmla="*/ 4416354 h 6505980"/>
              <a:gd name="connsiteX48" fmla="*/ 1610735 w 3592824"/>
              <a:gd name="connsiteY48" fmla="*/ 4377899 h 6505980"/>
              <a:gd name="connsiteX49" fmla="*/ 1556121 w 3592824"/>
              <a:gd name="connsiteY49" fmla="*/ 4343019 h 6505980"/>
              <a:gd name="connsiteX50" fmla="*/ 1496586 w 3592824"/>
              <a:gd name="connsiteY50" fmla="*/ 4326909 h 6505980"/>
              <a:gd name="connsiteX51" fmla="*/ 1424825 w 3592824"/>
              <a:gd name="connsiteY51" fmla="*/ 4611755 h 6505980"/>
              <a:gd name="connsiteX52" fmla="*/ 1341569 w 3592824"/>
              <a:gd name="connsiteY52" fmla="*/ 4877209 h 6505980"/>
              <a:gd name="connsiteX53" fmla="*/ 1246153 w 3592824"/>
              <a:gd name="connsiteY53" fmla="*/ 5146295 h 6505980"/>
              <a:gd name="connsiteX54" fmla="*/ 1133098 w 3592824"/>
              <a:gd name="connsiteY54" fmla="*/ 5409585 h 6505980"/>
              <a:gd name="connsiteX55" fmla="*/ 1002651 w 3592824"/>
              <a:gd name="connsiteY55" fmla="*/ 5687069 h 6505980"/>
              <a:gd name="connsiteX56" fmla="*/ 851621 w 3592824"/>
              <a:gd name="connsiteY56" fmla="*/ 5975542 h 6505980"/>
              <a:gd name="connsiteX57" fmla="*/ 819067 w 3592824"/>
              <a:gd name="connsiteY57" fmla="*/ 6021945 h 6505980"/>
              <a:gd name="connsiteX58" fmla="*/ 782039 w 3592824"/>
              <a:gd name="connsiteY58" fmla="*/ 6094137 h 6505980"/>
              <a:gd name="connsiteX59" fmla="*/ 732689 w 3592824"/>
              <a:gd name="connsiteY59" fmla="*/ 6165853 h 6505980"/>
              <a:gd name="connsiteX60" fmla="*/ 686953 w 3592824"/>
              <a:gd name="connsiteY60" fmla="*/ 6242495 h 6505980"/>
              <a:gd name="connsiteX61" fmla="*/ 633819 w 3592824"/>
              <a:gd name="connsiteY61" fmla="*/ 6322262 h 6505980"/>
              <a:gd name="connsiteX62" fmla="*/ 576894 w 3592824"/>
              <a:gd name="connsiteY62" fmla="*/ 6387714 h 6505980"/>
              <a:gd name="connsiteX63" fmla="*/ 520310 w 3592824"/>
              <a:gd name="connsiteY63" fmla="*/ 6444298 h 6505980"/>
              <a:gd name="connsiteX64" fmla="*/ 461122 w 3592824"/>
              <a:gd name="connsiteY64" fmla="*/ 6486433 h 6505980"/>
              <a:gd name="connsiteX65" fmla="*/ 409611 w 3592824"/>
              <a:gd name="connsiteY65" fmla="*/ 6505980 h 6505980"/>
              <a:gd name="connsiteX66" fmla="*/ 397795 w 3592824"/>
              <a:gd name="connsiteY66" fmla="*/ 6478382 h 6505980"/>
              <a:gd name="connsiteX67" fmla="*/ 580228 w 3592824"/>
              <a:gd name="connsiteY67" fmla="*/ 6260780 h 6505980"/>
              <a:gd name="connsiteX68" fmla="*/ 740291 w 3592824"/>
              <a:gd name="connsiteY68" fmla="*/ 6020812 h 6505980"/>
              <a:gd name="connsiteX69" fmla="*/ 876161 w 3592824"/>
              <a:gd name="connsiteY69" fmla="*/ 5764542 h 6505980"/>
              <a:gd name="connsiteX70" fmla="*/ 983460 w 3592824"/>
              <a:gd name="connsiteY70" fmla="*/ 5511282 h 6505980"/>
              <a:gd name="connsiteX71" fmla="*/ 1071980 w 3592824"/>
              <a:gd name="connsiteY71" fmla="*/ 5262934 h 6505980"/>
              <a:gd name="connsiteX72" fmla="*/ 1108340 w 3592824"/>
              <a:gd name="connsiteY72" fmla="*/ 5079541 h 6505980"/>
              <a:gd name="connsiteX73" fmla="*/ 1121344 w 3592824"/>
              <a:gd name="connsiteY73" fmla="*/ 5084649 h 6505980"/>
              <a:gd name="connsiteX74" fmla="*/ 1125291 w 3592824"/>
              <a:gd name="connsiteY74" fmla="*/ 5080701 h 6505980"/>
              <a:gd name="connsiteX75" fmla="*/ 1124442 w 3592824"/>
              <a:gd name="connsiteY75" fmla="*/ 5071961 h 6505980"/>
              <a:gd name="connsiteX76" fmla="*/ 1122157 w 3592824"/>
              <a:gd name="connsiteY76" fmla="*/ 5065724 h 6505980"/>
              <a:gd name="connsiteX77" fmla="*/ 1117049 w 3592824"/>
              <a:gd name="connsiteY77" fmla="*/ 5052716 h 6505980"/>
              <a:gd name="connsiteX78" fmla="*/ 1122811 w 3592824"/>
              <a:gd name="connsiteY78" fmla="*/ 5042696 h 6505980"/>
              <a:gd name="connsiteX79" fmla="*/ 1122495 w 3592824"/>
              <a:gd name="connsiteY79" fmla="*/ 5034485 h 6505980"/>
              <a:gd name="connsiteX80" fmla="*/ 1124158 w 3592824"/>
              <a:gd name="connsiteY80" fmla="*/ 5024300 h 6505980"/>
              <a:gd name="connsiteX81" fmla="*/ 1120205 w 3592824"/>
              <a:gd name="connsiteY81" fmla="*/ 5028252 h 6505980"/>
              <a:gd name="connsiteX82" fmla="*/ 1122495 w 3592824"/>
              <a:gd name="connsiteY82" fmla="*/ 5034485 h 6505980"/>
              <a:gd name="connsiteX83" fmla="*/ 1108340 w 3592824"/>
              <a:gd name="connsiteY83" fmla="*/ 5079541 h 6505980"/>
              <a:gd name="connsiteX84" fmla="*/ 1019535 w 3592824"/>
              <a:gd name="connsiteY84" fmla="*/ 5061794 h 6505980"/>
              <a:gd name="connsiteX85" fmla="*/ 907867 w 3592824"/>
              <a:gd name="connsiteY85" fmla="*/ 5071187 h 6505980"/>
              <a:gd name="connsiteX86" fmla="*/ 788983 w 3592824"/>
              <a:gd name="connsiteY86" fmla="*/ 5093104 h 6505980"/>
              <a:gd name="connsiteX87" fmla="*/ 658043 w 3592824"/>
              <a:gd name="connsiteY87" fmla="*/ 5134555 h 6505980"/>
              <a:gd name="connsiteX88" fmla="*/ 522026 w 3592824"/>
              <a:gd name="connsiteY88" fmla="*/ 5190653 h 6505980"/>
              <a:gd name="connsiteX89" fmla="*/ 384200 w 3592824"/>
              <a:gd name="connsiteY89" fmla="*/ 5252843 h 6505980"/>
              <a:gd name="connsiteX90" fmla="*/ 249344 w 3592824"/>
              <a:gd name="connsiteY90" fmla="*/ 5325897 h 6505980"/>
              <a:gd name="connsiteX91" fmla="*/ 120569 w 3592824"/>
              <a:gd name="connsiteY91" fmla="*/ 5397133 h 6505980"/>
              <a:gd name="connsiteX92" fmla="*/ 0 w 3592824"/>
              <a:gd name="connsiteY92" fmla="*/ 5468693 h 6505980"/>
              <a:gd name="connsiteX93" fmla="*/ 124698 w 3592824"/>
              <a:gd name="connsiteY93" fmla="*/ 5335477 h 6505980"/>
              <a:gd name="connsiteX94" fmla="*/ 246734 w 3592824"/>
              <a:gd name="connsiteY94" fmla="*/ 5221959 h 6505980"/>
              <a:gd name="connsiteX95" fmla="*/ 376856 w 3592824"/>
              <a:gd name="connsiteY95" fmla="*/ 5132327 h 6505980"/>
              <a:gd name="connsiteX96" fmla="*/ 515500 w 3592824"/>
              <a:gd name="connsiteY96" fmla="*/ 5051213 h 6505980"/>
              <a:gd name="connsiteX97" fmla="*/ 659408 w 3592824"/>
              <a:gd name="connsiteY97" fmla="*/ 4987219 h 6505980"/>
              <a:gd name="connsiteX98" fmla="*/ 820898 w 3592824"/>
              <a:gd name="connsiteY98" fmla="*/ 4940794 h 6505980"/>
              <a:gd name="connsiteX99" fmla="*/ 1181074 w 3592824"/>
              <a:gd name="connsiteY99" fmla="*/ 4846988 h 6505980"/>
              <a:gd name="connsiteX100" fmla="*/ 1226539 w 3592824"/>
              <a:gd name="connsiteY100" fmla="*/ 4526635 h 6505980"/>
              <a:gd name="connsiteX101" fmla="*/ 1248314 w 3592824"/>
              <a:gd name="connsiteY101" fmla="*/ 4207589 h 6505980"/>
              <a:gd name="connsiteX102" fmla="*/ 1246367 w 3592824"/>
              <a:gd name="connsiteY102" fmla="*/ 3884569 h 6505980"/>
              <a:gd name="connsiteX103" fmla="*/ 1230789 w 3592824"/>
              <a:gd name="connsiteY103" fmla="*/ 3690675 h 6505980"/>
              <a:gd name="connsiteX104" fmla="*/ 1162613 w 3592824"/>
              <a:gd name="connsiteY104" fmla="*/ 3672408 h 6505980"/>
              <a:gd name="connsiteX105" fmla="*/ 1267627 w 3592824"/>
              <a:gd name="connsiteY105" fmla="*/ 3672408 h 6505980"/>
              <a:gd name="connsiteX106" fmla="*/ 1267627 w 3592824"/>
              <a:gd name="connsiteY106" fmla="*/ 2636174 h 6505980"/>
              <a:gd name="connsiteX107" fmla="*/ 1457972 w 3592824"/>
              <a:gd name="connsiteY107" fmla="*/ 2766635 h 6505980"/>
              <a:gd name="connsiteX108" fmla="*/ 1914541 w 3592824"/>
              <a:gd name="connsiteY108" fmla="*/ 1815401 h 6505980"/>
              <a:gd name="connsiteX109" fmla="*/ 1759871 w 3592824"/>
              <a:gd name="connsiteY109" fmla="*/ 1626771 h 6505980"/>
              <a:gd name="connsiteX110" fmla="*/ 1630255 w 3592824"/>
              <a:gd name="connsiteY110" fmla="*/ 1432944 h 6505980"/>
              <a:gd name="connsiteX111" fmla="*/ 1533657 w 3592824"/>
              <a:gd name="connsiteY111" fmla="*/ 1245834 h 6505980"/>
              <a:gd name="connsiteX112" fmla="*/ 1466898 w 3592824"/>
              <a:gd name="connsiteY112" fmla="*/ 1057506 h 6505980"/>
              <a:gd name="connsiteX113" fmla="*/ 1428386 w 3592824"/>
              <a:gd name="connsiteY113" fmla="*/ 871911 h 6505980"/>
              <a:gd name="connsiteX114" fmla="*/ 1418926 w 3592824"/>
              <a:gd name="connsiteY114" fmla="*/ 698165 h 6505980"/>
              <a:gd name="connsiteX115" fmla="*/ 1438518 w 3592824"/>
              <a:gd name="connsiteY115" fmla="*/ 529931 h 6505980"/>
              <a:gd name="connsiteX116" fmla="*/ 1487966 w 3592824"/>
              <a:gd name="connsiteY116" fmla="*/ 373157 h 6505980"/>
              <a:gd name="connsiteX117" fmla="*/ 1562109 w 3592824"/>
              <a:gd name="connsiteY117" fmla="*/ 234344 h 6505980"/>
              <a:gd name="connsiteX118" fmla="*/ 1590347 w 3592824"/>
              <a:gd name="connsiteY118" fmla="*/ 233909 h 6505980"/>
              <a:gd name="connsiteX119" fmla="*/ 1590423 w 3592824"/>
              <a:gd name="connsiteY119" fmla="*/ 276688 h 6505980"/>
              <a:gd name="connsiteX120" fmla="*/ 1534480 w 3592824"/>
              <a:gd name="connsiteY120" fmla="*/ 357380 h 6505980"/>
              <a:gd name="connsiteX121" fmla="*/ 1506010 w 3592824"/>
              <a:gd name="connsiteY121" fmla="*/ 457037 h 6505980"/>
              <a:gd name="connsiteX122" fmla="*/ 1488317 w 3592824"/>
              <a:gd name="connsiteY122" fmla="*/ 571212 h 6505980"/>
              <a:gd name="connsiteX123" fmla="*/ 1496884 w 3592824"/>
              <a:gd name="connsiteY123" fmla="*/ 693061 h 6505980"/>
              <a:gd name="connsiteX124" fmla="*/ 1522975 w 3592824"/>
              <a:gd name="connsiteY124" fmla="*/ 825308 h 6505980"/>
              <a:gd name="connsiteX125" fmla="*/ 1563776 w 3592824"/>
              <a:gd name="connsiteY125" fmla="*/ 957444 h 6505980"/>
              <a:gd name="connsiteX126" fmla="*/ 1623676 w 3592824"/>
              <a:gd name="connsiteY126" fmla="*/ 1089683 h 6505980"/>
              <a:gd name="connsiteX127" fmla="*/ 1701073 w 3592824"/>
              <a:gd name="connsiteY127" fmla="*/ 1219640 h 6505980"/>
              <a:gd name="connsiteX128" fmla="*/ 1784824 w 3592824"/>
              <a:gd name="connsiteY128" fmla="*/ 1340138 h 6505980"/>
              <a:gd name="connsiteX129" fmla="*/ 1839433 w 3592824"/>
              <a:gd name="connsiteY129" fmla="*/ 1402829 h 6505980"/>
              <a:gd name="connsiteX130" fmla="*/ 1879314 w 3592824"/>
              <a:gd name="connsiteY130" fmla="*/ 1462471 h 6505980"/>
              <a:gd name="connsiteX131" fmla="*/ 1923557 w 3592824"/>
              <a:gd name="connsiteY131" fmla="*/ 1509661 h 6505980"/>
              <a:gd name="connsiteX132" fmla="*/ 1968977 w 3592824"/>
              <a:gd name="connsiteY132" fmla="*/ 1553881 h 6505980"/>
              <a:gd name="connsiteX133" fmla="*/ 2023524 w 3592824"/>
              <a:gd name="connsiteY133" fmla="*/ 1583302 h 6505980"/>
              <a:gd name="connsiteX134" fmla="*/ 2159168 w 3592824"/>
              <a:gd name="connsiteY134" fmla="*/ 1357898 h 6505980"/>
              <a:gd name="connsiteX135" fmla="*/ 2301613 w 3592824"/>
              <a:gd name="connsiteY135" fmla="*/ 1152134 h 6505980"/>
              <a:gd name="connsiteX136" fmla="*/ 2456786 w 3592824"/>
              <a:gd name="connsiteY136" fmla="*/ 946442 h 6505980"/>
              <a:gd name="connsiteX137" fmla="*/ 2627883 w 3592824"/>
              <a:gd name="connsiteY137" fmla="*/ 750343 h 6505980"/>
              <a:gd name="connsiteX138" fmla="*/ 2819251 w 3592824"/>
              <a:gd name="connsiteY138" fmla="*/ 546637 h 6505980"/>
              <a:gd name="connsiteX139" fmla="*/ 3033293 w 3592824"/>
              <a:gd name="connsiteY139" fmla="*/ 338904 h 6505980"/>
              <a:gd name="connsiteX140" fmla="*/ 3075801 w 3592824"/>
              <a:gd name="connsiteY140" fmla="*/ 307656 h 6505980"/>
              <a:gd name="connsiteX141" fmla="*/ 3128615 w 3592824"/>
              <a:gd name="connsiteY141" fmla="*/ 255470 h 6505980"/>
              <a:gd name="connsiteX142" fmla="*/ 3193373 w 3592824"/>
              <a:gd name="connsiteY142" fmla="*/ 206920 h 6505980"/>
              <a:gd name="connsiteX143" fmla="*/ 3255727 w 3592824"/>
              <a:gd name="connsiteY143" fmla="*/ 153199 h 6505980"/>
              <a:gd name="connsiteX144" fmla="*/ 3326038 w 3592824"/>
              <a:gd name="connsiteY144" fmla="*/ 98736 h 6505980"/>
              <a:gd name="connsiteX145" fmla="*/ 3396772 w 3592824"/>
              <a:gd name="connsiteY145" fmla="*/ 57544 h 6505980"/>
              <a:gd name="connsiteX146" fmla="*/ 3465132 w 3592824"/>
              <a:gd name="connsiteY146" fmla="*/ 23864 h 6505980"/>
              <a:gd name="connsiteX147" fmla="*/ 3532718 w 3592824"/>
              <a:gd name="connsiteY147" fmla="*/ 3259 h 6505980"/>
              <a:gd name="connsiteX148" fmla="*/ 3587603 w 3592824"/>
              <a:gd name="connsiteY148" fmla="*/ 0 h 6505980"/>
              <a:gd name="connsiteX0" fmla="*/ 3587603 w 3592824"/>
              <a:gd name="connsiteY0" fmla="*/ 0 h 6505980"/>
              <a:gd name="connsiteX1" fmla="*/ 3592826 w 3592824"/>
              <a:gd name="connsiteY1" fmla="*/ 26762 h 6505980"/>
              <a:gd name="connsiteX2" fmla="*/ 3364346 w 3592824"/>
              <a:gd name="connsiteY2" fmla="*/ 165500 h 6505980"/>
              <a:gd name="connsiteX3" fmla="*/ 3152616 w 3592824"/>
              <a:gd name="connsiteY3" fmla="*/ 329280 h 6505980"/>
              <a:gd name="connsiteX4" fmla="*/ 2960808 w 3592824"/>
              <a:gd name="connsiteY4" fmla="*/ 513375 h 6505980"/>
              <a:gd name="connsiteX5" fmla="*/ 2797650 w 3592824"/>
              <a:gd name="connsiteY5" fmla="*/ 702384 h 6505980"/>
              <a:gd name="connsiteX6" fmla="*/ 2653992 w 3592824"/>
              <a:gd name="connsiteY6" fmla="*/ 892103 h 6505980"/>
              <a:gd name="connsiteX7" fmla="*/ 2576278 w 3592824"/>
              <a:gd name="connsiteY7" fmla="*/ 1039803 h 6505980"/>
              <a:gd name="connsiteX8" fmla="*/ 2564733 w 3592824"/>
              <a:gd name="connsiteY8" fmla="*/ 1032015 h 6505980"/>
              <a:gd name="connsiteX9" fmla="*/ 2559963 w 3592824"/>
              <a:gd name="connsiteY9" fmla="*/ 1034366 h 6505980"/>
              <a:gd name="connsiteX10" fmla="*/ 2558785 w 3592824"/>
              <a:gd name="connsiteY10" fmla="*/ 1042079 h 6505980"/>
              <a:gd name="connsiteX11" fmla="*/ 2559585 w 3592824"/>
              <a:gd name="connsiteY11" fmla="*/ 1048028 h 6505980"/>
              <a:gd name="connsiteX12" fmla="*/ 2561604 w 3592824"/>
              <a:gd name="connsiteY12" fmla="*/ 1060520 h 6505980"/>
              <a:gd name="connsiteX13" fmla="*/ 2553655 w 3592824"/>
              <a:gd name="connsiteY13" fmla="*/ 1067597 h 6505980"/>
              <a:gd name="connsiteX14" fmla="*/ 2552081 w 3592824"/>
              <a:gd name="connsiteY14" fmla="*/ 1074723 h 6505980"/>
              <a:gd name="connsiteX15" fmla="*/ 2548116 w 3592824"/>
              <a:gd name="connsiteY15" fmla="*/ 1083019 h 6505980"/>
              <a:gd name="connsiteX16" fmla="*/ 2451696 w 3592824"/>
              <a:gd name="connsiteY16" fmla="*/ 1220120 h 6505980"/>
              <a:gd name="connsiteX17" fmla="*/ 2333617 w 3592824"/>
              <a:gd name="connsiteY17" fmla="*/ 1482858 h 6505980"/>
              <a:gd name="connsiteX18" fmla="*/ 2239019 w 3592824"/>
              <a:gd name="connsiteY18" fmla="*/ 1750687 h 6505980"/>
              <a:gd name="connsiteX19" fmla="*/ 2166716 w 3592824"/>
              <a:gd name="connsiteY19" fmla="*/ 2028149 h 6505980"/>
              <a:gd name="connsiteX20" fmla="*/ 2138696 w 3592824"/>
              <a:gd name="connsiteY20" fmla="*/ 2191021 h 6505980"/>
              <a:gd name="connsiteX21" fmla="*/ 1708453 w 3592824"/>
              <a:gd name="connsiteY21" fmla="*/ 2932299 h 6505980"/>
              <a:gd name="connsiteX22" fmla="*/ 1722817 w 3592824"/>
              <a:gd name="connsiteY22" fmla="*/ 3822513 h 6505980"/>
              <a:gd name="connsiteX23" fmla="*/ 1536952 w 3592824"/>
              <a:gd name="connsiteY23" fmla="*/ 3772714 h 6505980"/>
              <a:gd name="connsiteX24" fmla="*/ 1541206 w 3592824"/>
              <a:gd name="connsiteY24" fmla="*/ 4042551 h 6505980"/>
              <a:gd name="connsiteX25" fmla="*/ 1736905 w 3592824"/>
              <a:gd name="connsiteY25" fmla="*/ 4202721 h 6505980"/>
              <a:gd name="connsiteX26" fmla="*/ 1910038 w 3592824"/>
              <a:gd name="connsiteY26" fmla="*/ 4375859 h 6505980"/>
              <a:gd name="connsiteX27" fmla="*/ 2049967 w 3592824"/>
              <a:gd name="connsiteY27" fmla="*/ 4551312 h 6505980"/>
              <a:gd name="connsiteX28" fmla="*/ 2161751 w 3592824"/>
              <a:gd name="connsiteY28" fmla="*/ 4736795 h 6505980"/>
              <a:gd name="connsiteX29" fmla="*/ 2245901 w 3592824"/>
              <a:gd name="connsiteY29" fmla="*/ 4927533 h 6505980"/>
              <a:gd name="connsiteX30" fmla="*/ 2299319 w 3592824"/>
              <a:gd name="connsiteY30" fmla="*/ 5113852 h 6505980"/>
              <a:gd name="connsiteX31" fmla="*/ 2323619 w 3592824"/>
              <a:gd name="connsiteY31" fmla="*/ 5302637 h 6505980"/>
              <a:gd name="connsiteX32" fmla="*/ 2316528 w 3592824"/>
              <a:gd name="connsiteY32" fmla="*/ 5487662 h 6505980"/>
              <a:gd name="connsiteX33" fmla="*/ 2281292 w 3592824"/>
              <a:gd name="connsiteY33" fmla="*/ 5660347 h 6505980"/>
              <a:gd name="connsiteX34" fmla="*/ 2254472 w 3592824"/>
              <a:gd name="connsiteY34" fmla="*/ 5669051 h 6505980"/>
              <a:gd name="connsiteX35" fmla="*/ 2243469 w 3592824"/>
              <a:gd name="connsiteY35" fmla="*/ 5622519 h 6505980"/>
              <a:gd name="connsiteX36" fmla="*/ 2276202 w 3592824"/>
              <a:gd name="connsiteY36" fmla="*/ 5518399 h 6505980"/>
              <a:gd name="connsiteX37" fmla="*/ 2277887 w 3592824"/>
              <a:gd name="connsiteY37" fmla="*/ 5401645 h 6505980"/>
              <a:gd name="connsiteX38" fmla="*/ 2265586 w 3592824"/>
              <a:gd name="connsiteY38" fmla="*/ 5272239 h 6505980"/>
              <a:gd name="connsiteX39" fmla="*/ 2226278 w 3592824"/>
              <a:gd name="connsiteY39" fmla="*/ 5142134 h 6505980"/>
              <a:gd name="connsiteX40" fmla="*/ 2167610 w 3592824"/>
              <a:gd name="connsiteY40" fmla="*/ 5005824 h 6505980"/>
              <a:gd name="connsiteX41" fmla="*/ 2094934 w 3592824"/>
              <a:gd name="connsiteY41" fmla="*/ 4873928 h 6505980"/>
              <a:gd name="connsiteX42" fmla="*/ 2004022 w 3592824"/>
              <a:gd name="connsiteY42" fmla="*/ 4747491 h 6505980"/>
              <a:gd name="connsiteX43" fmla="*/ 1897003 w 3592824"/>
              <a:gd name="connsiteY43" fmla="*/ 4628630 h 6505980"/>
              <a:gd name="connsiteX44" fmla="*/ 1786353 w 3592824"/>
              <a:gd name="connsiteY44" fmla="*/ 4521927 h 6505980"/>
              <a:gd name="connsiteX45" fmla="*/ 1718256 w 3592824"/>
              <a:gd name="connsiteY45" fmla="*/ 4469625 h 6505980"/>
              <a:gd name="connsiteX46" fmla="*/ 1664984 w 3592824"/>
              <a:gd name="connsiteY46" fmla="*/ 4416354 h 6505980"/>
              <a:gd name="connsiteX47" fmla="*/ 1610735 w 3592824"/>
              <a:gd name="connsiteY47" fmla="*/ 4377899 h 6505980"/>
              <a:gd name="connsiteX48" fmla="*/ 1556121 w 3592824"/>
              <a:gd name="connsiteY48" fmla="*/ 4343019 h 6505980"/>
              <a:gd name="connsiteX49" fmla="*/ 1496586 w 3592824"/>
              <a:gd name="connsiteY49" fmla="*/ 4326909 h 6505980"/>
              <a:gd name="connsiteX50" fmla="*/ 1424825 w 3592824"/>
              <a:gd name="connsiteY50" fmla="*/ 4611755 h 6505980"/>
              <a:gd name="connsiteX51" fmla="*/ 1341569 w 3592824"/>
              <a:gd name="connsiteY51" fmla="*/ 4877209 h 6505980"/>
              <a:gd name="connsiteX52" fmla="*/ 1246153 w 3592824"/>
              <a:gd name="connsiteY52" fmla="*/ 5146295 h 6505980"/>
              <a:gd name="connsiteX53" fmla="*/ 1133098 w 3592824"/>
              <a:gd name="connsiteY53" fmla="*/ 5409585 h 6505980"/>
              <a:gd name="connsiteX54" fmla="*/ 1002651 w 3592824"/>
              <a:gd name="connsiteY54" fmla="*/ 5687069 h 6505980"/>
              <a:gd name="connsiteX55" fmla="*/ 851621 w 3592824"/>
              <a:gd name="connsiteY55" fmla="*/ 5975542 h 6505980"/>
              <a:gd name="connsiteX56" fmla="*/ 819067 w 3592824"/>
              <a:gd name="connsiteY56" fmla="*/ 6021945 h 6505980"/>
              <a:gd name="connsiteX57" fmla="*/ 782039 w 3592824"/>
              <a:gd name="connsiteY57" fmla="*/ 6094137 h 6505980"/>
              <a:gd name="connsiteX58" fmla="*/ 732689 w 3592824"/>
              <a:gd name="connsiteY58" fmla="*/ 6165853 h 6505980"/>
              <a:gd name="connsiteX59" fmla="*/ 686953 w 3592824"/>
              <a:gd name="connsiteY59" fmla="*/ 6242495 h 6505980"/>
              <a:gd name="connsiteX60" fmla="*/ 633819 w 3592824"/>
              <a:gd name="connsiteY60" fmla="*/ 6322262 h 6505980"/>
              <a:gd name="connsiteX61" fmla="*/ 576894 w 3592824"/>
              <a:gd name="connsiteY61" fmla="*/ 6387714 h 6505980"/>
              <a:gd name="connsiteX62" fmla="*/ 520310 w 3592824"/>
              <a:gd name="connsiteY62" fmla="*/ 6444298 h 6505980"/>
              <a:gd name="connsiteX63" fmla="*/ 461122 w 3592824"/>
              <a:gd name="connsiteY63" fmla="*/ 6486433 h 6505980"/>
              <a:gd name="connsiteX64" fmla="*/ 409611 w 3592824"/>
              <a:gd name="connsiteY64" fmla="*/ 6505980 h 6505980"/>
              <a:gd name="connsiteX65" fmla="*/ 397795 w 3592824"/>
              <a:gd name="connsiteY65" fmla="*/ 6478382 h 6505980"/>
              <a:gd name="connsiteX66" fmla="*/ 580228 w 3592824"/>
              <a:gd name="connsiteY66" fmla="*/ 6260780 h 6505980"/>
              <a:gd name="connsiteX67" fmla="*/ 740291 w 3592824"/>
              <a:gd name="connsiteY67" fmla="*/ 6020812 h 6505980"/>
              <a:gd name="connsiteX68" fmla="*/ 876161 w 3592824"/>
              <a:gd name="connsiteY68" fmla="*/ 5764542 h 6505980"/>
              <a:gd name="connsiteX69" fmla="*/ 983460 w 3592824"/>
              <a:gd name="connsiteY69" fmla="*/ 5511282 h 6505980"/>
              <a:gd name="connsiteX70" fmla="*/ 1071980 w 3592824"/>
              <a:gd name="connsiteY70" fmla="*/ 5262934 h 6505980"/>
              <a:gd name="connsiteX71" fmla="*/ 1108340 w 3592824"/>
              <a:gd name="connsiteY71" fmla="*/ 5079541 h 6505980"/>
              <a:gd name="connsiteX72" fmla="*/ 1121344 w 3592824"/>
              <a:gd name="connsiteY72" fmla="*/ 5084649 h 6505980"/>
              <a:gd name="connsiteX73" fmla="*/ 1125291 w 3592824"/>
              <a:gd name="connsiteY73" fmla="*/ 5080701 h 6505980"/>
              <a:gd name="connsiteX74" fmla="*/ 1124442 w 3592824"/>
              <a:gd name="connsiteY74" fmla="*/ 5071961 h 6505980"/>
              <a:gd name="connsiteX75" fmla="*/ 1122157 w 3592824"/>
              <a:gd name="connsiteY75" fmla="*/ 5065724 h 6505980"/>
              <a:gd name="connsiteX76" fmla="*/ 1117049 w 3592824"/>
              <a:gd name="connsiteY76" fmla="*/ 5052716 h 6505980"/>
              <a:gd name="connsiteX77" fmla="*/ 1122811 w 3592824"/>
              <a:gd name="connsiteY77" fmla="*/ 5042696 h 6505980"/>
              <a:gd name="connsiteX78" fmla="*/ 1122495 w 3592824"/>
              <a:gd name="connsiteY78" fmla="*/ 5034485 h 6505980"/>
              <a:gd name="connsiteX79" fmla="*/ 1124158 w 3592824"/>
              <a:gd name="connsiteY79" fmla="*/ 5024300 h 6505980"/>
              <a:gd name="connsiteX80" fmla="*/ 1120205 w 3592824"/>
              <a:gd name="connsiteY80" fmla="*/ 5028252 h 6505980"/>
              <a:gd name="connsiteX81" fmla="*/ 1122495 w 3592824"/>
              <a:gd name="connsiteY81" fmla="*/ 5034485 h 6505980"/>
              <a:gd name="connsiteX82" fmla="*/ 1108340 w 3592824"/>
              <a:gd name="connsiteY82" fmla="*/ 5079541 h 6505980"/>
              <a:gd name="connsiteX83" fmla="*/ 1019535 w 3592824"/>
              <a:gd name="connsiteY83" fmla="*/ 5061794 h 6505980"/>
              <a:gd name="connsiteX84" fmla="*/ 907867 w 3592824"/>
              <a:gd name="connsiteY84" fmla="*/ 5071187 h 6505980"/>
              <a:gd name="connsiteX85" fmla="*/ 788983 w 3592824"/>
              <a:gd name="connsiteY85" fmla="*/ 5093104 h 6505980"/>
              <a:gd name="connsiteX86" fmla="*/ 658043 w 3592824"/>
              <a:gd name="connsiteY86" fmla="*/ 5134555 h 6505980"/>
              <a:gd name="connsiteX87" fmla="*/ 522026 w 3592824"/>
              <a:gd name="connsiteY87" fmla="*/ 5190653 h 6505980"/>
              <a:gd name="connsiteX88" fmla="*/ 384200 w 3592824"/>
              <a:gd name="connsiteY88" fmla="*/ 5252843 h 6505980"/>
              <a:gd name="connsiteX89" fmla="*/ 249344 w 3592824"/>
              <a:gd name="connsiteY89" fmla="*/ 5325897 h 6505980"/>
              <a:gd name="connsiteX90" fmla="*/ 120569 w 3592824"/>
              <a:gd name="connsiteY90" fmla="*/ 5397133 h 6505980"/>
              <a:gd name="connsiteX91" fmla="*/ 0 w 3592824"/>
              <a:gd name="connsiteY91" fmla="*/ 5468693 h 6505980"/>
              <a:gd name="connsiteX92" fmla="*/ 124698 w 3592824"/>
              <a:gd name="connsiteY92" fmla="*/ 5335477 h 6505980"/>
              <a:gd name="connsiteX93" fmla="*/ 246734 w 3592824"/>
              <a:gd name="connsiteY93" fmla="*/ 5221959 h 6505980"/>
              <a:gd name="connsiteX94" fmla="*/ 376856 w 3592824"/>
              <a:gd name="connsiteY94" fmla="*/ 5132327 h 6505980"/>
              <a:gd name="connsiteX95" fmla="*/ 515500 w 3592824"/>
              <a:gd name="connsiteY95" fmla="*/ 5051213 h 6505980"/>
              <a:gd name="connsiteX96" fmla="*/ 659408 w 3592824"/>
              <a:gd name="connsiteY96" fmla="*/ 4987219 h 6505980"/>
              <a:gd name="connsiteX97" fmla="*/ 820898 w 3592824"/>
              <a:gd name="connsiteY97" fmla="*/ 4940794 h 6505980"/>
              <a:gd name="connsiteX98" fmla="*/ 1181074 w 3592824"/>
              <a:gd name="connsiteY98" fmla="*/ 4846988 h 6505980"/>
              <a:gd name="connsiteX99" fmla="*/ 1226539 w 3592824"/>
              <a:gd name="connsiteY99" fmla="*/ 4526635 h 6505980"/>
              <a:gd name="connsiteX100" fmla="*/ 1248314 w 3592824"/>
              <a:gd name="connsiteY100" fmla="*/ 4207589 h 6505980"/>
              <a:gd name="connsiteX101" fmla="*/ 1246367 w 3592824"/>
              <a:gd name="connsiteY101" fmla="*/ 3884569 h 6505980"/>
              <a:gd name="connsiteX102" fmla="*/ 1230789 w 3592824"/>
              <a:gd name="connsiteY102" fmla="*/ 3690675 h 6505980"/>
              <a:gd name="connsiteX103" fmla="*/ 1162613 w 3592824"/>
              <a:gd name="connsiteY103" fmla="*/ 3672408 h 6505980"/>
              <a:gd name="connsiteX104" fmla="*/ 1267627 w 3592824"/>
              <a:gd name="connsiteY104" fmla="*/ 3672408 h 6505980"/>
              <a:gd name="connsiteX105" fmla="*/ 1267627 w 3592824"/>
              <a:gd name="connsiteY105" fmla="*/ 2636174 h 6505980"/>
              <a:gd name="connsiteX106" fmla="*/ 1457972 w 3592824"/>
              <a:gd name="connsiteY106" fmla="*/ 2766635 h 6505980"/>
              <a:gd name="connsiteX107" fmla="*/ 1914541 w 3592824"/>
              <a:gd name="connsiteY107" fmla="*/ 1815401 h 6505980"/>
              <a:gd name="connsiteX108" fmla="*/ 1759871 w 3592824"/>
              <a:gd name="connsiteY108" fmla="*/ 1626771 h 6505980"/>
              <a:gd name="connsiteX109" fmla="*/ 1630255 w 3592824"/>
              <a:gd name="connsiteY109" fmla="*/ 1432944 h 6505980"/>
              <a:gd name="connsiteX110" fmla="*/ 1533657 w 3592824"/>
              <a:gd name="connsiteY110" fmla="*/ 1245834 h 6505980"/>
              <a:gd name="connsiteX111" fmla="*/ 1466898 w 3592824"/>
              <a:gd name="connsiteY111" fmla="*/ 1057506 h 6505980"/>
              <a:gd name="connsiteX112" fmla="*/ 1428386 w 3592824"/>
              <a:gd name="connsiteY112" fmla="*/ 871911 h 6505980"/>
              <a:gd name="connsiteX113" fmla="*/ 1418926 w 3592824"/>
              <a:gd name="connsiteY113" fmla="*/ 698165 h 6505980"/>
              <a:gd name="connsiteX114" fmla="*/ 1438518 w 3592824"/>
              <a:gd name="connsiteY114" fmla="*/ 529931 h 6505980"/>
              <a:gd name="connsiteX115" fmla="*/ 1487966 w 3592824"/>
              <a:gd name="connsiteY115" fmla="*/ 373157 h 6505980"/>
              <a:gd name="connsiteX116" fmla="*/ 1562109 w 3592824"/>
              <a:gd name="connsiteY116" fmla="*/ 234344 h 6505980"/>
              <a:gd name="connsiteX117" fmla="*/ 1590347 w 3592824"/>
              <a:gd name="connsiteY117" fmla="*/ 233909 h 6505980"/>
              <a:gd name="connsiteX118" fmla="*/ 1590423 w 3592824"/>
              <a:gd name="connsiteY118" fmla="*/ 276688 h 6505980"/>
              <a:gd name="connsiteX119" fmla="*/ 1534480 w 3592824"/>
              <a:gd name="connsiteY119" fmla="*/ 357380 h 6505980"/>
              <a:gd name="connsiteX120" fmla="*/ 1506010 w 3592824"/>
              <a:gd name="connsiteY120" fmla="*/ 457037 h 6505980"/>
              <a:gd name="connsiteX121" fmla="*/ 1488317 w 3592824"/>
              <a:gd name="connsiteY121" fmla="*/ 571212 h 6505980"/>
              <a:gd name="connsiteX122" fmla="*/ 1496884 w 3592824"/>
              <a:gd name="connsiteY122" fmla="*/ 693061 h 6505980"/>
              <a:gd name="connsiteX123" fmla="*/ 1522975 w 3592824"/>
              <a:gd name="connsiteY123" fmla="*/ 825308 h 6505980"/>
              <a:gd name="connsiteX124" fmla="*/ 1563776 w 3592824"/>
              <a:gd name="connsiteY124" fmla="*/ 957444 h 6505980"/>
              <a:gd name="connsiteX125" fmla="*/ 1623676 w 3592824"/>
              <a:gd name="connsiteY125" fmla="*/ 1089683 h 6505980"/>
              <a:gd name="connsiteX126" fmla="*/ 1701073 w 3592824"/>
              <a:gd name="connsiteY126" fmla="*/ 1219640 h 6505980"/>
              <a:gd name="connsiteX127" fmla="*/ 1784824 w 3592824"/>
              <a:gd name="connsiteY127" fmla="*/ 1340138 h 6505980"/>
              <a:gd name="connsiteX128" fmla="*/ 1839433 w 3592824"/>
              <a:gd name="connsiteY128" fmla="*/ 1402829 h 6505980"/>
              <a:gd name="connsiteX129" fmla="*/ 1879314 w 3592824"/>
              <a:gd name="connsiteY129" fmla="*/ 1462471 h 6505980"/>
              <a:gd name="connsiteX130" fmla="*/ 1923557 w 3592824"/>
              <a:gd name="connsiteY130" fmla="*/ 1509661 h 6505980"/>
              <a:gd name="connsiteX131" fmla="*/ 1968977 w 3592824"/>
              <a:gd name="connsiteY131" fmla="*/ 1553881 h 6505980"/>
              <a:gd name="connsiteX132" fmla="*/ 2023524 w 3592824"/>
              <a:gd name="connsiteY132" fmla="*/ 1583302 h 6505980"/>
              <a:gd name="connsiteX133" fmla="*/ 2159168 w 3592824"/>
              <a:gd name="connsiteY133" fmla="*/ 1357898 h 6505980"/>
              <a:gd name="connsiteX134" fmla="*/ 2301613 w 3592824"/>
              <a:gd name="connsiteY134" fmla="*/ 1152134 h 6505980"/>
              <a:gd name="connsiteX135" fmla="*/ 2456786 w 3592824"/>
              <a:gd name="connsiteY135" fmla="*/ 946442 h 6505980"/>
              <a:gd name="connsiteX136" fmla="*/ 2627883 w 3592824"/>
              <a:gd name="connsiteY136" fmla="*/ 750343 h 6505980"/>
              <a:gd name="connsiteX137" fmla="*/ 2819251 w 3592824"/>
              <a:gd name="connsiteY137" fmla="*/ 546637 h 6505980"/>
              <a:gd name="connsiteX138" fmla="*/ 3033293 w 3592824"/>
              <a:gd name="connsiteY138" fmla="*/ 338904 h 6505980"/>
              <a:gd name="connsiteX139" fmla="*/ 3075801 w 3592824"/>
              <a:gd name="connsiteY139" fmla="*/ 307656 h 6505980"/>
              <a:gd name="connsiteX140" fmla="*/ 3128615 w 3592824"/>
              <a:gd name="connsiteY140" fmla="*/ 255470 h 6505980"/>
              <a:gd name="connsiteX141" fmla="*/ 3193373 w 3592824"/>
              <a:gd name="connsiteY141" fmla="*/ 206920 h 6505980"/>
              <a:gd name="connsiteX142" fmla="*/ 3255727 w 3592824"/>
              <a:gd name="connsiteY142" fmla="*/ 153199 h 6505980"/>
              <a:gd name="connsiteX143" fmla="*/ 3326038 w 3592824"/>
              <a:gd name="connsiteY143" fmla="*/ 98736 h 6505980"/>
              <a:gd name="connsiteX144" fmla="*/ 3396772 w 3592824"/>
              <a:gd name="connsiteY144" fmla="*/ 57544 h 6505980"/>
              <a:gd name="connsiteX145" fmla="*/ 3465132 w 3592824"/>
              <a:gd name="connsiteY145" fmla="*/ 23864 h 6505980"/>
              <a:gd name="connsiteX146" fmla="*/ 3532718 w 3592824"/>
              <a:gd name="connsiteY146" fmla="*/ 3259 h 6505980"/>
              <a:gd name="connsiteX147" fmla="*/ 3587603 w 3592824"/>
              <a:gd name="connsiteY147" fmla="*/ 0 h 6505980"/>
              <a:gd name="connsiteX0" fmla="*/ 3587603 w 3592824"/>
              <a:gd name="connsiteY0" fmla="*/ 0 h 6505980"/>
              <a:gd name="connsiteX1" fmla="*/ 3592826 w 3592824"/>
              <a:gd name="connsiteY1" fmla="*/ 26762 h 6505980"/>
              <a:gd name="connsiteX2" fmla="*/ 3364346 w 3592824"/>
              <a:gd name="connsiteY2" fmla="*/ 165500 h 6505980"/>
              <a:gd name="connsiteX3" fmla="*/ 3152616 w 3592824"/>
              <a:gd name="connsiteY3" fmla="*/ 329280 h 6505980"/>
              <a:gd name="connsiteX4" fmla="*/ 2960808 w 3592824"/>
              <a:gd name="connsiteY4" fmla="*/ 513375 h 6505980"/>
              <a:gd name="connsiteX5" fmla="*/ 2797650 w 3592824"/>
              <a:gd name="connsiteY5" fmla="*/ 702384 h 6505980"/>
              <a:gd name="connsiteX6" fmla="*/ 2653992 w 3592824"/>
              <a:gd name="connsiteY6" fmla="*/ 892103 h 6505980"/>
              <a:gd name="connsiteX7" fmla="*/ 2576278 w 3592824"/>
              <a:gd name="connsiteY7" fmla="*/ 1039803 h 6505980"/>
              <a:gd name="connsiteX8" fmla="*/ 2564733 w 3592824"/>
              <a:gd name="connsiteY8" fmla="*/ 1032015 h 6505980"/>
              <a:gd name="connsiteX9" fmla="*/ 2559963 w 3592824"/>
              <a:gd name="connsiteY9" fmla="*/ 1034366 h 6505980"/>
              <a:gd name="connsiteX10" fmla="*/ 2558785 w 3592824"/>
              <a:gd name="connsiteY10" fmla="*/ 1042079 h 6505980"/>
              <a:gd name="connsiteX11" fmla="*/ 2559585 w 3592824"/>
              <a:gd name="connsiteY11" fmla="*/ 1048028 h 6505980"/>
              <a:gd name="connsiteX12" fmla="*/ 2561604 w 3592824"/>
              <a:gd name="connsiteY12" fmla="*/ 1060520 h 6505980"/>
              <a:gd name="connsiteX13" fmla="*/ 2553655 w 3592824"/>
              <a:gd name="connsiteY13" fmla="*/ 1067597 h 6505980"/>
              <a:gd name="connsiteX14" fmla="*/ 2552081 w 3592824"/>
              <a:gd name="connsiteY14" fmla="*/ 1074723 h 6505980"/>
              <a:gd name="connsiteX15" fmla="*/ 2451696 w 3592824"/>
              <a:gd name="connsiteY15" fmla="*/ 1220120 h 6505980"/>
              <a:gd name="connsiteX16" fmla="*/ 2333617 w 3592824"/>
              <a:gd name="connsiteY16" fmla="*/ 1482858 h 6505980"/>
              <a:gd name="connsiteX17" fmla="*/ 2239019 w 3592824"/>
              <a:gd name="connsiteY17" fmla="*/ 1750687 h 6505980"/>
              <a:gd name="connsiteX18" fmla="*/ 2166716 w 3592824"/>
              <a:gd name="connsiteY18" fmla="*/ 2028149 h 6505980"/>
              <a:gd name="connsiteX19" fmla="*/ 2138696 w 3592824"/>
              <a:gd name="connsiteY19" fmla="*/ 2191021 h 6505980"/>
              <a:gd name="connsiteX20" fmla="*/ 1708453 w 3592824"/>
              <a:gd name="connsiteY20" fmla="*/ 2932299 h 6505980"/>
              <a:gd name="connsiteX21" fmla="*/ 1722817 w 3592824"/>
              <a:gd name="connsiteY21" fmla="*/ 3822513 h 6505980"/>
              <a:gd name="connsiteX22" fmla="*/ 1536952 w 3592824"/>
              <a:gd name="connsiteY22" fmla="*/ 3772714 h 6505980"/>
              <a:gd name="connsiteX23" fmla="*/ 1541206 w 3592824"/>
              <a:gd name="connsiteY23" fmla="*/ 4042551 h 6505980"/>
              <a:gd name="connsiteX24" fmla="*/ 1736905 w 3592824"/>
              <a:gd name="connsiteY24" fmla="*/ 4202721 h 6505980"/>
              <a:gd name="connsiteX25" fmla="*/ 1910038 w 3592824"/>
              <a:gd name="connsiteY25" fmla="*/ 4375859 h 6505980"/>
              <a:gd name="connsiteX26" fmla="*/ 2049967 w 3592824"/>
              <a:gd name="connsiteY26" fmla="*/ 4551312 h 6505980"/>
              <a:gd name="connsiteX27" fmla="*/ 2161751 w 3592824"/>
              <a:gd name="connsiteY27" fmla="*/ 4736795 h 6505980"/>
              <a:gd name="connsiteX28" fmla="*/ 2245901 w 3592824"/>
              <a:gd name="connsiteY28" fmla="*/ 4927533 h 6505980"/>
              <a:gd name="connsiteX29" fmla="*/ 2299319 w 3592824"/>
              <a:gd name="connsiteY29" fmla="*/ 5113852 h 6505980"/>
              <a:gd name="connsiteX30" fmla="*/ 2323619 w 3592824"/>
              <a:gd name="connsiteY30" fmla="*/ 5302637 h 6505980"/>
              <a:gd name="connsiteX31" fmla="*/ 2316528 w 3592824"/>
              <a:gd name="connsiteY31" fmla="*/ 5487662 h 6505980"/>
              <a:gd name="connsiteX32" fmla="*/ 2281292 w 3592824"/>
              <a:gd name="connsiteY32" fmla="*/ 5660347 h 6505980"/>
              <a:gd name="connsiteX33" fmla="*/ 2254472 w 3592824"/>
              <a:gd name="connsiteY33" fmla="*/ 5669051 h 6505980"/>
              <a:gd name="connsiteX34" fmla="*/ 2243469 w 3592824"/>
              <a:gd name="connsiteY34" fmla="*/ 5622519 h 6505980"/>
              <a:gd name="connsiteX35" fmla="*/ 2276202 w 3592824"/>
              <a:gd name="connsiteY35" fmla="*/ 5518399 h 6505980"/>
              <a:gd name="connsiteX36" fmla="*/ 2277887 w 3592824"/>
              <a:gd name="connsiteY36" fmla="*/ 5401645 h 6505980"/>
              <a:gd name="connsiteX37" fmla="*/ 2265586 w 3592824"/>
              <a:gd name="connsiteY37" fmla="*/ 5272239 h 6505980"/>
              <a:gd name="connsiteX38" fmla="*/ 2226278 w 3592824"/>
              <a:gd name="connsiteY38" fmla="*/ 5142134 h 6505980"/>
              <a:gd name="connsiteX39" fmla="*/ 2167610 w 3592824"/>
              <a:gd name="connsiteY39" fmla="*/ 5005824 h 6505980"/>
              <a:gd name="connsiteX40" fmla="*/ 2094934 w 3592824"/>
              <a:gd name="connsiteY40" fmla="*/ 4873928 h 6505980"/>
              <a:gd name="connsiteX41" fmla="*/ 2004022 w 3592824"/>
              <a:gd name="connsiteY41" fmla="*/ 4747491 h 6505980"/>
              <a:gd name="connsiteX42" fmla="*/ 1897003 w 3592824"/>
              <a:gd name="connsiteY42" fmla="*/ 4628630 h 6505980"/>
              <a:gd name="connsiteX43" fmla="*/ 1786353 w 3592824"/>
              <a:gd name="connsiteY43" fmla="*/ 4521927 h 6505980"/>
              <a:gd name="connsiteX44" fmla="*/ 1718256 w 3592824"/>
              <a:gd name="connsiteY44" fmla="*/ 4469625 h 6505980"/>
              <a:gd name="connsiteX45" fmla="*/ 1664984 w 3592824"/>
              <a:gd name="connsiteY45" fmla="*/ 4416354 h 6505980"/>
              <a:gd name="connsiteX46" fmla="*/ 1610735 w 3592824"/>
              <a:gd name="connsiteY46" fmla="*/ 4377899 h 6505980"/>
              <a:gd name="connsiteX47" fmla="*/ 1556121 w 3592824"/>
              <a:gd name="connsiteY47" fmla="*/ 4343019 h 6505980"/>
              <a:gd name="connsiteX48" fmla="*/ 1496586 w 3592824"/>
              <a:gd name="connsiteY48" fmla="*/ 4326909 h 6505980"/>
              <a:gd name="connsiteX49" fmla="*/ 1424825 w 3592824"/>
              <a:gd name="connsiteY49" fmla="*/ 4611755 h 6505980"/>
              <a:gd name="connsiteX50" fmla="*/ 1341569 w 3592824"/>
              <a:gd name="connsiteY50" fmla="*/ 4877209 h 6505980"/>
              <a:gd name="connsiteX51" fmla="*/ 1246153 w 3592824"/>
              <a:gd name="connsiteY51" fmla="*/ 5146295 h 6505980"/>
              <a:gd name="connsiteX52" fmla="*/ 1133098 w 3592824"/>
              <a:gd name="connsiteY52" fmla="*/ 5409585 h 6505980"/>
              <a:gd name="connsiteX53" fmla="*/ 1002651 w 3592824"/>
              <a:gd name="connsiteY53" fmla="*/ 5687069 h 6505980"/>
              <a:gd name="connsiteX54" fmla="*/ 851621 w 3592824"/>
              <a:gd name="connsiteY54" fmla="*/ 5975542 h 6505980"/>
              <a:gd name="connsiteX55" fmla="*/ 819067 w 3592824"/>
              <a:gd name="connsiteY55" fmla="*/ 6021945 h 6505980"/>
              <a:gd name="connsiteX56" fmla="*/ 782039 w 3592824"/>
              <a:gd name="connsiteY56" fmla="*/ 6094137 h 6505980"/>
              <a:gd name="connsiteX57" fmla="*/ 732689 w 3592824"/>
              <a:gd name="connsiteY57" fmla="*/ 6165853 h 6505980"/>
              <a:gd name="connsiteX58" fmla="*/ 686953 w 3592824"/>
              <a:gd name="connsiteY58" fmla="*/ 6242495 h 6505980"/>
              <a:gd name="connsiteX59" fmla="*/ 633819 w 3592824"/>
              <a:gd name="connsiteY59" fmla="*/ 6322262 h 6505980"/>
              <a:gd name="connsiteX60" fmla="*/ 576894 w 3592824"/>
              <a:gd name="connsiteY60" fmla="*/ 6387714 h 6505980"/>
              <a:gd name="connsiteX61" fmla="*/ 520310 w 3592824"/>
              <a:gd name="connsiteY61" fmla="*/ 6444298 h 6505980"/>
              <a:gd name="connsiteX62" fmla="*/ 461122 w 3592824"/>
              <a:gd name="connsiteY62" fmla="*/ 6486433 h 6505980"/>
              <a:gd name="connsiteX63" fmla="*/ 409611 w 3592824"/>
              <a:gd name="connsiteY63" fmla="*/ 6505980 h 6505980"/>
              <a:gd name="connsiteX64" fmla="*/ 397795 w 3592824"/>
              <a:gd name="connsiteY64" fmla="*/ 6478382 h 6505980"/>
              <a:gd name="connsiteX65" fmla="*/ 580228 w 3592824"/>
              <a:gd name="connsiteY65" fmla="*/ 6260780 h 6505980"/>
              <a:gd name="connsiteX66" fmla="*/ 740291 w 3592824"/>
              <a:gd name="connsiteY66" fmla="*/ 6020812 h 6505980"/>
              <a:gd name="connsiteX67" fmla="*/ 876161 w 3592824"/>
              <a:gd name="connsiteY67" fmla="*/ 5764542 h 6505980"/>
              <a:gd name="connsiteX68" fmla="*/ 983460 w 3592824"/>
              <a:gd name="connsiteY68" fmla="*/ 5511282 h 6505980"/>
              <a:gd name="connsiteX69" fmla="*/ 1071980 w 3592824"/>
              <a:gd name="connsiteY69" fmla="*/ 5262934 h 6505980"/>
              <a:gd name="connsiteX70" fmla="*/ 1108340 w 3592824"/>
              <a:gd name="connsiteY70" fmla="*/ 5079541 h 6505980"/>
              <a:gd name="connsiteX71" fmla="*/ 1121344 w 3592824"/>
              <a:gd name="connsiteY71" fmla="*/ 5084649 h 6505980"/>
              <a:gd name="connsiteX72" fmla="*/ 1125291 w 3592824"/>
              <a:gd name="connsiteY72" fmla="*/ 5080701 h 6505980"/>
              <a:gd name="connsiteX73" fmla="*/ 1124442 w 3592824"/>
              <a:gd name="connsiteY73" fmla="*/ 5071961 h 6505980"/>
              <a:gd name="connsiteX74" fmla="*/ 1122157 w 3592824"/>
              <a:gd name="connsiteY74" fmla="*/ 5065724 h 6505980"/>
              <a:gd name="connsiteX75" fmla="*/ 1117049 w 3592824"/>
              <a:gd name="connsiteY75" fmla="*/ 5052716 h 6505980"/>
              <a:gd name="connsiteX76" fmla="*/ 1122811 w 3592824"/>
              <a:gd name="connsiteY76" fmla="*/ 5042696 h 6505980"/>
              <a:gd name="connsiteX77" fmla="*/ 1122495 w 3592824"/>
              <a:gd name="connsiteY77" fmla="*/ 5034485 h 6505980"/>
              <a:gd name="connsiteX78" fmla="*/ 1124158 w 3592824"/>
              <a:gd name="connsiteY78" fmla="*/ 5024300 h 6505980"/>
              <a:gd name="connsiteX79" fmla="*/ 1120205 w 3592824"/>
              <a:gd name="connsiteY79" fmla="*/ 5028252 h 6505980"/>
              <a:gd name="connsiteX80" fmla="*/ 1122495 w 3592824"/>
              <a:gd name="connsiteY80" fmla="*/ 5034485 h 6505980"/>
              <a:gd name="connsiteX81" fmla="*/ 1108340 w 3592824"/>
              <a:gd name="connsiteY81" fmla="*/ 5079541 h 6505980"/>
              <a:gd name="connsiteX82" fmla="*/ 1019535 w 3592824"/>
              <a:gd name="connsiteY82" fmla="*/ 5061794 h 6505980"/>
              <a:gd name="connsiteX83" fmla="*/ 907867 w 3592824"/>
              <a:gd name="connsiteY83" fmla="*/ 5071187 h 6505980"/>
              <a:gd name="connsiteX84" fmla="*/ 788983 w 3592824"/>
              <a:gd name="connsiteY84" fmla="*/ 5093104 h 6505980"/>
              <a:gd name="connsiteX85" fmla="*/ 658043 w 3592824"/>
              <a:gd name="connsiteY85" fmla="*/ 5134555 h 6505980"/>
              <a:gd name="connsiteX86" fmla="*/ 522026 w 3592824"/>
              <a:gd name="connsiteY86" fmla="*/ 5190653 h 6505980"/>
              <a:gd name="connsiteX87" fmla="*/ 384200 w 3592824"/>
              <a:gd name="connsiteY87" fmla="*/ 5252843 h 6505980"/>
              <a:gd name="connsiteX88" fmla="*/ 249344 w 3592824"/>
              <a:gd name="connsiteY88" fmla="*/ 5325897 h 6505980"/>
              <a:gd name="connsiteX89" fmla="*/ 120569 w 3592824"/>
              <a:gd name="connsiteY89" fmla="*/ 5397133 h 6505980"/>
              <a:gd name="connsiteX90" fmla="*/ 0 w 3592824"/>
              <a:gd name="connsiteY90" fmla="*/ 5468693 h 6505980"/>
              <a:gd name="connsiteX91" fmla="*/ 124698 w 3592824"/>
              <a:gd name="connsiteY91" fmla="*/ 5335477 h 6505980"/>
              <a:gd name="connsiteX92" fmla="*/ 246734 w 3592824"/>
              <a:gd name="connsiteY92" fmla="*/ 5221959 h 6505980"/>
              <a:gd name="connsiteX93" fmla="*/ 376856 w 3592824"/>
              <a:gd name="connsiteY93" fmla="*/ 5132327 h 6505980"/>
              <a:gd name="connsiteX94" fmla="*/ 515500 w 3592824"/>
              <a:gd name="connsiteY94" fmla="*/ 5051213 h 6505980"/>
              <a:gd name="connsiteX95" fmla="*/ 659408 w 3592824"/>
              <a:gd name="connsiteY95" fmla="*/ 4987219 h 6505980"/>
              <a:gd name="connsiteX96" fmla="*/ 820898 w 3592824"/>
              <a:gd name="connsiteY96" fmla="*/ 4940794 h 6505980"/>
              <a:gd name="connsiteX97" fmla="*/ 1181074 w 3592824"/>
              <a:gd name="connsiteY97" fmla="*/ 4846988 h 6505980"/>
              <a:gd name="connsiteX98" fmla="*/ 1226539 w 3592824"/>
              <a:gd name="connsiteY98" fmla="*/ 4526635 h 6505980"/>
              <a:gd name="connsiteX99" fmla="*/ 1248314 w 3592824"/>
              <a:gd name="connsiteY99" fmla="*/ 4207589 h 6505980"/>
              <a:gd name="connsiteX100" fmla="*/ 1246367 w 3592824"/>
              <a:gd name="connsiteY100" fmla="*/ 3884569 h 6505980"/>
              <a:gd name="connsiteX101" fmla="*/ 1230789 w 3592824"/>
              <a:gd name="connsiteY101" fmla="*/ 3690675 h 6505980"/>
              <a:gd name="connsiteX102" fmla="*/ 1162613 w 3592824"/>
              <a:gd name="connsiteY102" fmla="*/ 3672408 h 6505980"/>
              <a:gd name="connsiteX103" fmla="*/ 1267627 w 3592824"/>
              <a:gd name="connsiteY103" fmla="*/ 3672408 h 6505980"/>
              <a:gd name="connsiteX104" fmla="*/ 1267627 w 3592824"/>
              <a:gd name="connsiteY104" fmla="*/ 2636174 h 6505980"/>
              <a:gd name="connsiteX105" fmla="*/ 1457972 w 3592824"/>
              <a:gd name="connsiteY105" fmla="*/ 2766635 h 6505980"/>
              <a:gd name="connsiteX106" fmla="*/ 1914541 w 3592824"/>
              <a:gd name="connsiteY106" fmla="*/ 1815401 h 6505980"/>
              <a:gd name="connsiteX107" fmla="*/ 1759871 w 3592824"/>
              <a:gd name="connsiteY107" fmla="*/ 1626771 h 6505980"/>
              <a:gd name="connsiteX108" fmla="*/ 1630255 w 3592824"/>
              <a:gd name="connsiteY108" fmla="*/ 1432944 h 6505980"/>
              <a:gd name="connsiteX109" fmla="*/ 1533657 w 3592824"/>
              <a:gd name="connsiteY109" fmla="*/ 1245834 h 6505980"/>
              <a:gd name="connsiteX110" fmla="*/ 1466898 w 3592824"/>
              <a:gd name="connsiteY110" fmla="*/ 1057506 h 6505980"/>
              <a:gd name="connsiteX111" fmla="*/ 1428386 w 3592824"/>
              <a:gd name="connsiteY111" fmla="*/ 871911 h 6505980"/>
              <a:gd name="connsiteX112" fmla="*/ 1418926 w 3592824"/>
              <a:gd name="connsiteY112" fmla="*/ 698165 h 6505980"/>
              <a:gd name="connsiteX113" fmla="*/ 1438518 w 3592824"/>
              <a:gd name="connsiteY113" fmla="*/ 529931 h 6505980"/>
              <a:gd name="connsiteX114" fmla="*/ 1487966 w 3592824"/>
              <a:gd name="connsiteY114" fmla="*/ 373157 h 6505980"/>
              <a:gd name="connsiteX115" fmla="*/ 1562109 w 3592824"/>
              <a:gd name="connsiteY115" fmla="*/ 234344 h 6505980"/>
              <a:gd name="connsiteX116" fmla="*/ 1590347 w 3592824"/>
              <a:gd name="connsiteY116" fmla="*/ 233909 h 6505980"/>
              <a:gd name="connsiteX117" fmla="*/ 1590423 w 3592824"/>
              <a:gd name="connsiteY117" fmla="*/ 276688 h 6505980"/>
              <a:gd name="connsiteX118" fmla="*/ 1534480 w 3592824"/>
              <a:gd name="connsiteY118" fmla="*/ 357380 h 6505980"/>
              <a:gd name="connsiteX119" fmla="*/ 1506010 w 3592824"/>
              <a:gd name="connsiteY119" fmla="*/ 457037 h 6505980"/>
              <a:gd name="connsiteX120" fmla="*/ 1488317 w 3592824"/>
              <a:gd name="connsiteY120" fmla="*/ 571212 h 6505980"/>
              <a:gd name="connsiteX121" fmla="*/ 1496884 w 3592824"/>
              <a:gd name="connsiteY121" fmla="*/ 693061 h 6505980"/>
              <a:gd name="connsiteX122" fmla="*/ 1522975 w 3592824"/>
              <a:gd name="connsiteY122" fmla="*/ 825308 h 6505980"/>
              <a:gd name="connsiteX123" fmla="*/ 1563776 w 3592824"/>
              <a:gd name="connsiteY123" fmla="*/ 957444 h 6505980"/>
              <a:gd name="connsiteX124" fmla="*/ 1623676 w 3592824"/>
              <a:gd name="connsiteY124" fmla="*/ 1089683 h 6505980"/>
              <a:gd name="connsiteX125" fmla="*/ 1701073 w 3592824"/>
              <a:gd name="connsiteY125" fmla="*/ 1219640 h 6505980"/>
              <a:gd name="connsiteX126" fmla="*/ 1784824 w 3592824"/>
              <a:gd name="connsiteY126" fmla="*/ 1340138 h 6505980"/>
              <a:gd name="connsiteX127" fmla="*/ 1839433 w 3592824"/>
              <a:gd name="connsiteY127" fmla="*/ 1402829 h 6505980"/>
              <a:gd name="connsiteX128" fmla="*/ 1879314 w 3592824"/>
              <a:gd name="connsiteY128" fmla="*/ 1462471 h 6505980"/>
              <a:gd name="connsiteX129" fmla="*/ 1923557 w 3592824"/>
              <a:gd name="connsiteY129" fmla="*/ 1509661 h 6505980"/>
              <a:gd name="connsiteX130" fmla="*/ 1968977 w 3592824"/>
              <a:gd name="connsiteY130" fmla="*/ 1553881 h 6505980"/>
              <a:gd name="connsiteX131" fmla="*/ 2023524 w 3592824"/>
              <a:gd name="connsiteY131" fmla="*/ 1583302 h 6505980"/>
              <a:gd name="connsiteX132" fmla="*/ 2159168 w 3592824"/>
              <a:gd name="connsiteY132" fmla="*/ 1357898 h 6505980"/>
              <a:gd name="connsiteX133" fmla="*/ 2301613 w 3592824"/>
              <a:gd name="connsiteY133" fmla="*/ 1152134 h 6505980"/>
              <a:gd name="connsiteX134" fmla="*/ 2456786 w 3592824"/>
              <a:gd name="connsiteY134" fmla="*/ 946442 h 6505980"/>
              <a:gd name="connsiteX135" fmla="*/ 2627883 w 3592824"/>
              <a:gd name="connsiteY135" fmla="*/ 750343 h 6505980"/>
              <a:gd name="connsiteX136" fmla="*/ 2819251 w 3592824"/>
              <a:gd name="connsiteY136" fmla="*/ 546637 h 6505980"/>
              <a:gd name="connsiteX137" fmla="*/ 3033293 w 3592824"/>
              <a:gd name="connsiteY137" fmla="*/ 338904 h 6505980"/>
              <a:gd name="connsiteX138" fmla="*/ 3075801 w 3592824"/>
              <a:gd name="connsiteY138" fmla="*/ 307656 h 6505980"/>
              <a:gd name="connsiteX139" fmla="*/ 3128615 w 3592824"/>
              <a:gd name="connsiteY139" fmla="*/ 255470 h 6505980"/>
              <a:gd name="connsiteX140" fmla="*/ 3193373 w 3592824"/>
              <a:gd name="connsiteY140" fmla="*/ 206920 h 6505980"/>
              <a:gd name="connsiteX141" fmla="*/ 3255727 w 3592824"/>
              <a:gd name="connsiteY141" fmla="*/ 153199 h 6505980"/>
              <a:gd name="connsiteX142" fmla="*/ 3326038 w 3592824"/>
              <a:gd name="connsiteY142" fmla="*/ 98736 h 6505980"/>
              <a:gd name="connsiteX143" fmla="*/ 3396772 w 3592824"/>
              <a:gd name="connsiteY143" fmla="*/ 57544 h 6505980"/>
              <a:gd name="connsiteX144" fmla="*/ 3465132 w 3592824"/>
              <a:gd name="connsiteY144" fmla="*/ 23864 h 6505980"/>
              <a:gd name="connsiteX145" fmla="*/ 3532718 w 3592824"/>
              <a:gd name="connsiteY145" fmla="*/ 3259 h 6505980"/>
              <a:gd name="connsiteX146" fmla="*/ 3587603 w 3592824"/>
              <a:gd name="connsiteY146" fmla="*/ 0 h 6505980"/>
              <a:gd name="connsiteX0" fmla="*/ 3587603 w 3592824"/>
              <a:gd name="connsiteY0" fmla="*/ 0 h 6505980"/>
              <a:gd name="connsiteX1" fmla="*/ 3592826 w 3592824"/>
              <a:gd name="connsiteY1" fmla="*/ 26762 h 6505980"/>
              <a:gd name="connsiteX2" fmla="*/ 3364346 w 3592824"/>
              <a:gd name="connsiteY2" fmla="*/ 165500 h 6505980"/>
              <a:gd name="connsiteX3" fmla="*/ 3152616 w 3592824"/>
              <a:gd name="connsiteY3" fmla="*/ 329280 h 6505980"/>
              <a:gd name="connsiteX4" fmla="*/ 2960808 w 3592824"/>
              <a:gd name="connsiteY4" fmla="*/ 513375 h 6505980"/>
              <a:gd name="connsiteX5" fmla="*/ 2797650 w 3592824"/>
              <a:gd name="connsiteY5" fmla="*/ 702384 h 6505980"/>
              <a:gd name="connsiteX6" fmla="*/ 2653992 w 3592824"/>
              <a:gd name="connsiteY6" fmla="*/ 892103 h 6505980"/>
              <a:gd name="connsiteX7" fmla="*/ 2576278 w 3592824"/>
              <a:gd name="connsiteY7" fmla="*/ 1039803 h 6505980"/>
              <a:gd name="connsiteX8" fmla="*/ 2564733 w 3592824"/>
              <a:gd name="connsiteY8" fmla="*/ 1032015 h 6505980"/>
              <a:gd name="connsiteX9" fmla="*/ 2559963 w 3592824"/>
              <a:gd name="connsiteY9" fmla="*/ 1034366 h 6505980"/>
              <a:gd name="connsiteX10" fmla="*/ 2558785 w 3592824"/>
              <a:gd name="connsiteY10" fmla="*/ 1042079 h 6505980"/>
              <a:gd name="connsiteX11" fmla="*/ 2559585 w 3592824"/>
              <a:gd name="connsiteY11" fmla="*/ 1048028 h 6505980"/>
              <a:gd name="connsiteX12" fmla="*/ 2561604 w 3592824"/>
              <a:gd name="connsiteY12" fmla="*/ 1060520 h 6505980"/>
              <a:gd name="connsiteX13" fmla="*/ 2553655 w 3592824"/>
              <a:gd name="connsiteY13" fmla="*/ 1067597 h 6505980"/>
              <a:gd name="connsiteX14" fmla="*/ 2451696 w 3592824"/>
              <a:gd name="connsiteY14" fmla="*/ 1220120 h 6505980"/>
              <a:gd name="connsiteX15" fmla="*/ 2333617 w 3592824"/>
              <a:gd name="connsiteY15" fmla="*/ 1482858 h 6505980"/>
              <a:gd name="connsiteX16" fmla="*/ 2239019 w 3592824"/>
              <a:gd name="connsiteY16" fmla="*/ 1750687 h 6505980"/>
              <a:gd name="connsiteX17" fmla="*/ 2166716 w 3592824"/>
              <a:gd name="connsiteY17" fmla="*/ 2028149 h 6505980"/>
              <a:gd name="connsiteX18" fmla="*/ 2138696 w 3592824"/>
              <a:gd name="connsiteY18" fmla="*/ 2191021 h 6505980"/>
              <a:gd name="connsiteX19" fmla="*/ 1708453 w 3592824"/>
              <a:gd name="connsiteY19" fmla="*/ 2932299 h 6505980"/>
              <a:gd name="connsiteX20" fmla="*/ 1722817 w 3592824"/>
              <a:gd name="connsiteY20" fmla="*/ 3822513 h 6505980"/>
              <a:gd name="connsiteX21" fmla="*/ 1536952 w 3592824"/>
              <a:gd name="connsiteY21" fmla="*/ 3772714 h 6505980"/>
              <a:gd name="connsiteX22" fmla="*/ 1541206 w 3592824"/>
              <a:gd name="connsiteY22" fmla="*/ 4042551 h 6505980"/>
              <a:gd name="connsiteX23" fmla="*/ 1736905 w 3592824"/>
              <a:gd name="connsiteY23" fmla="*/ 4202721 h 6505980"/>
              <a:gd name="connsiteX24" fmla="*/ 1910038 w 3592824"/>
              <a:gd name="connsiteY24" fmla="*/ 4375859 h 6505980"/>
              <a:gd name="connsiteX25" fmla="*/ 2049967 w 3592824"/>
              <a:gd name="connsiteY25" fmla="*/ 4551312 h 6505980"/>
              <a:gd name="connsiteX26" fmla="*/ 2161751 w 3592824"/>
              <a:gd name="connsiteY26" fmla="*/ 4736795 h 6505980"/>
              <a:gd name="connsiteX27" fmla="*/ 2245901 w 3592824"/>
              <a:gd name="connsiteY27" fmla="*/ 4927533 h 6505980"/>
              <a:gd name="connsiteX28" fmla="*/ 2299319 w 3592824"/>
              <a:gd name="connsiteY28" fmla="*/ 5113852 h 6505980"/>
              <a:gd name="connsiteX29" fmla="*/ 2323619 w 3592824"/>
              <a:gd name="connsiteY29" fmla="*/ 5302637 h 6505980"/>
              <a:gd name="connsiteX30" fmla="*/ 2316528 w 3592824"/>
              <a:gd name="connsiteY30" fmla="*/ 5487662 h 6505980"/>
              <a:gd name="connsiteX31" fmla="*/ 2281292 w 3592824"/>
              <a:gd name="connsiteY31" fmla="*/ 5660347 h 6505980"/>
              <a:gd name="connsiteX32" fmla="*/ 2254472 w 3592824"/>
              <a:gd name="connsiteY32" fmla="*/ 5669051 h 6505980"/>
              <a:gd name="connsiteX33" fmla="*/ 2243469 w 3592824"/>
              <a:gd name="connsiteY33" fmla="*/ 5622519 h 6505980"/>
              <a:gd name="connsiteX34" fmla="*/ 2276202 w 3592824"/>
              <a:gd name="connsiteY34" fmla="*/ 5518399 h 6505980"/>
              <a:gd name="connsiteX35" fmla="*/ 2277887 w 3592824"/>
              <a:gd name="connsiteY35" fmla="*/ 5401645 h 6505980"/>
              <a:gd name="connsiteX36" fmla="*/ 2265586 w 3592824"/>
              <a:gd name="connsiteY36" fmla="*/ 5272239 h 6505980"/>
              <a:gd name="connsiteX37" fmla="*/ 2226278 w 3592824"/>
              <a:gd name="connsiteY37" fmla="*/ 5142134 h 6505980"/>
              <a:gd name="connsiteX38" fmla="*/ 2167610 w 3592824"/>
              <a:gd name="connsiteY38" fmla="*/ 5005824 h 6505980"/>
              <a:gd name="connsiteX39" fmla="*/ 2094934 w 3592824"/>
              <a:gd name="connsiteY39" fmla="*/ 4873928 h 6505980"/>
              <a:gd name="connsiteX40" fmla="*/ 2004022 w 3592824"/>
              <a:gd name="connsiteY40" fmla="*/ 4747491 h 6505980"/>
              <a:gd name="connsiteX41" fmla="*/ 1897003 w 3592824"/>
              <a:gd name="connsiteY41" fmla="*/ 4628630 h 6505980"/>
              <a:gd name="connsiteX42" fmla="*/ 1786353 w 3592824"/>
              <a:gd name="connsiteY42" fmla="*/ 4521927 h 6505980"/>
              <a:gd name="connsiteX43" fmla="*/ 1718256 w 3592824"/>
              <a:gd name="connsiteY43" fmla="*/ 4469625 h 6505980"/>
              <a:gd name="connsiteX44" fmla="*/ 1664984 w 3592824"/>
              <a:gd name="connsiteY44" fmla="*/ 4416354 h 6505980"/>
              <a:gd name="connsiteX45" fmla="*/ 1610735 w 3592824"/>
              <a:gd name="connsiteY45" fmla="*/ 4377899 h 6505980"/>
              <a:gd name="connsiteX46" fmla="*/ 1556121 w 3592824"/>
              <a:gd name="connsiteY46" fmla="*/ 4343019 h 6505980"/>
              <a:gd name="connsiteX47" fmla="*/ 1496586 w 3592824"/>
              <a:gd name="connsiteY47" fmla="*/ 4326909 h 6505980"/>
              <a:gd name="connsiteX48" fmla="*/ 1424825 w 3592824"/>
              <a:gd name="connsiteY48" fmla="*/ 4611755 h 6505980"/>
              <a:gd name="connsiteX49" fmla="*/ 1341569 w 3592824"/>
              <a:gd name="connsiteY49" fmla="*/ 4877209 h 6505980"/>
              <a:gd name="connsiteX50" fmla="*/ 1246153 w 3592824"/>
              <a:gd name="connsiteY50" fmla="*/ 5146295 h 6505980"/>
              <a:gd name="connsiteX51" fmla="*/ 1133098 w 3592824"/>
              <a:gd name="connsiteY51" fmla="*/ 5409585 h 6505980"/>
              <a:gd name="connsiteX52" fmla="*/ 1002651 w 3592824"/>
              <a:gd name="connsiteY52" fmla="*/ 5687069 h 6505980"/>
              <a:gd name="connsiteX53" fmla="*/ 851621 w 3592824"/>
              <a:gd name="connsiteY53" fmla="*/ 5975542 h 6505980"/>
              <a:gd name="connsiteX54" fmla="*/ 819067 w 3592824"/>
              <a:gd name="connsiteY54" fmla="*/ 6021945 h 6505980"/>
              <a:gd name="connsiteX55" fmla="*/ 782039 w 3592824"/>
              <a:gd name="connsiteY55" fmla="*/ 6094137 h 6505980"/>
              <a:gd name="connsiteX56" fmla="*/ 732689 w 3592824"/>
              <a:gd name="connsiteY56" fmla="*/ 6165853 h 6505980"/>
              <a:gd name="connsiteX57" fmla="*/ 686953 w 3592824"/>
              <a:gd name="connsiteY57" fmla="*/ 6242495 h 6505980"/>
              <a:gd name="connsiteX58" fmla="*/ 633819 w 3592824"/>
              <a:gd name="connsiteY58" fmla="*/ 6322262 h 6505980"/>
              <a:gd name="connsiteX59" fmla="*/ 576894 w 3592824"/>
              <a:gd name="connsiteY59" fmla="*/ 6387714 h 6505980"/>
              <a:gd name="connsiteX60" fmla="*/ 520310 w 3592824"/>
              <a:gd name="connsiteY60" fmla="*/ 6444298 h 6505980"/>
              <a:gd name="connsiteX61" fmla="*/ 461122 w 3592824"/>
              <a:gd name="connsiteY61" fmla="*/ 6486433 h 6505980"/>
              <a:gd name="connsiteX62" fmla="*/ 409611 w 3592824"/>
              <a:gd name="connsiteY62" fmla="*/ 6505980 h 6505980"/>
              <a:gd name="connsiteX63" fmla="*/ 397795 w 3592824"/>
              <a:gd name="connsiteY63" fmla="*/ 6478382 h 6505980"/>
              <a:gd name="connsiteX64" fmla="*/ 580228 w 3592824"/>
              <a:gd name="connsiteY64" fmla="*/ 6260780 h 6505980"/>
              <a:gd name="connsiteX65" fmla="*/ 740291 w 3592824"/>
              <a:gd name="connsiteY65" fmla="*/ 6020812 h 6505980"/>
              <a:gd name="connsiteX66" fmla="*/ 876161 w 3592824"/>
              <a:gd name="connsiteY66" fmla="*/ 5764542 h 6505980"/>
              <a:gd name="connsiteX67" fmla="*/ 983460 w 3592824"/>
              <a:gd name="connsiteY67" fmla="*/ 5511282 h 6505980"/>
              <a:gd name="connsiteX68" fmla="*/ 1071980 w 3592824"/>
              <a:gd name="connsiteY68" fmla="*/ 5262934 h 6505980"/>
              <a:gd name="connsiteX69" fmla="*/ 1108340 w 3592824"/>
              <a:gd name="connsiteY69" fmla="*/ 5079541 h 6505980"/>
              <a:gd name="connsiteX70" fmla="*/ 1121344 w 3592824"/>
              <a:gd name="connsiteY70" fmla="*/ 5084649 h 6505980"/>
              <a:gd name="connsiteX71" fmla="*/ 1125291 w 3592824"/>
              <a:gd name="connsiteY71" fmla="*/ 5080701 h 6505980"/>
              <a:gd name="connsiteX72" fmla="*/ 1124442 w 3592824"/>
              <a:gd name="connsiteY72" fmla="*/ 5071961 h 6505980"/>
              <a:gd name="connsiteX73" fmla="*/ 1122157 w 3592824"/>
              <a:gd name="connsiteY73" fmla="*/ 5065724 h 6505980"/>
              <a:gd name="connsiteX74" fmla="*/ 1117049 w 3592824"/>
              <a:gd name="connsiteY74" fmla="*/ 5052716 h 6505980"/>
              <a:gd name="connsiteX75" fmla="*/ 1122811 w 3592824"/>
              <a:gd name="connsiteY75" fmla="*/ 5042696 h 6505980"/>
              <a:gd name="connsiteX76" fmla="*/ 1122495 w 3592824"/>
              <a:gd name="connsiteY76" fmla="*/ 5034485 h 6505980"/>
              <a:gd name="connsiteX77" fmla="*/ 1124158 w 3592824"/>
              <a:gd name="connsiteY77" fmla="*/ 5024300 h 6505980"/>
              <a:gd name="connsiteX78" fmla="*/ 1120205 w 3592824"/>
              <a:gd name="connsiteY78" fmla="*/ 5028252 h 6505980"/>
              <a:gd name="connsiteX79" fmla="*/ 1122495 w 3592824"/>
              <a:gd name="connsiteY79" fmla="*/ 5034485 h 6505980"/>
              <a:gd name="connsiteX80" fmla="*/ 1108340 w 3592824"/>
              <a:gd name="connsiteY80" fmla="*/ 5079541 h 6505980"/>
              <a:gd name="connsiteX81" fmla="*/ 1019535 w 3592824"/>
              <a:gd name="connsiteY81" fmla="*/ 5061794 h 6505980"/>
              <a:gd name="connsiteX82" fmla="*/ 907867 w 3592824"/>
              <a:gd name="connsiteY82" fmla="*/ 5071187 h 6505980"/>
              <a:gd name="connsiteX83" fmla="*/ 788983 w 3592824"/>
              <a:gd name="connsiteY83" fmla="*/ 5093104 h 6505980"/>
              <a:gd name="connsiteX84" fmla="*/ 658043 w 3592824"/>
              <a:gd name="connsiteY84" fmla="*/ 5134555 h 6505980"/>
              <a:gd name="connsiteX85" fmla="*/ 522026 w 3592824"/>
              <a:gd name="connsiteY85" fmla="*/ 5190653 h 6505980"/>
              <a:gd name="connsiteX86" fmla="*/ 384200 w 3592824"/>
              <a:gd name="connsiteY86" fmla="*/ 5252843 h 6505980"/>
              <a:gd name="connsiteX87" fmla="*/ 249344 w 3592824"/>
              <a:gd name="connsiteY87" fmla="*/ 5325897 h 6505980"/>
              <a:gd name="connsiteX88" fmla="*/ 120569 w 3592824"/>
              <a:gd name="connsiteY88" fmla="*/ 5397133 h 6505980"/>
              <a:gd name="connsiteX89" fmla="*/ 0 w 3592824"/>
              <a:gd name="connsiteY89" fmla="*/ 5468693 h 6505980"/>
              <a:gd name="connsiteX90" fmla="*/ 124698 w 3592824"/>
              <a:gd name="connsiteY90" fmla="*/ 5335477 h 6505980"/>
              <a:gd name="connsiteX91" fmla="*/ 246734 w 3592824"/>
              <a:gd name="connsiteY91" fmla="*/ 5221959 h 6505980"/>
              <a:gd name="connsiteX92" fmla="*/ 376856 w 3592824"/>
              <a:gd name="connsiteY92" fmla="*/ 5132327 h 6505980"/>
              <a:gd name="connsiteX93" fmla="*/ 515500 w 3592824"/>
              <a:gd name="connsiteY93" fmla="*/ 5051213 h 6505980"/>
              <a:gd name="connsiteX94" fmla="*/ 659408 w 3592824"/>
              <a:gd name="connsiteY94" fmla="*/ 4987219 h 6505980"/>
              <a:gd name="connsiteX95" fmla="*/ 820898 w 3592824"/>
              <a:gd name="connsiteY95" fmla="*/ 4940794 h 6505980"/>
              <a:gd name="connsiteX96" fmla="*/ 1181074 w 3592824"/>
              <a:gd name="connsiteY96" fmla="*/ 4846988 h 6505980"/>
              <a:gd name="connsiteX97" fmla="*/ 1226539 w 3592824"/>
              <a:gd name="connsiteY97" fmla="*/ 4526635 h 6505980"/>
              <a:gd name="connsiteX98" fmla="*/ 1248314 w 3592824"/>
              <a:gd name="connsiteY98" fmla="*/ 4207589 h 6505980"/>
              <a:gd name="connsiteX99" fmla="*/ 1246367 w 3592824"/>
              <a:gd name="connsiteY99" fmla="*/ 3884569 h 6505980"/>
              <a:gd name="connsiteX100" fmla="*/ 1230789 w 3592824"/>
              <a:gd name="connsiteY100" fmla="*/ 3690675 h 6505980"/>
              <a:gd name="connsiteX101" fmla="*/ 1162613 w 3592824"/>
              <a:gd name="connsiteY101" fmla="*/ 3672408 h 6505980"/>
              <a:gd name="connsiteX102" fmla="*/ 1267627 w 3592824"/>
              <a:gd name="connsiteY102" fmla="*/ 3672408 h 6505980"/>
              <a:gd name="connsiteX103" fmla="*/ 1267627 w 3592824"/>
              <a:gd name="connsiteY103" fmla="*/ 2636174 h 6505980"/>
              <a:gd name="connsiteX104" fmla="*/ 1457972 w 3592824"/>
              <a:gd name="connsiteY104" fmla="*/ 2766635 h 6505980"/>
              <a:gd name="connsiteX105" fmla="*/ 1914541 w 3592824"/>
              <a:gd name="connsiteY105" fmla="*/ 1815401 h 6505980"/>
              <a:gd name="connsiteX106" fmla="*/ 1759871 w 3592824"/>
              <a:gd name="connsiteY106" fmla="*/ 1626771 h 6505980"/>
              <a:gd name="connsiteX107" fmla="*/ 1630255 w 3592824"/>
              <a:gd name="connsiteY107" fmla="*/ 1432944 h 6505980"/>
              <a:gd name="connsiteX108" fmla="*/ 1533657 w 3592824"/>
              <a:gd name="connsiteY108" fmla="*/ 1245834 h 6505980"/>
              <a:gd name="connsiteX109" fmla="*/ 1466898 w 3592824"/>
              <a:gd name="connsiteY109" fmla="*/ 1057506 h 6505980"/>
              <a:gd name="connsiteX110" fmla="*/ 1428386 w 3592824"/>
              <a:gd name="connsiteY110" fmla="*/ 871911 h 6505980"/>
              <a:gd name="connsiteX111" fmla="*/ 1418926 w 3592824"/>
              <a:gd name="connsiteY111" fmla="*/ 698165 h 6505980"/>
              <a:gd name="connsiteX112" fmla="*/ 1438518 w 3592824"/>
              <a:gd name="connsiteY112" fmla="*/ 529931 h 6505980"/>
              <a:gd name="connsiteX113" fmla="*/ 1487966 w 3592824"/>
              <a:gd name="connsiteY113" fmla="*/ 373157 h 6505980"/>
              <a:gd name="connsiteX114" fmla="*/ 1562109 w 3592824"/>
              <a:gd name="connsiteY114" fmla="*/ 234344 h 6505980"/>
              <a:gd name="connsiteX115" fmla="*/ 1590347 w 3592824"/>
              <a:gd name="connsiteY115" fmla="*/ 233909 h 6505980"/>
              <a:gd name="connsiteX116" fmla="*/ 1590423 w 3592824"/>
              <a:gd name="connsiteY116" fmla="*/ 276688 h 6505980"/>
              <a:gd name="connsiteX117" fmla="*/ 1534480 w 3592824"/>
              <a:gd name="connsiteY117" fmla="*/ 357380 h 6505980"/>
              <a:gd name="connsiteX118" fmla="*/ 1506010 w 3592824"/>
              <a:gd name="connsiteY118" fmla="*/ 457037 h 6505980"/>
              <a:gd name="connsiteX119" fmla="*/ 1488317 w 3592824"/>
              <a:gd name="connsiteY119" fmla="*/ 571212 h 6505980"/>
              <a:gd name="connsiteX120" fmla="*/ 1496884 w 3592824"/>
              <a:gd name="connsiteY120" fmla="*/ 693061 h 6505980"/>
              <a:gd name="connsiteX121" fmla="*/ 1522975 w 3592824"/>
              <a:gd name="connsiteY121" fmla="*/ 825308 h 6505980"/>
              <a:gd name="connsiteX122" fmla="*/ 1563776 w 3592824"/>
              <a:gd name="connsiteY122" fmla="*/ 957444 h 6505980"/>
              <a:gd name="connsiteX123" fmla="*/ 1623676 w 3592824"/>
              <a:gd name="connsiteY123" fmla="*/ 1089683 h 6505980"/>
              <a:gd name="connsiteX124" fmla="*/ 1701073 w 3592824"/>
              <a:gd name="connsiteY124" fmla="*/ 1219640 h 6505980"/>
              <a:gd name="connsiteX125" fmla="*/ 1784824 w 3592824"/>
              <a:gd name="connsiteY125" fmla="*/ 1340138 h 6505980"/>
              <a:gd name="connsiteX126" fmla="*/ 1839433 w 3592824"/>
              <a:gd name="connsiteY126" fmla="*/ 1402829 h 6505980"/>
              <a:gd name="connsiteX127" fmla="*/ 1879314 w 3592824"/>
              <a:gd name="connsiteY127" fmla="*/ 1462471 h 6505980"/>
              <a:gd name="connsiteX128" fmla="*/ 1923557 w 3592824"/>
              <a:gd name="connsiteY128" fmla="*/ 1509661 h 6505980"/>
              <a:gd name="connsiteX129" fmla="*/ 1968977 w 3592824"/>
              <a:gd name="connsiteY129" fmla="*/ 1553881 h 6505980"/>
              <a:gd name="connsiteX130" fmla="*/ 2023524 w 3592824"/>
              <a:gd name="connsiteY130" fmla="*/ 1583302 h 6505980"/>
              <a:gd name="connsiteX131" fmla="*/ 2159168 w 3592824"/>
              <a:gd name="connsiteY131" fmla="*/ 1357898 h 6505980"/>
              <a:gd name="connsiteX132" fmla="*/ 2301613 w 3592824"/>
              <a:gd name="connsiteY132" fmla="*/ 1152134 h 6505980"/>
              <a:gd name="connsiteX133" fmla="*/ 2456786 w 3592824"/>
              <a:gd name="connsiteY133" fmla="*/ 946442 h 6505980"/>
              <a:gd name="connsiteX134" fmla="*/ 2627883 w 3592824"/>
              <a:gd name="connsiteY134" fmla="*/ 750343 h 6505980"/>
              <a:gd name="connsiteX135" fmla="*/ 2819251 w 3592824"/>
              <a:gd name="connsiteY135" fmla="*/ 546637 h 6505980"/>
              <a:gd name="connsiteX136" fmla="*/ 3033293 w 3592824"/>
              <a:gd name="connsiteY136" fmla="*/ 338904 h 6505980"/>
              <a:gd name="connsiteX137" fmla="*/ 3075801 w 3592824"/>
              <a:gd name="connsiteY137" fmla="*/ 307656 h 6505980"/>
              <a:gd name="connsiteX138" fmla="*/ 3128615 w 3592824"/>
              <a:gd name="connsiteY138" fmla="*/ 255470 h 6505980"/>
              <a:gd name="connsiteX139" fmla="*/ 3193373 w 3592824"/>
              <a:gd name="connsiteY139" fmla="*/ 206920 h 6505980"/>
              <a:gd name="connsiteX140" fmla="*/ 3255727 w 3592824"/>
              <a:gd name="connsiteY140" fmla="*/ 153199 h 6505980"/>
              <a:gd name="connsiteX141" fmla="*/ 3326038 w 3592824"/>
              <a:gd name="connsiteY141" fmla="*/ 98736 h 6505980"/>
              <a:gd name="connsiteX142" fmla="*/ 3396772 w 3592824"/>
              <a:gd name="connsiteY142" fmla="*/ 57544 h 6505980"/>
              <a:gd name="connsiteX143" fmla="*/ 3465132 w 3592824"/>
              <a:gd name="connsiteY143" fmla="*/ 23864 h 6505980"/>
              <a:gd name="connsiteX144" fmla="*/ 3532718 w 3592824"/>
              <a:gd name="connsiteY144" fmla="*/ 3259 h 6505980"/>
              <a:gd name="connsiteX145" fmla="*/ 3587603 w 3592824"/>
              <a:gd name="connsiteY145" fmla="*/ 0 h 6505980"/>
              <a:gd name="connsiteX0" fmla="*/ 3587603 w 3592824"/>
              <a:gd name="connsiteY0" fmla="*/ 0 h 6505980"/>
              <a:gd name="connsiteX1" fmla="*/ 3592826 w 3592824"/>
              <a:gd name="connsiteY1" fmla="*/ 26762 h 6505980"/>
              <a:gd name="connsiteX2" fmla="*/ 3364346 w 3592824"/>
              <a:gd name="connsiteY2" fmla="*/ 165500 h 6505980"/>
              <a:gd name="connsiteX3" fmla="*/ 3152616 w 3592824"/>
              <a:gd name="connsiteY3" fmla="*/ 329280 h 6505980"/>
              <a:gd name="connsiteX4" fmla="*/ 2960808 w 3592824"/>
              <a:gd name="connsiteY4" fmla="*/ 513375 h 6505980"/>
              <a:gd name="connsiteX5" fmla="*/ 2797650 w 3592824"/>
              <a:gd name="connsiteY5" fmla="*/ 702384 h 6505980"/>
              <a:gd name="connsiteX6" fmla="*/ 2653992 w 3592824"/>
              <a:gd name="connsiteY6" fmla="*/ 892103 h 6505980"/>
              <a:gd name="connsiteX7" fmla="*/ 2576278 w 3592824"/>
              <a:gd name="connsiteY7" fmla="*/ 1039803 h 6505980"/>
              <a:gd name="connsiteX8" fmla="*/ 2564733 w 3592824"/>
              <a:gd name="connsiteY8" fmla="*/ 1032015 h 6505980"/>
              <a:gd name="connsiteX9" fmla="*/ 2559963 w 3592824"/>
              <a:gd name="connsiteY9" fmla="*/ 1034366 h 6505980"/>
              <a:gd name="connsiteX10" fmla="*/ 2558785 w 3592824"/>
              <a:gd name="connsiteY10" fmla="*/ 1042079 h 6505980"/>
              <a:gd name="connsiteX11" fmla="*/ 2559585 w 3592824"/>
              <a:gd name="connsiteY11" fmla="*/ 1048028 h 6505980"/>
              <a:gd name="connsiteX12" fmla="*/ 2561604 w 3592824"/>
              <a:gd name="connsiteY12" fmla="*/ 1060520 h 6505980"/>
              <a:gd name="connsiteX13" fmla="*/ 2451696 w 3592824"/>
              <a:gd name="connsiteY13" fmla="*/ 1220120 h 6505980"/>
              <a:gd name="connsiteX14" fmla="*/ 2333617 w 3592824"/>
              <a:gd name="connsiteY14" fmla="*/ 1482858 h 6505980"/>
              <a:gd name="connsiteX15" fmla="*/ 2239019 w 3592824"/>
              <a:gd name="connsiteY15" fmla="*/ 1750687 h 6505980"/>
              <a:gd name="connsiteX16" fmla="*/ 2166716 w 3592824"/>
              <a:gd name="connsiteY16" fmla="*/ 2028149 h 6505980"/>
              <a:gd name="connsiteX17" fmla="*/ 2138696 w 3592824"/>
              <a:gd name="connsiteY17" fmla="*/ 2191021 h 6505980"/>
              <a:gd name="connsiteX18" fmla="*/ 1708453 w 3592824"/>
              <a:gd name="connsiteY18" fmla="*/ 2932299 h 6505980"/>
              <a:gd name="connsiteX19" fmla="*/ 1722817 w 3592824"/>
              <a:gd name="connsiteY19" fmla="*/ 3822513 h 6505980"/>
              <a:gd name="connsiteX20" fmla="*/ 1536952 w 3592824"/>
              <a:gd name="connsiteY20" fmla="*/ 3772714 h 6505980"/>
              <a:gd name="connsiteX21" fmla="*/ 1541206 w 3592824"/>
              <a:gd name="connsiteY21" fmla="*/ 4042551 h 6505980"/>
              <a:gd name="connsiteX22" fmla="*/ 1736905 w 3592824"/>
              <a:gd name="connsiteY22" fmla="*/ 4202721 h 6505980"/>
              <a:gd name="connsiteX23" fmla="*/ 1910038 w 3592824"/>
              <a:gd name="connsiteY23" fmla="*/ 4375859 h 6505980"/>
              <a:gd name="connsiteX24" fmla="*/ 2049967 w 3592824"/>
              <a:gd name="connsiteY24" fmla="*/ 4551312 h 6505980"/>
              <a:gd name="connsiteX25" fmla="*/ 2161751 w 3592824"/>
              <a:gd name="connsiteY25" fmla="*/ 4736795 h 6505980"/>
              <a:gd name="connsiteX26" fmla="*/ 2245901 w 3592824"/>
              <a:gd name="connsiteY26" fmla="*/ 4927533 h 6505980"/>
              <a:gd name="connsiteX27" fmla="*/ 2299319 w 3592824"/>
              <a:gd name="connsiteY27" fmla="*/ 5113852 h 6505980"/>
              <a:gd name="connsiteX28" fmla="*/ 2323619 w 3592824"/>
              <a:gd name="connsiteY28" fmla="*/ 5302637 h 6505980"/>
              <a:gd name="connsiteX29" fmla="*/ 2316528 w 3592824"/>
              <a:gd name="connsiteY29" fmla="*/ 5487662 h 6505980"/>
              <a:gd name="connsiteX30" fmla="*/ 2281292 w 3592824"/>
              <a:gd name="connsiteY30" fmla="*/ 5660347 h 6505980"/>
              <a:gd name="connsiteX31" fmla="*/ 2254472 w 3592824"/>
              <a:gd name="connsiteY31" fmla="*/ 5669051 h 6505980"/>
              <a:gd name="connsiteX32" fmla="*/ 2243469 w 3592824"/>
              <a:gd name="connsiteY32" fmla="*/ 5622519 h 6505980"/>
              <a:gd name="connsiteX33" fmla="*/ 2276202 w 3592824"/>
              <a:gd name="connsiteY33" fmla="*/ 5518399 h 6505980"/>
              <a:gd name="connsiteX34" fmla="*/ 2277887 w 3592824"/>
              <a:gd name="connsiteY34" fmla="*/ 5401645 h 6505980"/>
              <a:gd name="connsiteX35" fmla="*/ 2265586 w 3592824"/>
              <a:gd name="connsiteY35" fmla="*/ 5272239 h 6505980"/>
              <a:gd name="connsiteX36" fmla="*/ 2226278 w 3592824"/>
              <a:gd name="connsiteY36" fmla="*/ 5142134 h 6505980"/>
              <a:gd name="connsiteX37" fmla="*/ 2167610 w 3592824"/>
              <a:gd name="connsiteY37" fmla="*/ 5005824 h 6505980"/>
              <a:gd name="connsiteX38" fmla="*/ 2094934 w 3592824"/>
              <a:gd name="connsiteY38" fmla="*/ 4873928 h 6505980"/>
              <a:gd name="connsiteX39" fmla="*/ 2004022 w 3592824"/>
              <a:gd name="connsiteY39" fmla="*/ 4747491 h 6505980"/>
              <a:gd name="connsiteX40" fmla="*/ 1897003 w 3592824"/>
              <a:gd name="connsiteY40" fmla="*/ 4628630 h 6505980"/>
              <a:gd name="connsiteX41" fmla="*/ 1786353 w 3592824"/>
              <a:gd name="connsiteY41" fmla="*/ 4521927 h 6505980"/>
              <a:gd name="connsiteX42" fmla="*/ 1718256 w 3592824"/>
              <a:gd name="connsiteY42" fmla="*/ 4469625 h 6505980"/>
              <a:gd name="connsiteX43" fmla="*/ 1664984 w 3592824"/>
              <a:gd name="connsiteY43" fmla="*/ 4416354 h 6505980"/>
              <a:gd name="connsiteX44" fmla="*/ 1610735 w 3592824"/>
              <a:gd name="connsiteY44" fmla="*/ 4377899 h 6505980"/>
              <a:gd name="connsiteX45" fmla="*/ 1556121 w 3592824"/>
              <a:gd name="connsiteY45" fmla="*/ 4343019 h 6505980"/>
              <a:gd name="connsiteX46" fmla="*/ 1496586 w 3592824"/>
              <a:gd name="connsiteY46" fmla="*/ 4326909 h 6505980"/>
              <a:gd name="connsiteX47" fmla="*/ 1424825 w 3592824"/>
              <a:gd name="connsiteY47" fmla="*/ 4611755 h 6505980"/>
              <a:gd name="connsiteX48" fmla="*/ 1341569 w 3592824"/>
              <a:gd name="connsiteY48" fmla="*/ 4877209 h 6505980"/>
              <a:gd name="connsiteX49" fmla="*/ 1246153 w 3592824"/>
              <a:gd name="connsiteY49" fmla="*/ 5146295 h 6505980"/>
              <a:gd name="connsiteX50" fmla="*/ 1133098 w 3592824"/>
              <a:gd name="connsiteY50" fmla="*/ 5409585 h 6505980"/>
              <a:gd name="connsiteX51" fmla="*/ 1002651 w 3592824"/>
              <a:gd name="connsiteY51" fmla="*/ 5687069 h 6505980"/>
              <a:gd name="connsiteX52" fmla="*/ 851621 w 3592824"/>
              <a:gd name="connsiteY52" fmla="*/ 5975542 h 6505980"/>
              <a:gd name="connsiteX53" fmla="*/ 819067 w 3592824"/>
              <a:gd name="connsiteY53" fmla="*/ 6021945 h 6505980"/>
              <a:gd name="connsiteX54" fmla="*/ 782039 w 3592824"/>
              <a:gd name="connsiteY54" fmla="*/ 6094137 h 6505980"/>
              <a:gd name="connsiteX55" fmla="*/ 732689 w 3592824"/>
              <a:gd name="connsiteY55" fmla="*/ 6165853 h 6505980"/>
              <a:gd name="connsiteX56" fmla="*/ 686953 w 3592824"/>
              <a:gd name="connsiteY56" fmla="*/ 6242495 h 6505980"/>
              <a:gd name="connsiteX57" fmla="*/ 633819 w 3592824"/>
              <a:gd name="connsiteY57" fmla="*/ 6322262 h 6505980"/>
              <a:gd name="connsiteX58" fmla="*/ 576894 w 3592824"/>
              <a:gd name="connsiteY58" fmla="*/ 6387714 h 6505980"/>
              <a:gd name="connsiteX59" fmla="*/ 520310 w 3592824"/>
              <a:gd name="connsiteY59" fmla="*/ 6444298 h 6505980"/>
              <a:gd name="connsiteX60" fmla="*/ 461122 w 3592824"/>
              <a:gd name="connsiteY60" fmla="*/ 6486433 h 6505980"/>
              <a:gd name="connsiteX61" fmla="*/ 409611 w 3592824"/>
              <a:gd name="connsiteY61" fmla="*/ 6505980 h 6505980"/>
              <a:gd name="connsiteX62" fmla="*/ 397795 w 3592824"/>
              <a:gd name="connsiteY62" fmla="*/ 6478382 h 6505980"/>
              <a:gd name="connsiteX63" fmla="*/ 580228 w 3592824"/>
              <a:gd name="connsiteY63" fmla="*/ 6260780 h 6505980"/>
              <a:gd name="connsiteX64" fmla="*/ 740291 w 3592824"/>
              <a:gd name="connsiteY64" fmla="*/ 6020812 h 6505980"/>
              <a:gd name="connsiteX65" fmla="*/ 876161 w 3592824"/>
              <a:gd name="connsiteY65" fmla="*/ 5764542 h 6505980"/>
              <a:gd name="connsiteX66" fmla="*/ 983460 w 3592824"/>
              <a:gd name="connsiteY66" fmla="*/ 5511282 h 6505980"/>
              <a:gd name="connsiteX67" fmla="*/ 1071980 w 3592824"/>
              <a:gd name="connsiteY67" fmla="*/ 5262934 h 6505980"/>
              <a:gd name="connsiteX68" fmla="*/ 1108340 w 3592824"/>
              <a:gd name="connsiteY68" fmla="*/ 5079541 h 6505980"/>
              <a:gd name="connsiteX69" fmla="*/ 1121344 w 3592824"/>
              <a:gd name="connsiteY69" fmla="*/ 5084649 h 6505980"/>
              <a:gd name="connsiteX70" fmla="*/ 1125291 w 3592824"/>
              <a:gd name="connsiteY70" fmla="*/ 5080701 h 6505980"/>
              <a:gd name="connsiteX71" fmla="*/ 1124442 w 3592824"/>
              <a:gd name="connsiteY71" fmla="*/ 5071961 h 6505980"/>
              <a:gd name="connsiteX72" fmla="*/ 1122157 w 3592824"/>
              <a:gd name="connsiteY72" fmla="*/ 5065724 h 6505980"/>
              <a:gd name="connsiteX73" fmla="*/ 1117049 w 3592824"/>
              <a:gd name="connsiteY73" fmla="*/ 5052716 h 6505980"/>
              <a:gd name="connsiteX74" fmla="*/ 1122811 w 3592824"/>
              <a:gd name="connsiteY74" fmla="*/ 5042696 h 6505980"/>
              <a:gd name="connsiteX75" fmla="*/ 1122495 w 3592824"/>
              <a:gd name="connsiteY75" fmla="*/ 5034485 h 6505980"/>
              <a:gd name="connsiteX76" fmla="*/ 1124158 w 3592824"/>
              <a:gd name="connsiteY76" fmla="*/ 5024300 h 6505980"/>
              <a:gd name="connsiteX77" fmla="*/ 1120205 w 3592824"/>
              <a:gd name="connsiteY77" fmla="*/ 5028252 h 6505980"/>
              <a:gd name="connsiteX78" fmla="*/ 1122495 w 3592824"/>
              <a:gd name="connsiteY78" fmla="*/ 5034485 h 6505980"/>
              <a:gd name="connsiteX79" fmla="*/ 1108340 w 3592824"/>
              <a:gd name="connsiteY79" fmla="*/ 5079541 h 6505980"/>
              <a:gd name="connsiteX80" fmla="*/ 1019535 w 3592824"/>
              <a:gd name="connsiteY80" fmla="*/ 5061794 h 6505980"/>
              <a:gd name="connsiteX81" fmla="*/ 907867 w 3592824"/>
              <a:gd name="connsiteY81" fmla="*/ 5071187 h 6505980"/>
              <a:gd name="connsiteX82" fmla="*/ 788983 w 3592824"/>
              <a:gd name="connsiteY82" fmla="*/ 5093104 h 6505980"/>
              <a:gd name="connsiteX83" fmla="*/ 658043 w 3592824"/>
              <a:gd name="connsiteY83" fmla="*/ 5134555 h 6505980"/>
              <a:gd name="connsiteX84" fmla="*/ 522026 w 3592824"/>
              <a:gd name="connsiteY84" fmla="*/ 5190653 h 6505980"/>
              <a:gd name="connsiteX85" fmla="*/ 384200 w 3592824"/>
              <a:gd name="connsiteY85" fmla="*/ 5252843 h 6505980"/>
              <a:gd name="connsiteX86" fmla="*/ 249344 w 3592824"/>
              <a:gd name="connsiteY86" fmla="*/ 5325897 h 6505980"/>
              <a:gd name="connsiteX87" fmla="*/ 120569 w 3592824"/>
              <a:gd name="connsiteY87" fmla="*/ 5397133 h 6505980"/>
              <a:gd name="connsiteX88" fmla="*/ 0 w 3592824"/>
              <a:gd name="connsiteY88" fmla="*/ 5468693 h 6505980"/>
              <a:gd name="connsiteX89" fmla="*/ 124698 w 3592824"/>
              <a:gd name="connsiteY89" fmla="*/ 5335477 h 6505980"/>
              <a:gd name="connsiteX90" fmla="*/ 246734 w 3592824"/>
              <a:gd name="connsiteY90" fmla="*/ 5221959 h 6505980"/>
              <a:gd name="connsiteX91" fmla="*/ 376856 w 3592824"/>
              <a:gd name="connsiteY91" fmla="*/ 5132327 h 6505980"/>
              <a:gd name="connsiteX92" fmla="*/ 515500 w 3592824"/>
              <a:gd name="connsiteY92" fmla="*/ 5051213 h 6505980"/>
              <a:gd name="connsiteX93" fmla="*/ 659408 w 3592824"/>
              <a:gd name="connsiteY93" fmla="*/ 4987219 h 6505980"/>
              <a:gd name="connsiteX94" fmla="*/ 820898 w 3592824"/>
              <a:gd name="connsiteY94" fmla="*/ 4940794 h 6505980"/>
              <a:gd name="connsiteX95" fmla="*/ 1181074 w 3592824"/>
              <a:gd name="connsiteY95" fmla="*/ 4846988 h 6505980"/>
              <a:gd name="connsiteX96" fmla="*/ 1226539 w 3592824"/>
              <a:gd name="connsiteY96" fmla="*/ 4526635 h 6505980"/>
              <a:gd name="connsiteX97" fmla="*/ 1248314 w 3592824"/>
              <a:gd name="connsiteY97" fmla="*/ 4207589 h 6505980"/>
              <a:gd name="connsiteX98" fmla="*/ 1246367 w 3592824"/>
              <a:gd name="connsiteY98" fmla="*/ 3884569 h 6505980"/>
              <a:gd name="connsiteX99" fmla="*/ 1230789 w 3592824"/>
              <a:gd name="connsiteY99" fmla="*/ 3690675 h 6505980"/>
              <a:gd name="connsiteX100" fmla="*/ 1162613 w 3592824"/>
              <a:gd name="connsiteY100" fmla="*/ 3672408 h 6505980"/>
              <a:gd name="connsiteX101" fmla="*/ 1267627 w 3592824"/>
              <a:gd name="connsiteY101" fmla="*/ 3672408 h 6505980"/>
              <a:gd name="connsiteX102" fmla="*/ 1267627 w 3592824"/>
              <a:gd name="connsiteY102" fmla="*/ 2636174 h 6505980"/>
              <a:gd name="connsiteX103" fmla="*/ 1457972 w 3592824"/>
              <a:gd name="connsiteY103" fmla="*/ 2766635 h 6505980"/>
              <a:gd name="connsiteX104" fmla="*/ 1914541 w 3592824"/>
              <a:gd name="connsiteY104" fmla="*/ 1815401 h 6505980"/>
              <a:gd name="connsiteX105" fmla="*/ 1759871 w 3592824"/>
              <a:gd name="connsiteY105" fmla="*/ 1626771 h 6505980"/>
              <a:gd name="connsiteX106" fmla="*/ 1630255 w 3592824"/>
              <a:gd name="connsiteY106" fmla="*/ 1432944 h 6505980"/>
              <a:gd name="connsiteX107" fmla="*/ 1533657 w 3592824"/>
              <a:gd name="connsiteY107" fmla="*/ 1245834 h 6505980"/>
              <a:gd name="connsiteX108" fmla="*/ 1466898 w 3592824"/>
              <a:gd name="connsiteY108" fmla="*/ 1057506 h 6505980"/>
              <a:gd name="connsiteX109" fmla="*/ 1428386 w 3592824"/>
              <a:gd name="connsiteY109" fmla="*/ 871911 h 6505980"/>
              <a:gd name="connsiteX110" fmla="*/ 1418926 w 3592824"/>
              <a:gd name="connsiteY110" fmla="*/ 698165 h 6505980"/>
              <a:gd name="connsiteX111" fmla="*/ 1438518 w 3592824"/>
              <a:gd name="connsiteY111" fmla="*/ 529931 h 6505980"/>
              <a:gd name="connsiteX112" fmla="*/ 1487966 w 3592824"/>
              <a:gd name="connsiteY112" fmla="*/ 373157 h 6505980"/>
              <a:gd name="connsiteX113" fmla="*/ 1562109 w 3592824"/>
              <a:gd name="connsiteY113" fmla="*/ 234344 h 6505980"/>
              <a:gd name="connsiteX114" fmla="*/ 1590347 w 3592824"/>
              <a:gd name="connsiteY114" fmla="*/ 233909 h 6505980"/>
              <a:gd name="connsiteX115" fmla="*/ 1590423 w 3592824"/>
              <a:gd name="connsiteY115" fmla="*/ 276688 h 6505980"/>
              <a:gd name="connsiteX116" fmla="*/ 1534480 w 3592824"/>
              <a:gd name="connsiteY116" fmla="*/ 357380 h 6505980"/>
              <a:gd name="connsiteX117" fmla="*/ 1506010 w 3592824"/>
              <a:gd name="connsiteY117" fmla="*/ 457037 h 6505980"/>
              <a:gd name="connsiteX118" fmla="*/ 1488317 w 3592824"/>
              <a:gd name="connsiteY118" fmla="*/ 571212 h 6505980"/>
              <a:gd name="connsiteX119" fmla="*/ 1496884 w 3592824"/>
              <a:gd name="connsiteY119" fmla="*/ 693061 h 6505980"/>
              <a:gd name="connsiteX120" fmla="*/ 1522975 w 3592824"/>
              <a:gd name="connsiteY120" fmla="*/ 825308 h 6505980"/>
              <a:gd name="connsiteX121" fmla="*/ 1563776 w 3592824"/>
              <a:gd name="connsiteY121" fmla="*/ 957444 h 6505980"/>
              <a:gd name="connsiteX122" fmla="*/ 1623676 w 3592824"/>
              <a:gd name="connsiteY122" fmla="*/ 1089683 h 6505980"/>
              <a:gd name="connsiteX123" fmla="*/ 1701073 w 3592824"/>
              <a:gd name="connsiteY123" fmla="*/ 1219640 h 6505980"/>
              <a:gd name="connsiteX124" fmla="*/ 1784824 w 3592824"/>
              <a:gd name="connsiteY124" fmla="*/ 1340138 h 6505980"/>
              <a:gd name="connsiteX125" fmla="*/ 1839433 w 3592824"/>
              <a:gd name="connsiteY125" fmla="*/ 1402829 h 6505980"/>
              <a:gd name="connsiteX126" fmla="*/ 1879314 w 3592824"/>
              <a:gd name="connsiteY126" fmla="*/ 1462471 h 6505980"/>
              <a:gd name="connsiteX127" fmla="*/ 1923557 w 3592824"/>
              <a:gd name="connsiteY127" fmla="*/ 1509661 h 6505980"/>
              <a:gd name="connsiteX128" fmla="*/ 1968977 w 3592824"/>
              <a:gd name="connsiteY128" fmla="*/ 1553881 h 6505980"/>
              <a:gd name="connsiteX129" fmla="*/ 2023524 w 3592824"/>
              <a:gd name="connsiteY129" fmla="*/ 1583302 h 6505980"/>
              <a:gd name="connsiteX130" fmla="*/ 2159168 w 3592824"/>
              <a:gd name="connsiteY130" fmla="*/ 1357898 h 6505980"/>
              <a:gd name="connsiteX131" fmla="*/ 2301613 w 3592824"/>
              <a:gd name="connsiteY131" fmla="*/ 1152134 h 6505980"/>
              <a:gd name="connsiteX132" fmla="*/ 2456786 w 3592824"/>
              <a:gd name="connsiteY132" fmla="*/ 946442 h 6505980"/>
              <a:gd name="connsiteX133" fmla="*/ 2627883 w 3592824"/>
              <a:gd name="connsiteY133" fmla="*/ 750343 h 6505980"/>
              <a:gd name="connsiteX134" fmla="*/ 2819251 w 3592824"/>
              <a:gd name="connsiteY134" fmla="*/ 546637 h 6505980"/>
              <a:gd name="connsiteX135" fmla="*/ 3033293 w 3592824"/>
              <a:gd name="connsiteY135" fmla="*/ 338904 h 6505980"/>
              <a:gd name="connsiteX136" fmla="*/ 3075801 w 3592824"/>
              <a:gd name="connsiteY136" fmla="*/ 307656 h 6505980"/>
              <a:gd name="connsiteX137" fmla="*/ 3128615 w 3592824"/>
              <a:gd name="connsiteY137" fmla="*/ 255470 h 6505980"/>
              <a:gd name="connsiteX138" fmla="*/ 3193373 w 3592824"/>
              <a:gd name="connsiteY138" fmla="*/ 206920 h 6505980"/>
              <a:gd name="connsiteX139" fmla="*/ 3255727 w 3592824"/>
              <a:gd name="connsiteY139" fmla="*/ 153199 h 6505980"/>
              <a:gd name="connsiteX140" fmla="*/ 3326038 w 3592824"/>
              <a:gd name="connsiteY140" fmla="*/ 98736 h 6505980"/>
              <a:gd name="connsiteX141" fmla="*/ 3396772 w 3592824"/>
              <a:gd name="connsiteY141" fmla="*/ 57544 h 6505980"/>
              <a:gd name="connsiteX142" fmla="*/ 3465132 w 3592824"/>
              <a:gd name="connsiteY142" fmla="*/ 23864 h 6505980"/>
              <a:gd name="connsiteX143" fmla="*/ 3532718 w 3592824"/>
              <a:gd name="connsiteY143" fmla="*/ 3259 h 6505980"/>
              <a:gd name="connsiteX144" fmla="*/ 3587603 w 3592824"/>
              <a:gd name="connsiteY144" fmla="*/ 0 h 6505980"/>
              <a:gd name="connsiteX0" fmla="*/ 3587603 w 3592824"/>
              <a:gd name="connsiteY0" fmla="*/ 0 h 6505980"/>
              <a:gd name="connsiteX1" fmla="*/ 3592826 w 3592824"/>
              <a:gd name="connsiteY1" fmla="*/ 26762 h 6505980"/>
              <a:gd name="connsiteX2" fmla="*/ 3364346 w 3592824"/>
              <a:gd name="connsiteY2" fmla="*/ 165500 h 6505980"/>
              <a:gd name="connsiteX3" fmla="*/ 3152616 w 3592824"/>
              <a:gd name="connsiteY3" fmla="*/ 329280 h 6505980"/>
              <a:gd name="connsiteX4" fmla="*/ 2960808 w 3592824"/>
              <a:gd name="connsiteY4" fmla="*/ 513375 h 6505980"/>
              <a:gd name="connsiteX5" fmla="*/ 2797650 w 3592824"/>
              <a:gd name="connsiteY5" fmla="*/ 702384 h 6505980"/>
              <a:gd name="connsiteX6" fmla="*/ 2653992 w 3592824"/>
              <a:gd name="connsiteY6" fmla="*/ 892103 h 6505980"/>
              <a:gd name="connsiteX7" fmla="*/ 2576278 w 3592824"/>
              <a:gd name="connsiteY7" fmla="*/ 1039803 h 6505980"/>
              <a:gd name="connsiteX8" fmla="*/ 2564733 w 3592824"/>
              <a:gd name="connsiteY8" fmla="*/ 1032015 h 6505980"/>
              <a:gd name="connsiteX9" fmla="*/ 2559963 w 3592824"/>
              <a:gd name="connsiteY9" fmla="*/ 1034366 h 6505980"/>
              <a:gd name="connsiteX10" fmla="*/ 2558785 w 3592824"/>
              <a:gd name="connsiteY10" fmla="*/ 1042079 h 6505980"/>
              <a:gd name="connsiteX11" fmla="*/ 2559585 w 3592824"/>
              <a:gd name="connsiteY11" fmla="*/ 1048028 h 6505980"/>
              <a:gd name="connsiteX12" fmla="*/ 2451696 w 3592824"/>
              <a:gd name="connsiteY12" fmla="*/ 1220120 h 6505980"/>
              <a:gd name="connsiteX13" fmla="*/ 2333617 w 3592824"/>
              <a:gd name="connsiteY13" fmla="*/ 1482858 h 6505980"/>
              <a:gd name="connsiteX14" fmla="*/ 2239019 w 3592824"/>
              <a:gd name="connsiteY14" fmla="*/ 1750687 h 6505980"/>
              <a:gd name="connsiteX15" fmla="*/ 2166716 w 3592824"/>
              <a:gd name="connsiteY15" fmla="*/ 2028149 h 6505980"/>
              <a:gd name="connsiteX16" fmla="*/ 2138696 w 3592824"/>
              <a:gd name="connsiteY16" fmla="*/ 2191021 h 6505980"/>
              <a:gd name="connsiteX17" fmla="*/ 1708453 w 3592824"/>
              <a:gd name="connsiteY17" fmla="*/ 2932299 h 6505980"/>
              <a:gd name="connsiteX18" fmla="*/ 1722817 w 3592824"/>
              <a:gd name="connsiteY18" fmla="*/ 3822513 h 6505980"/>
              <a:gd name="connsiteX19" fmla="*/ 1536952 w 3592824"/>
              <a:gd name="connsiteY19" fmla="*/ 3772714 h 6505980"/>
              <a:gd name="connsiteX20" fmla="*/ 1541206 w 3592824"/>
              <a:gd name="connsiteY20" fmla="*/ 4042551 h 6505980"/>
              <a:gd name="connsiteX21" fmla="*/ 1736905 w 3592824"/>
              <a:gd name="connsiteY21" fmla="*/ 4202721 h 6505980"/>
              <a:gd name="connsiteX22" fmla="*/ 1910038 w 3592824"/>
              <a:gd name="connsiteY22" fmla="*/ 4375859 h 6505980"/>
              <a:gd name="connsiteX23" fmla="*/ 2049967 w 3592824"/>
              <a:gd name="connsiteY23" fmla="*/ 4551312 h 6505980"/>
              <a:gd name="connsiteX24" fmla="*/ 2161751 w 3592824"/>
              <a:gd name="connsiteY24" fmla="*/ 4736795 h 6505980"/>
              <a:gd name="connsiteX25" fmla="*/ 2245901 w 3592824"/>
              <a:gd name="connsiteY25" fmla="*/ 4927533 h 6505980"/>
              <a:gd name="connsiteX26" fmla="*/ 2299319 w 3592824"/>
              <a:gd name="connsiteY26" fmla="*/ 5113852 h 6505980"/>
              <a:gd name="connsiteX27" fmla="*/ 2323619 w 3592824"/>
              <a:gd name="connsiteY27" fmla="*/ 5302637 h 6505980"/>
              <a:gd name="connsiteX28" fmla="*/ 2316528 w 3592824"/>
              <a:gd name="connsiteY28" fmla="*/ 5487662 h 6505980"/>
              <a:gd name="connsiteX29" fmla="*/ 2281292 w 3592824"/>
              <a:gd name="connsiteY29" fmla="*/ 5660347 h 6505980"/>
              <a:gd name="connsiteX30" fmla="*/ 2254472 w 3592824"/>
              <a:gd name="connsiteY30" fmla="*/ 5669051 h 6505980"/>
              <a:gd name="connsiteX31" fmla="*/ 2243469 w 3592824"/>
              <a:gd name="connsiteY31" fmla="*/ 5622519 h 6505980"/>
              <a:gd name="connsiteX32" fmla="*/ 2276202 w 3592824"/>
              <a:gd name="connsiteY32" fmla="*/ 5518399 h 6505980"/>
              <a:gd name="connsiteX33" fmla="*/ 2277887 w 3592824"/>
              <a:gd name="connsiteY33" fmla="*/ 5401645 h 6505980"/>
              <a:gd name="connsiteX34" fmla="*/ 2265586 w 3592824"/>
              <a:gd name="connsiteY34" fmla="*/ 5272239 h 6505980"/>
              <a:gd name="connsiteX35" fmla="*/ 2226278 w 3592824"/>
              <a:gd name="connsiteY35" fmla="*/ 5142134 h 6505980"/>
              <a:gd name="connsiteX36" fmla="*/ 2167610 w 3592824"/>
              <a:gd name="connsiteY36" fmla="*/ 5005824 h 6505980"/>
              <a:gd name="connsiteX37" fmla="*/ 2094934 w 3592824"/>
              <a:gd name="connsiteY37" fmla="*/ 4873928 h 6505980"/>
              <a:gd name="connsiteX38" fmla="*/ 2004022 w 3592824"/>
              <a:gd name="connsiteY38" fmla="*/ 4747491 h 6505980"/>
              <a:gd name="connsiteX39" fmla="*/ 1897003 w 3592824"/>
              <a:gd name="connsiteY39" fmla="*/ 4628630 h 6505980"/>
              <a:gd name="connsiteX40" fmla="*/ 1786353 w 3592824"/>
              <a:gd name="connsiteY40" fmla="*/ 4521927 h 6505980"/>
              <a:gd name="connsiteX41" fmla="*/ 1718256 w 3592824"/>
              <a:gd name="connsiteY41" fmla="*/ 4469625 h 6505980"/>
              <a:gd name="connsiteX42" fmla="*/ 1664984 w 3592824"/>
              <a:gd name="connsiteY42" fmla="*/ 4416354 h 6505980"/>
              <a:gd name="connsiteX43" fmla="*/ 1610735 w 3592824"/>
              <a:gd name="connsiteY43" fmla="*/ 4377899 h 6505980"/>
              <a:gd name="connsiteX44" fmla="*/ 1556121 w 3592824"/>
              <a:gd name="connsiteY44" fmla="*/ 4343019 h 6505980"/>
              <a:gd name="connsiteX45" fmla="*/ 1496586 w 3592824"/>
              <a:gd name="connsiteY45" fmla="*/ 4326909 h 6505980"/>
              <a:gd name="connsiteX46" fmla="*/ 1424825 w 3592824"/>
              <a:gd name="connsiteY46" fmla="*/ 4611755 h 6505980"/>
              <a:gd name="connsiteX47" fmla="*/ 1341569 w 3592824"/>
              <a:gd name="connsiteY47" fmla="*/ 4877209 h 6505980"/>
              <a:gd name="connsiteX48" fmla="*/ 1246153 w 3592824"/>
              <a:gd name="connsiteY48" fmla="*/ 5146295 h 6505980"/>
              <a:gd name="connsiteX49" fmla="*/ 1133098 w 3592824"/>
              <a:gd name="connsiteY49" fmla="*/ 5409585 h 6505980"/>
              <a:gd name="connsiteX50" fmla="*/ 1002651 w 3592824"/>
              <a:gd name="connsiteY50" fmla="*/ 5687069 h 6505980"/>
              <a:gd name="connsiteX51" fmla="*/ 851621 w 3592824"/>
              <a:gd name="connsiteY51" fmla="*/ 5975542 h 6505980"/>
              <a:gd name="connsiteX52" fmla="*/ 819067 w 3592824"/>
              <a:gd name="connsiteY52" fmla="*/ 6021945 h 6505980"/>
              <a:gd name="connsiteX53" fmla="*/ 782039 w 3592824"/>
              <a:gd name="connsiteY53" fmla="*/ 6094137 h 6505980"/>
              <a:gd name="connsiteX54" fmla="*/ 732689 w 3592824"/>
              <a:gd name="connsiteY54" fmla="*/ 6165853 h 6505980"/>
              <a:gd name="connsiteX55" fmla="*/ 686953 w 3592824"/>
              <a:gd name="connsiteY55" fmla="*/ 6242495 h 6505980"/>
              <a:gd name="connsiteX56" fmla="*/ 633819 w 3592824"/>
              <a:gd name="connsiteY56" fmla="*/ 6322262 h 6505980"/>
              <a:gd name="connsiteX57" fmla="*/ 576894 w 3592824"/>
              <a:gd name="connsiteY57" fmla="*/ 6387714 h 6505980"/>
              <a:gd name="connsiteX58" fmla="*/ 520310 w 3592824"/>
              <a:gd name="connsiteY58" fmla="*/ 6444298 h 6505980"/>
              <a:gd name="connsiteX59" fmla="*/ 461122 w 3592824"/>
              <a:gd name="connsiteY59" fmla="*/ 6486433 h 6505980"/>
              <a:gd name="connsiteX60" fmla="*/ 409611 w 3592824"/>
              <a:gd name="connsiteY60" fmla="*/ 6505980 h 6505980"/>
              <a:gd name="connsiteX61" fmla="*/ 397795 w 3592824"/>
              <a:gd name="connsiteY61" fmla="*/ 6478382 h 6505980"/>
              <a:gd name="connsiteX62" fmla="*/ 580228 w 3592824"/>
              <a:gd name="connsiteY62" fmla="*/ 6260780 h 6505980"/>
              <a:gd name="connsiteX63" fmla="*/ 740291 w 3592824"/>
              <a:gd name="connsiteY63" fmla="*/ 6020812 h 6505980"/>
              <a:gd name="connsiteX64" fmla="*/ 876161 w 3592824"/>
              <a:gd name="connsiteY64" fmla="*/ 5764542 h 6505980"/>
              <a:gd name="connsiteX65" fmla="*/ 983460 w 3592824"/>
              <a:gd name="connsiteY65" fmla="*/ 5511282 h 6505980"/>
              <a:gd name="connsiteX66" fmla="*/ 1071980 w 3592824"/>
              <a:gd name="connsiteY66" fmla="*/ 5262934 h 6505980"/>
              <a:gd name="connsiteX67" fmla="*/ 1108340 w 3592824"/>
              <a:gd name="connsiteY67" fmla="*/ 5079541 h 6505980"/>
              <a:gd name="connsiteX68" fmla="*/ 1121344 w 3592824"/>
              <a:gd name="connsiteY68" fmla="*/ 5084649 h 6505980"/>
              <a:gd name="connsiteX69" fmla="*/ 1125291 w 3592824"/>
              <a:gd name="connsiteY69" fmla="*/ 5080701 h 6505980"/>
              <a:gd name="connsiteX70" fmla="*/ 1124442 w 3592824"/>
              <a:gd name="connsiteY70" fmla="*/ 5071961 h 6505980"/>
              <a:gd name="connsiteX71" fmla="*/ 1122157 w 3592824"/>
              <a:gd name="connsiteY71" fmla="*/ 5065724 h 6505980"/>
              <a:gd name="connsiteX72" fmla="*/ 1117049 w 3592824"/>
              <a:gd name="connsiteY72" fmla="*/ 5052716 h 6505980"/>
              <a:gd name="connsiteX73" fmla="*/ 1122811 w 3592824"/>
              <a:gd name="connsiteY73" fmla="*/ 5042696 h 6505980"/>
              <a:gd name="connsiteX74" fmla="*/ 1122495 w 3592824"/>
              <a:gd name="connsiteY74" fmla="*/ 5034485 h 6505980"/>
              <a:gd name="connsiteX75" fmla="*/ 1124158 w 3592824"/>
              <a:gd name="connsiteY75" fmla="*/ 5024300 h 6505980"/>
              <a:gd name="connsiteX76" fmla="*/ 1120205 w 3592824"/>
              <a:gd name="connsiteY76" fmla="*/ 5028252 h 6505980"/>
              <a:gd name="connsiteX77" fmla="*/ 1122495 w 3592824"/>
              <a:gd name="connsiteY77" fmla="*/ 5034485 h 6505980"/>
              <a:gd name="connsiteX78" fmla="*/ 1108340 w 3592824"/>
              <a:gd name="connsiteY78" fmla="*/ 5079541 h 6505980"/>
              <a:gd name="connsiteX79" fmla="*/ 1019535 w 3592824"/>
              <a:gd name="connsiteY79" fmla="*/ 5061794 h 6505980"/>
              <a:gd name="connsiteX80" fmla="*/ 907867 w 3592824"/>
              <a:gd name="connsiteY80" fmla="*/ 5071187 h 6505980"/>
              <a:gd name="connsiteX81" fmla="*/ 788983 w 3592824"/>
              <a:gd name="connsiteY81" fmla="*/ 5093104 h 6505980"/>
              <a:gd name="connsiteX82" fmla="*/ 658043 w 3592824"/>
              <a:gd name="connsiteY82" fmla="*/ 5134555 h 6505980"/>
              <a:gd name="connsiteX83" fmla="*/ 522026 w 3592824"/>
              <a:gd name="connsiteY83" fmla="*/ 5190653 h 6505980"/>
              <a:gd name="connsiteX84" fmla="*/ 384200 w 3592824"/>
              <a:gd name="connsiteY84" fmla="*/ 5252843 h 6505980"/>
              <a:gd name="connsiteX85" fmla="*/ 249344 w 3592824"/>
              <a:gd name="connsiteY85" fmla="*/ 5325897 h 6505980"/>
              <a:gd name="connsiteX86" fmla="*/ 120569 w 3592824"/>
              <a:gd name="connsiteY86" fmla="*/ 5397133 h 6505980"/>
              <a:gd name="connsiteX87" fmla="*/ 0 w 3592824"/>
              <a:gd name="connsiteY87" fmla="*/ 5468693 h 6505980"/>
              <a:gd name="connsiteX88" fmla="*/ 124698 w 3592824"/>
              <a:gd name="connsiteY88" fmla="*/ 5335477 h 6505980"/>
              <a:gd name="connsiteX89" fmla="*/ 246734 w 3592824"/>
              <a:gd name="connsiteY89" fmla="*/ 5221959 h 6505980"/>
              <a:gd name="connsiteX90" fmla="*/ 376856 w 3592824"/>
              <a:gd name="connsiteY90" fmla="*/ 5132327 h 6505980"/>
              <a:gd name="connsiteX91" fmla="*/ 515500 w 3592824"/>
              <a:gd name="connsiteY91" fmla="*/ 5051213 h 6505980"/>
              <a:gd name="connsiteX92" fmla="*/ 659408 w 3592824"/>
              <a:gd name="connsiteY92" fmla="*/ 4987219 h 6505980"/>
              <a:gd name="connsiteX93" fmla="*/ 820898 w 3592824"/>
              <a:gd name="connsiteY93" fmla="*/ 4940794 h 6505980"/>
              <a:gd name="connsiteX94" fmla="*/ 1181074 w 3592824"/>
              <a:gd name="connsiteY94" fmla="*/ 4846988 h 6505980"/>
              <a:gd name="connsiteX95" fmla="*/ 1226539 w 3592824"/>
              <a:gd name="connsiteY95" fmla="*/ 4526635 h 6505980"/>
              <a:gd name="connsiteX96" fmla="*/ 1248314 w 3592824"/>
              <a:gd name="connsiteY96" fmla="*/ 4207589 h 6505980"/>
              <a:gd name="connsiteX97" fmla="*/ 1246367 w 3592824"/>
              <a:gd name="connsiteY97" fmla="*/ 3884569 h 6505980"/>
              <a:gd name="connsiteX98" fmla="*/ 1230789 w 3592824"/>
              <a:gd name="connsiteY98" fmla="*/ 3690675 h 6505980"/>
              <a:gd name="connsiteX99" fmla="*/ 1162613 w 3592824"/>
              <a:gd name="connsiteY99" fmla="*/ 3672408 h 6505980"/>
              <a:gd name="connsiteX100" fmla="*/ 1267627 w 3592824"/>
              <a:gd name="connsiteY100" fmla="*/ 3672408 h 6505980"/>
              <a:gd name="connsiteX101" fmla="*/ 1267627 w 3592824"/>
              <a:gd name="connsiteY101" fmla="*/ 2636174 h 6505980"/>
              <a:gd name="connsiteX102" fmla="*/ 1457972 w 3592824"/>
              <a:gd name="connsiteY102" fmla="*/ 2766635 h 6505980"/>
              <a:gd name="connsiteX103" fmla="*/ 1914541 w 3592824"/>
              <a:gd name="connsiteY103" fmla="*/ 1815401 h 6505980"/>
              <a:gd name="connsiteX104" fmla="*/ 1759871 w 3592824"/>
              <a:gd name="connsiteY104" fmla="*/ 1626771 h 6505980"/>
              <a:gd name="connsiteX105" fmla="*/ 1630255 w 3592824"/>
              <a:gd name="connsiteY105" fmla="*/ 1432944 h 6505980"/>
              <a:gd name="connsiteX106" fmla="*/ 1533657 w 3592824"/>
              <a:gd name="connsiteY106" fmla="*/ 1245834 h 6505980"/>
              <a:gd name="connsiteX107" fmla="*/ 1466898 w 3592824"/>
              <a:gd name="connsiteY107" fmla="*/ 1057506 h 6505980"/>
              <a:gd name="connsiteX108" fmla="*/ 1428386 w 3592824"/>
              <a:gd name="connsiteY108" fmla="*/ 871911 h 6505980"/>
              <a:gd name="connsiteX109" fmla="*/ 1418926 w 3592824"/>
              <a:gd name="connsiteY109" fmla="*/ 698165 h 6505980"/>
              <a:gd name="connsiteX110" fmla="*/ 1438518 w 3592824"/>
              <a:gd name="connsiteY110" fmla="*/ 529931 h 6505980"/>
              <a:gd name="connsiteX111" fmla="*/ 1487966 w 3592824"/>
              <a:gd name="connsiteY111" fmla="*/ 373157 h 6505980"/>
              <a:gd name="connsiteX112" fmla="*/ 1562109 w 3592824"/>
              <a:gd name="connsiteY112" fmla="*/ 234344 h 6505980"/>
              <a:gd name="connsiteX113" fmla="*/ 1590347 w 3592824"/>
              <a:gd name="connsiteY113" fmla="*/ 233909 h 6505980"/>
              <a:gd name="connsiteX114" fmla="*/ 1590423 w 3592824"/>
              <a:gd name="connsiteY114" fmla="*/ 276688 h 6505980"/>
              <a:gd name="connsiteX115" fmla="*/ 1534480 w 3592824"/>
              <a:gd name="connsiteY115" fmla="*/ 357380 h 6505980"/>
              <a:gd name="connsiteX116" fmla="*/ 1506010 w 3592824"/>
              <a:gd name="connsiteY116" fmla="*/ 457037 h 6505980"/>
              <a:gd name="connsiteX117" fmla="*/ 1488317 w 3592824"/>
              <a:gd name="connsiteY117" fmla="*/ 571212 h 6505980"/>
              <a:gd name="connsiteX118" fmla="*/ 1496884 w 3592824"/>
              <a:gd name="connsiteY118" fmla="*/ 693061 h 6505980"/>
              <a:gd name="connsiteX119" fmla="*/ 1522975 w 3592824"/>
              <a:gd name="connsiteY119" fmla="*/ 825308 h 6505980"/>
              <a:gd name="connsiteX120" fmla="*/ 1563776 w 3592824"/>
              <a:gd name="connsiteY120" fmla="*/ 957444 h 6505980"/>
              <a:gd name="connsiteX121" fmla="*/ 1623676 w 3592824"/>
              <a:gd name="connsiteY121" fmla="*/ 1089683 h 6505980"/>
              <a:gd name="connsiteX122" fmla="*/ 1701073 w 3592824"/>
              <a:gd name="connsiteY122" fmla="*/ 1219640 h 6505980"/>
              <a:gd name="connsiteX123" fmla="*/ 1784824 w 3592824"/>
              <a:gd name="connsiteY123" fmla="*/ 1340138 h 6505980"/>
              <a:gd name="connsiteX124" fmla="*/ 1839433 w 3592824"/>
              <a:gd name="connsiteY124" fmla="*/ 1402829 h 6505980"/>
              <a:gd name="connsiteX125" fmla="*/ 1879314 w 3592824"/>
              <a:gd name="connsiteY125" fmla="*/ 1462471 h 6505980"/>
              <a:gd name="connsiteX126" fmla="*/ 1923557 w 3592824"/>
              <a:gd name="connsiteY126" fmla="*/ 1509661 h 6505980"/>
              <a:gd name="connsiteX127" fmla="*/ 1968977 w 3592824"/>
              <a:gd name="connsiteY127" fmla="*/ 1553881 h 6505980"/>
              <a:gd name="connsiteX128" fmla="*/ 2023524 w 3592824"/>
              <a:gd name="connsiteY128" fmla="*/ 1583302 h 6505980"/>
              <a:gd name="connsiteX129" fmla="*/ 2159168 w 3592824"/>
              <a:gd name="connsiteY129" fmla="*/ 1357898 h 6505980"/>
              <a:gd name="connsiteX130" fmla="*/ 2301613 w 3592824"/>
              <a:gd name="connsiteY130" fmla="*/ 1152134 h 6505980"/>
              <a:gd name="connsiteX131" fmla="*/ 2456786 w 3592824"/>
              <a:gd name="connsiteY131" fmla="*/ 946442 h 6505980"/>
              <a:gd name="connsiteX132" fmla="*/ 2627883 w 3592824"/>
              <a:gd name="connsiteY132" fmla="*/ 750343 h 6505980"/>
              <a:gd name="connsiteX133" fmla="*/ 2819251 w 3592824"/>
              <a:gd name="connsiteY133" fmla="*/ 546637 h 6505980"/>
              <a:gd name="connsiteX134" fmla="*/ 3033293 w 3592824"/>
              <a:gd name="connsiteY134" fmla="*/ 338904 h 6505980"/>
              <a:gd name="connsiteX135" fmla="*/ 3075801 w 3592824"/>
              <a:gd name="connsiteY135" fmla="*/ 307656 h 6505980"/>
              <a:gd name="connsiteX136" fmla="*/ 3128615 w 3592824"/>
              <a:gd name="connsiteY136" fmla="*/ 255470 h 6505980"/>
              <a:gd name="connsiteX137" fmla="*/ 3193373 w 3592824"/>
              <a:gd name="connsiteY137" fmla="*/ 206920 h 6505980"/>
              <a:gd name="connsiteX138" fmla="*/ 3255727 w 3592824"/>
              <a:gd name="connsiteY138" fmla="*/ 153199 h 6505980"/>
              <a:gd name="connsiteX139" fmla="*/ 3326038 w 3592824"/>
              <a:gd name="connsiteY139" fmla="*/ 98736 h 6505980"/>
              <a:gd name="connsiteX140" fmla="*/ 3396772 w 3592824"/>
              <a:gd name="connsiteY140" fmla="*/ 57544 h 6505980"/>
              <a:gd name="connsiteX141" fmla="*/ 3465132 w 3592824"/>
              <a:gd name="connsiteY141" fmla="*/ 23864 h 6505980"/>
              <a:gd name="connsiteX142" fmla="*/ 3532718 w 3592824"/>
              <a:gd name="connsiteY142" fmla="*/ 3259 h 6505980"/>
              <a:gd name="connsiteX143" fmla="*/ 3587603 w 3592824"/>
              <a:gd name="connsiteY143" fmla="*/ 0 h 6505980"/>
              <a:gd name="connsiteX0" fmla="*/ 3587603 w 3592824"/>
              <a:gd name="connsiteY0" fmla="*/ 0 h 6505980"/>
              <a:gd name="connsiteX1" fmla="*/ 3592826 w 3592824"/>
              <a:gd name="connsiteY1" fmla="*/ 26762 h 6505980"/>
              <a:gd name="connsiteX2" fmla="*/ 3364346 w 3592824"/>
              <a:gd name="connsiteY2" fmla="*/ 165500 h 6505980"/>
              <a:gd name="connsiteX3" fmla="*/ 3152616 w 3592824"/>
              <a:gd name="connsiteY3" fmla="*/ 329280 h 6505980"/>
              <a:gd name="connsiteX4" fmla="*/ 2960808 w 3592824"/>
              <a:gd name="connsiteY4" fmla="*/ 513375 h 6505980"/>
              <a:gd name="connsiteX5" fmla="*/ 2797650 w 3592824"/>
              <a:gd name="connsiteY5" fmla="*/ 702384 h 6505980"/>
              <a:gd name="connsiteX6" fmla="*/ 2653992 w 3592824"/>
              <a:gd name="connsiteY6" fmla="*/ 892103 h 6505980"/>
              <a:gd name="connsiteX7" fmla="*/ 2576278 w 3592824"/>
              <a:gd name="connsiteY7" fmla="*/ 1039803 h 6505980"/>
              <a:gd name="connsiteX8" fmla="*/ 2564733 w 3592824"/>
              <a:gd name="connsiteY8" fmla="*/ 1032015 h 6505980"/>
              <a:gd name="connsiteX9" fmla="*/ 2559963 w 3592824"/>
              <a:gd name="connsiteY9" fmla="*/ 1034366 h 6505980"/>
              <a:gd name="connsiteX10" fmla="*/ 2558785 w 3592824"/>
              <a:gd name="connsiteY10" fmla="*/ 1042079 h 6505980"/>
              <a:gd name="connsiteX11" fmla="*/ 2451696 w 3592824"/>
              <a:gd name="connsiteY11" fmla="*/ 1220120 h 6505980"/>
              <a:gd name="connsiteX12" fmla="*/ 2333617 w 3592824"/>
              <a:gd name="connsiteY12" fmla="*/ 1482858 h 6505980"/>
              <a:gd name="connsiteX13" fmla="*/ 2239019 w 3592824"/>
              <a:gd name="connsiteY13" fmla="*/ 1750687 h 6505980"/>
              <a:gd name="connsiteX14" fmla="*/ 2166716 w 3592824"/>
              <a:gd name="connsiteY14" fmla="*/ 2028149 h 6505980"/>
              <a:gd name="connsiteX15" fmla="*/ 2138696 w 3592824"/>
              <a:gd name="connsiteY15" fmla="*/ 2191021 h 6505980"/>
              <a:gd name="connsiteX16" fmla="*/ 1708453 w 3592824"/>
              <a:gd name="connsiteY16" fmla="*/ 2932299 h 6505980"/>
              <a:gd name="connsiteX17" fmla="*/ 1722817 w 3592824"/>
              <a:gd name="connsiteY17" fmla="*/ 3822513 h 6505980"/>
              <a:gd name="connsiteX18" fmla="*/ 1536952 w 3592824"/>
              <a:gd name="connsiteY18" fmla="*/ 3772714 h 6505980"/>
              <a:gd name="connsiteX19" fmla="*/ 1541206 w 3592824"/>
              <a:gd name="connsiteY19" fmla="*/ 4042551 h 6505980"/>
              <a:gd name="connsiteX20" fmla="*/ 1736905 w 3592824"/>
              <a:gd name="connsiteY20" fmla="*/ 4202721 h 6505980"/>
              <a:gd name="connsiteX21" fmla="*/ 1910038 w 3592824"/>
              <a:gd name="connsiteY21" fmla="*/ 4375859 h 6505980"/>
              <a:gd name="connsiteX22" fmla="*/ 2049967 w 3592824"/>
              <a:gd name="connsiteY22" fmla="*/ 4551312 h 6505980"/>
              <a:gd name="connsiteX23" fmla="*/ 2161751 w 3592824"/>
              <a:gd name="connsiteY23" fmla="*/ 4736795 h 6505980"/>
              <a:gd name="connsiteX24" fmla="*/ 2245901 w 3592824"/>
              <a:gd name="connsiteY24" fmla="*/ 4927533 h 6505980"/>
              <a:gd name="connsiteX25" fmla="*/ 2299319 w 3592824"/>
              <a:gd name="connsiteY25" fmla="*/ 5113852 h 6505980"/>
              <a:gd name="connsiteX26" fmla="*/ 2323619 w 3592824"/>
              <a:gd name="connsiteY26" fmla="*/ 5302637 h 6505980"/>
              <a:gd name="connsiteX27" fmla="*/ 2316528 w 3592824"/>
              <a:gd name="connsiteY27" fmla="*/ 5487662 h 6505980"/>
              <a:gd name="connsiteX28" fmla="*/ 2281292 w 3592824"/>
              <a:gd name="connsiteY28" fmla="*/ 5660347 h 6505980"/>
              <a:gd name="connsiteX29" fmla="*/ 2254472 w 3592824"/>
              <a:gd name="connsiteY29" fmla="*/ 5669051 h 6505980"/>
              <a:gd name="connsiteX30" fmla="*/ 2243469 w 3592824"/>
              <a:gd name="connsiteY30" fmla="*/ 5622519 h 6505980"/>
              <a:gd name="connsiteX31" fmla="*/ 2276202 w 3592824"/>
              <a:gd name="connsiteY31" fmla="*/ 5518399 h 6505980"/>
              <a:gd name="connsiteX32" fmla="*/ 2277887 w 3592824"/>
              <a:gd name="connsiteY32" fmla="*/ 5401645 h 6505980"/>
              <a:gd name="connsiteX33" fmla="*/ 2265586 w 3592824"/>
              <a:gd name="connsiteY33" fmla="*/ 5272239 h 6505980"/>
              <a:gd name="connsiteX34" fmla="*/ 2226278 w 3592824"/>
              <a:gd name="connsiteY34" fmla="*/ 5142134 h 6505980"/>
              <a:gd name="connsiteX35" fmla="*/ 2167610 w 3592824"/>
              <a:gd name="connsiteY35" fmla="*/ 5005824 h 6505980"/>
              <a:gd name="connsiteX36" fmla="*/ 2094934 w 3592824"/>
              <a:gd name="connsiteY36" fmla="*/ 4873928 h 6505980"/>
              <a:gd name="connsiteX37" fmla="*/ 2004022 w 3592824"/>
              <a:gd name="connsiteY37" fmla="*/ 4747491 h 6505980"/>
              <a:gd name="connsiteX38" fmla="*/ 1897003 w 3592824"/>
              <a:gd name="connsiteY38" fmla="*/ 4628630 h 6505980"/>
              <a:gd name="connsiteX39" fmla="*/ 1786353 w 3592824"/>
              <a:gd name="connsiteY39" fmla="*/ 4521927 h 6505980"/>
              <a:gd name="connsiteX40" fmla="*/ 1718256 w 3592824"/>
              <a:gd name="connsiteY40" fmla="*/ 4469625 h 6505980"/>
              <a:gd name="connsiteX41" fmla="*/ 1664984 w 3592824"/>
              <a:gd name="connsiteY41" fmla="*/ 4416354 h 6505980"/>
              <a:gd name="connsiteX42" fmla="*/ 1610735 w 3592824"/>
              <a:gd name="connsiteY42" fmla="*/ 4377899 h 6505980"/>
              <a:gd name="connsiteX43" fmla="*/ 1556121 w 3592824"/>
              <a:gd name="connsiteY43" fmla="*/ 4343019 h 6505980"/>
              <a:gd name="connsiteX44" fmla="*/ 1496586 w 3592824"/>
              <a:gd name="connsiteY44" fmla="*/ 4326909 h 6505980"/>
              <a:gd name="connsiteX45" fmla="*/ 1424825 w 3592824"/>
              <a:gd name="connsiteY45" fmla="*/ 4611755 h 6505980"/>
              <a:gd name="connsiteX46" fmla="*/ 1341569 w 3592824"/>
              <a:gd name="connsiteY46" fmla="*/ 4877209 h 6505980"/>
              <a:gd name="connsiteX47" fmla="*/ 1246153 w 3592824"/>
              <a:gd name="connsiteY47" fmla="*/ 5146295 h 6505980"/>
              <a:gd name="connsiteX48" fmla="*/ 1133098 w 3592824"/>
              <a:gd name="connsiteY48" fmla="*/ 5409585 h 6505980"/>
              <a:gd name="connsiteX49" fmla="*/ 1002651 w 3592824"/>
              <a:gd name="connsiteY49" fmla="*/ 5687069 h 6505980"/>
              <a:gd name="connsiteX50" fmla="*/ 851621 w 3592824"/>
              <a:gd name="connsiteY50" fmla="*/ 5975542 h 6505980"/>
              <a:gd name="connsiteX51" fmla="*/ 819067 w 3592824"/>
              <a:gd name="connsiteY51" fmla="*/ 6021945 h 6505980"/>
              <a:gd name="connsiteX52" fmla="*/ 782039 w 3592824"/>
              <a:gd name="connsiteY52" fmla="*/ 6094137 h 6505980"/>
              <a:gd name="connsiteX53" fmla="*/ 732689 w 3592824"/>
              <a:gd name="connsiteY53" fmla="*/ 6165853 h 6505980"/>
              <a:gd name="connsiteX54" fmla="*/ 686953 w 3592824"/>
              <a:gd name="connsiteY54" fmla="*/ 6242495 h 6505980"/>
              <a:gd name="connsiteX55" fmla="*/ 633819 w 3592824"/>
              <a:gd name="connsiteY55" fmla="*/ 6322262 h 6505980"/>
              <a:gd name="connsiteX56" fmla="*/ 576894 w 3592824"/>
              <a:gd name="connsiteY56" fmla="*/ 6387714 h 6505980"/>
              <a:gd name="connsiteX57" fmla="*/ 520310 w 3592824"/>
              <a:gd name="connsiteY57" fmla="*/ 6444298 h 6505980"/>
              <a:gd name="connsiteX58" fmla="*/ 461122 w 3592824"/>
              <a:gd name="connsiteY58" fmla="*/ 6486433 h 6505980"/>
              <a:gd name="connsiteX59" fmla="*/ 409611 w 3592824"/>
              <a:gd name="connsiteY59" fmla="*/ 6505980 h 6505980"/>
              <a:gd name="connsiteX60" fmla="*/ 397795 w 3592824"/>
              <a:gd name="connsiteY60" fmla="*/ 6478382 h 6505980"/>
              <a:gd name="connsiteX61" fmla="*/ 580228 w 3592824"/>
              <a:gd name="connsiteY61" fmla="*/ 6260780 h 6505980"/>
              <a:gd name="connsiteX62" fmla="*/ 740291 w 3592824"/>
              <a:gd name="connsiteY62" fmla="*/ 6020812 h 6505980"/>
              <a:gd name="connsiteX63" fmla="*/ 876161 w 3592824"/>
              <a:gd name="connsiteY63" fmla="*/ 5764542 h 6505980"/>
              <a:gd name="connsiteX64" fmla="*/ 983460 w 3592824"/>
              <a:gd name="connsiteY64" fmla="*/ 5511282 h 6505980"/>
              <a:gd name="connsiteX65" fmla="*/ 1071980 w 3592824"/>
              <a:gd name="connsiteY65" fmla="*/ 5262934 h 6505980"/>
              <a:gd name="connsiteX66" fmla="*/ 1108340 w 3592824"/>
              <a:gd name="connsiteY66" fmla="*/ 5079541 h 6505980"/>
              <a:gd name="connsiteX67" fmla="*/ 1121344 w 3592824"/>
              <a:gd name="connsiteY67" fmla="*/ 5084649 h 6505980"/>
              <a:gd name="connsiteX68" fmla="*/ 1125291 w 3592824"/>
              <a:gd name="connsiteY68" fmla="*/ 5080701 h 6505980"/>
              <a:gd name="connsiteX69" fmla="*/ 1124442 w 3592824"/>
              <a:gd name="connsiteY69" fmla="*/ 5071961 h 6505980"/>
              <a:gd name="connsiteX70" fmla="*/ 1122157 w 3592824"/>
              <a:gd name="connsiteY70" fmla="*/ 5065724 h 6505980"/>
              <a:gd name="connsiteX71" fmla="*/ 1117049 w 3592824"/>
              <a:gd name="connsiteY71" fmla="*/ 5052716 h 6505980"/>
              <a:gd name="connsiteX72" fmla="*/ 1122811 w 3592824"/>
              <a:gd name="connsiteY72" fmla="*/ 5042696 h 6505980"/>
              <a:gd name="connsiteX73" fmla="*/ 1122495 w 3592824"/>
              <a:gd name="connsiteY73" fmla="*/ 5034485 h 6505980"/>
              <a:gd name="connsiteX74" fmla="*/ 1124158 w 3592824"/>
              <a:gd name="connsiteY74" fmla="*/ 5024300 h 6505980"/>
              <a:gd name="connsiteX75" fmla="*/ 1120205 w 3592824"/>
              <a:gd name="connsiteY75" fmla="*/ 5028252 h 6505980"/>
              <a:gd name="connsiteX76" fmla="*/ 1122495 w 3592824"/>
              <a:gd name="connsiteY76" fmla="*/ 5034485 h 6505980"/>
              <a:gd name="connsiteX77" fmla="*/ 1108340 w 3592824"/>
              <a:gd name="connsiteY77" fmla="*/ 5079541 h 6505980"/>
              <a:gd name="connsiteX78" fmla="*/ 1019535 w 3592824"/>
              <a:gd name="connsiteY78" fmla="*/ 5061794 h 6505980"/>
              <a:gd name="connsiteX79" fmla="*/ 907867 w 3592824"/>
              <a:gd name="connsiteY79" fmla="*/ 5071187 h 6505980"/>
              <a:gd name="connsiteX80" fmla="*/ 788983 w 3592824"/>
              <a:gd name="connsiteY80" fmla="*/ 5093104 h 6505980"/>
              <a:gd name="connsiteX81" fmla="*/ 658043 w 3592824"/>
              <a:gd name="connsiteY81" fmla="*/ 5134555 h 6505980"/>
              <a:gd name="connsiteX82" fmla="*/ 522026 w 3592824"/>
              <a:gd name="connsiteY82" fmla="*/ 5190653 h 6505980"/>
              <a:gd name="connsiteX83" fmla="*/ 384200 w 3592824"/>
              <a:gd name="connsiteY83" fmla="*/ 5252843 h 6505980"/>
              <a:gd name="connsiteX84" fmla="*/ 249344 w 3592824"/>
              <a:gd name="connsiteY84" fmla="*/ 5325897 h 6505980"/>
              <a:gd name="connsiteX85" fmla="*/ 120569 w 3592824"/>
              <a:gd name="connsiteY85" fmla="*/ 5397133 h 6505980"/>
              <a:gd name="connsiteX86" fmla="*/ 0 w 3592824"/>
              <a:gd name="connsiteY86" fmla="*/ 5468693 h 6505980"/>
              <a:gd name="connsiteX87" fmla="*/ 124698 w 3592824"/>
              <a:gd name="connsiteY87" fmla="*/ 5335477 h 6505980"/>
              <a:gd name="connsiteX88" fmla="*/ 246734 w 3592824"/>
              <a:gd name="connsiteY88" fmla="*/ 5221959 h 6505980"/>
              <a:gd name="connsiteX89" fmla="*/ 376856 w 3592824"/>
              <a:gd name="connsiteY89" fmla="*/ 5132327 h 6505980"/>
              <a:gd name="connsiteX90" fmla="*/ 515500 w 3592824"/>
              <a:gd name="connsiteY90" fmla="*/ 5051213 h 6505980"/>
              <a:gd name="connsiteX91" fmla="*/ 659408 w 3592824"/>
              <a:gd name="connsiteY91" fmla="*/ 4987219 h 6505980"/>
              <a:gd name="connsiteX92" fmla="*/ 820898 w 3592824"/>
              <a:gd name="connsiteY92" fmla="*/ 4940794 h 6505980"/>
              <a:gd name="connsiteX93" fmla="*/ 1181074 w 3592824"/>
              <a:gd name="connsiteY93" fmla="*/ 4846988 h 6505980"/>
              <a:gd name="connsiteX94" fmla="*/ 1226539 w 3592824"/>
              <a:gd name="connsiteY94" fmla="*/ 4526635 h 6505980"/>
              <a:gd name="connsiteX95" fmla="*/ 1248314 w 3592824"/>
              <a:gd name="connsiteY95" fmla="*/ 4207589 h 6505980"/>
              <a:gd name="connsiteX96" fmla="*/ 1246367 w 3592824"/>
              <a:gd name="connsiteY96" fmla="*/ 3884569 h 6505980"/>
              <a:gd name="connsiteX97" fmla="*/ 1230789 w 3592824"/>
              <a:gd name="connsiteY97" fmla="*/ 3690675 h 6505980"/>
              <a:gd name="connsiteX98" fmla="*/ 1162613 w 3592824"/>
              <a:gd name="connsiteY98" fmla="*/ 3672408 h 6505980"/>
              <a:gd name="connsiteX99" fmla="*/ 1267627 w 3592824"/>
              <a:gd name="connsiteY99" fmla="*/ 3672408 h 6505980"/>
              <a:gd name="connsiteX100" fmla="*/ 1267627 w 3592824"/>
              <a:gd name="connsiteY100" fmla="*/ 2636174 h 6505980"/>
              <a:gd name="connsiteX101" fmla="*/ 1457972 w 3592824"/>
              <a:gd name="connsiteY101" fmla="*/ 2766635 h 6505980"/>
              <a:gd name="connsiteX102" fmla="*/ 1914541 w 3592824"/>
              <a:gd name="connsiteY102" fmla="*/ 1815401 h 6505980"/>
              <a:gd name="connsiteX103" fmla="*/ 1759871 w 3592824"/>
              <a:gd name="connsiteY103" fmla="*/ 1626771 h 6505980"/>
              <a:gd name="connsiteX104" fmla="*/ 1630255 w 3592824"/>
              <a:gd name="connsiteY104" fmla="*/ 1432944 h 6505980"/>
              <a:gd name="connsiteX105" fmla="*/ 1533657 w 3592824"/>
              <a:gd name="connsiteY105" fmla="*/ 1245834 h 6505980"/>
              <a:gd name="connsiteX106" fmla="*/ 1466898 w 3592824"/>
              <a:gd name="connsiteY106" fmla="*/ 1057506 h 6505980"/>
              <a:gd name="connsiteX107" fmla="*/ 1428386 w 3592824"/>
              <a:gd name="connsiteY107" fmla="*/ 871911 h 6505980"/>
              <a:gd name="connsiteX108" fmla="*/ 1418926 w 3592824"/>
              <a:gd name="connsiteY108" fmla="*/ 698165 h 6505980"/>
              <a:gd name="connsiteX109" fmla="*/ 1438518 w 3592824"/>
              <a:gd name="connsiteY109" fmla="*/ 529931 h 6505980"/>
              <a:gd name="connsiteX110" fmla="*/ 1487966 w 3592824"/>
              <a:gd name="connsiteY110" fmla="*/ 373157 h 6505980"/>
              <a:gd name="connsiteX111" fmla="*/ 1562109 w 3592824"/>
              <a:gd name="connsiteY111" fmla="*/ 234344 h 6505980"/>
              <a:gd name="connsiteX112" fmla="*/ 1590347 w 3592824"/>
              <a:gd name="connsiteY112" fmla="*/ 233909 h 6505980"/>
              <a:gd name="connsiteX113" fmla="*/ 1590423 w 3592824"/>
              <a:gd name="connsiteY113" fmla="*/ 276688 h 6505980"/>
              <a:gd name="connsiteX114" fmla="*/ 1534480 w 3592824"/>
              <a:gd name="connsiteY114" fmla="*/ 357380 h 6505980"/>
              <a:gd name="connsiteX115" fmla="*/ 1506010 w 3592824"/>
              <a:gd name="connsiteY115" fmla="*/ 457037 h 6505980"/>
              <a:gd name="connsiteX116" fmla="*/ 1488317 w 3592824"/>
              <a:gd name="connsiteY116" fmla="*/ 571212 h 6505980"/>
              <a:gd name="connsiteX117" fmla="*/ 1496884 w 3592824"/>
              <a:gd name="connsiteY117" fmla="*/ 693061 h 6505980"/>
              <a:gd name="connsiteX118" fmla="*/ 1522975 w 3592824"/>
              <a:gd name="connsiteY118" fmla="*/ 825308 h 6505980"/>
              <a:gd name="connsiteX119" fmla="*/ 1563776 w 3592824"/>
              <a:gd name="connsiteY119" fmla="*/ 957444 h 6505980"/>
              <a:gd name="connsiteX120" fmla="*/ 1623676 w 3592824"/>
              <a:gd name="connsiteY120" fmla="*/ 1089683 h 6505980"/>
              <a:gd name="connsiteX121" fmla="*/ 1701073 w 3592824"/>
              <a:gd name="connsiteY121" fmla="*/ 1219640 h 6505980"/>
              <a:gd name="connsiteX122" fmla="*/ 1784824 w 3592824"/>
              <a:gd name="connsiteY122" fmla="*/ 1340138 h 6505980"/>
              <a:gd name="connsiteX123" fmla="*/ 1839433 w 3592824"/>
              <a:gd name="connsiteY123" fmla="*/ 1402829 h 6505980"/>
              <a:gd name="connsiteX124" fmla="*/ 1879314 w 3592824"/>
              <a:gd name="connsiteY124" fmla="*/ 1462471 h 6505980"/>
              <a:gd name="connsiteX125" fmla="*/ 1923557 w 3592824"/>
              <a:gd name="connsiteY125" fmla="*/ 1509661 h 6505980"/>
              <a:gd name="connsiteX126" fmla="*/ 1968977 w 3592824"/>
              <a:gd name="connsiteY126" fmla="*/ 1553881 h 6505980"/>
              <a:gd name="connsiteX127" fmla="*/ 2023524 w 3592824"/>
              <a:gd name="connsiteY127" fmla="*/ 1583302 h 6505980"/>
              <a:gd name="connsiteX128" fmla="*/ 2159168 w 3592824"/>
              <a:gd name="connsiteY128" fmla="*/ 1357898 h 6505980"/>
              <a:gd name="connsiteX129" fmla="*/ 2301613 w 3592824"/>
              <a:gd name="connsiteY129" fmla="*/ 1152134 h 6505980"/>
              <a:gd name="connsiteX130" fmla="*/ 2456786 w 3592824"/>
              <a:gd name="connsiteY130" fmla="*/ 946442 h 6505980"/>
              <a:gd name="connsiteX131" fmla="*/ 2627883 w 3592824"/>
              <a:gd name="connsiteY131" fmla="*/ 750343 h 6505980"/>
              <a:gd name="connsiteX132" fmla="*/ 2819251 w 3592824"/>
              <a:gd name="connsiteY132" fmla="*/ 546637 h 6505980"/>
              <a:gd name="connsiteX133" fmla="*/ 3033293 w 3592824"/>
              <a:gd name="connsiteY133" fmla="*/ 338904 h 6505980"/>
              <a:gd name="connsiteX134" fmla="*/ 3075801 w 3592824"/>
              <a:gd name="connsiteY134" fmla="*/ 307656 h 6505980"/>
              <a:gd name="connsiteX135" fmla="*/ 3128615 w 3592824"/>
              <a:gd name="connsiteY135" fmla="*/ 255470 h 6505980"/>
              <a:gd name="connsiteX136" fmla="*/ 3193373 w 3592824"/>
              <a:gd name="connsiteY136" fmla="*/ 206920 h 6505980"/>
              <a:gd name="connsiteX137" fmla="*/ 3255727 w 3592824"/>
              <a:gd name="connsiteY137" fmla="*/ 153199 h 6505980"/>
              <a:gd name="connsiteX138" fmla="*/ 3326038 w 3592824"/>
              <a:gd name="connsiteY138" fmla="*/ 98736 h 6505980"/>
              <a:gd name="connsiteX139" fmla="*/ 3396772 w 3592824"/>
              <a:gd name="connsiteY139" fmla="*/ 57544 h 6505980"/>
              <a:gd name="connsiteX140" fmla="*/ 3465132 w 3592824"/>
              <a:gd name="connsiteY140" fmla="*/ 23864 h 6505980"/>
              <a:gd name="connsiteX141" fmla="*/ 3532718 w 3592824"/>
              <a:gd name="connsiteY141" fmla="*/ 3259 h 6505980"/>
              <a:gd name="connsiteX142" fmla="*/ 3587603 w 3592824"/>
              <a:gd name="connsiteY142" fmla="*/ 0 h 6505980"/>
              <a:gd name="connsiteX0" fmla="*/ 3587603 w 3592824"/>
              <a:gd name="connsiteY0" fmla="*/ 0 h 6505980"/>
              <a:gd name="connsiteX1" fmla="*/ 3592826 w 3592824"/>
              <a:gd name="connsiteY1" fmla="*/ 26762 h 6505980"/>
              <a:gd name="connsiteX2" fmla="*/ 3364346 w 3592824"/>
              <a:gd name="connsiteY2" fmla="*/ 165500 h 6505980"/>
              <a:gd name="connsiteX3" fmla="*/ 3152616 w 3592824"/>
              <a:gd name="connsiteY3" fmla="*/ 329280 h 6505980"/>
              <a:gd name="connsiteX4" fmla="*/ 2960808 w 3592824"/>
              <a:gd name="connsiteY4" fmla="*/ 513375 h 6505980"/>
              <a:gd name="connsiteX5" fmla="*/ 2797650 w 3592824"/>
              <a:gd name="connsiteY5" fmla="*/ 702384 h 6505980"/>
              <a:gd name="connsiteX6" fmla="*/ 2653992 w 3592824"/>
              <a:gd name="connsiteY6" fmla="*/ 892103 h 6505980"/>
              <a:gd name="connsiteX7" fmla="*/ 2576278 w 3592824"/>
              <a:gd name="connsiteY7" fmla="*/ 1039803 h 6505980"/>
              <a:gd name="connsiteX8" fmla="*/ 2564733 w 3592824"/>
              <a:gd name="connsiteY8" fmla="*/ 1032015 h 6505980"/>
              <a:gd name="connsiteX9" fmla="*/ 2559963 w 3592824"/>
              <a:gd name="connsiteY9" fmla="*/ 1034366 h 6505980"/>
              <a:gd name="connsiteX10" fmla="*/ 2451696 w 3592824"/>
              <a:gd name="connsiteY10" fmla="*/ 1220120 h 6505980"/>
              <a:gd name="connsiteX11" fmla="*/ 2333617 w 3592824"/>
              <a:gd name="connsiteY11" fmla="*/ 1482858 h 6505980"/>
              <a:gd name="connsiteX12" fmla="*/ 2239019 w 3592824"/>
              <a:gd name="connsiteY12" fmla="*/ 1750687 h 6505980"/>
              <a:gd name="connsiteX13" fmla="*/ 2166716 w 3592824"/>
              <a:gd name="connsiteY13" fmla="*/ 2028149 h 6505980"/>
              <a:gd name="connsiteX14" fmla="*/ 2138696 w 3592824"/>
              <a:gd name="connsiteY14" fmla="*/ 2191021 h 6505980"/>
              <a:gd name="connsiteX15" fmla="*/ 1708453 w 3592824"/>
              <a:gd name="connsiteY15" fmla="*/ 2932299 h 6505980"/>
              <a:gd name="connsiteX16" fmla="*/ 1722817 w 3592824"/>
              <a:gd name="connsiteY16" fmla="*/ 3822513 h 6505980"/>
              <a:gd name="connsiteX17" fmla="*/ 1536952 w 3592824"/>
              <a:gd name="connsiteY17" fmla="*/ 3772714 h 6505980"/>
              <a:gd name="connsiteX18" fmla="*/ 1541206 w 3592824"/>
              <a:gd name="connsiteY18" fmla="*/ 4042551 h 6505980"/>
              <a:gd name="connsiteX19" fmla="*/ 1736905 w 3592824"/>
              <a:gd name="connsiteY19" fmla="*/ 4202721 h 6505980"/>
              <a:gd name="connsiteX20" fmla="*/ 1910038 w 3592824"/>
              <a:gd name="connsiteY20" fmla="*/ 4375859 h 6505980"/>
              <a:gd name="connsiteX21" fmla="*/ 2049967 w 3592824"/>
              <a:gd name="connsiteY21" fmla="*/ 4551312 h 6505980"/>
              <a:gd name="connsiteX22" fmla="*/ 2161751 w 3592824"/>
              <a:gd name="connsiteY22" fmla="*/ 4736795 h 6505980"/>
              <a:gd name="connsiteX23" fmla="*/ 2245901 w 3592824"/>
              <a:gd name="connsiteY23" fmla="*/ 4927533 h 6505980"/>
              <a:gd name="connsiteX24" fmla="*/ 2299319 w 3592824"/>
              <a:gd name="connsiteY24" fmla="*/ 5113852 h 6505980"/>
              <a:gd name="connsiteX25" fmla="*/ 2323619 w 3592824"/>
              <a:gd name="connsiteY25" fmla="*/ 5302637 h 6505980"/>
              <a:gd name="connsiteX26" fmla="*/ 2316528 w 3592824"/>
              <a:gd name="connsiteY26" fmla="*/ 5487662 h 6505980"/>
              <a:gd name="connsiteX27" fmla="*/ 2281292 w 3592824"/>
              <a:gd name="connsiteY27" fmla="*/ 5660347 h 6505980"/>
              <a:gd name="connsiteX28" fmla="*/ 2254472 w 3592824"/>
              <a:gd name="connsiteY28" fmla="*/ 5669051 h 6505980"/>
              <a:gd name="connsiteX29" fmla="*/ 2243469 w 3592824"/>
              <a:gd name="connsiteY29" fmla="*/ 5622519 h 6505980"/>
              <a:gd name="connsiteX30" fmla="*/ 2276202 w 3592824"/>
              <a:gd name="connsiteY30" fmla="*/ 5518399 h 6505980"/>
              <a:gd name="connsiteX31" fmla="*/ 2277887 w 3592824"/>
              <a:gd name="connsiteY31" fmla="*/ 5401645 h 6505980"/>
              <a:gd name="connsiteX32" fmla="*/ 2265586 w 3592824"/>
              <a:gd name="connsiteY32" fmla="*/ 5272239 h 6505980"/>
              <a:gd name="connsiteX33" fmla="*/ 2226278 w 3592824"/>
              <a:gd name="connsiteY33" fmla="*/ 5142134 h 6505980"/>
              <a:gd name="connsiteX34" fmla="*/ 2167610 w 3592824"/>
              <a:gd name="connsiteY34" fmla="*/ 5005824 h 6505980"/>
              <a:gd name="connsiteX35" fmla="*/ 2094934 w 3592824"/>
              <a:gd name="connsiteY35" fmla="*/ 4873928 h 6505980"/>
              <a:gd name="connsiteX36" fmla="*/ 2004022 w 3592824"/>
              <a:gd name="connsiteY36" fmla="*/ 4747491 h 6505980"/>
              <a:gd name="connsiteX37" fmla="*/ 1897003 w 3592824"/>
              <a:gd name="connsiteY37" fmla="*/ 4628630 h 6505980"/>
              <a:gd name="connsiteX38" fmla="*/ 1786353 w 3592824"/>
              <a:gd name="connsiteY38" fmla="*/ 4521927 h 6505980"/>
              <a:gd name="connsiteX39" fmla="*/ 1718256 w 3592824"/>
              <a:gd name="connsiteY39" fmla="*/ 4469625 h 6505980"/>
              <a:gd name="connsiteX40" fmla="*/ 1664984 w 3592824"/>
              <a:gd name="connsiteY40" fmla="*/ 4416354 h 6505980"/>
              <a:gd name="connsiteX41" fmla="*/ 1610735 w 3592824"/>
              <a:gd name="connsiteY41" fmla="*/ 4377899 h 6505980"/>
              <a:gd name="connsiteX42" fmla="*/ 1556121 w 3592824"/>
              <a:gd name="connsiteY42" fmla="*/ 4343019 h 6505980"/>
              <a:gd name="connsiteX43" fmla="*/ 1496586 w 3592824"/>
              <a:gd name="connsiteY43" fmla="*/ 4326909 h 6505980"/>
              <a:gd name="connsiteX44" fmla="*/ 1424825 w 3592824"/>
              <a:gd name="connsiteY44" fmla="*/ 4611755 h 6505980"/>
              <a:gd name="connsiteX45" fmla="*/ 1341569 w 3592824"/>
              <a:gd name="connsiteY45" fmla="*/ 4877209 h 6505980"/>
              <a:gd name="connsiteX46" fmla="*/ 1246153 w 3592824"/>
              <a:gd name="connsiteY46" fmla="*/ 5146295 h 6505980"/>
              <a:gd name="connsiteX47" fmla="*/ 1133098 w 3592824"/>
              <a:gd name="connsiteY47" fmla="*/ 5409585 h 6505980"/>
              <a:gd name="connsiteX48" fmla="*/ 1002651 w 3592824"/>
              <a:gd name="connsiteY48" fmla="*/ 5687069 h 6505980"/>
              <a:gd name="connsiteX49" fmla="*/ 851621 w 3592824"/>
              <a:gd name="connsiteY49" fmla="*/ 5975542 h 6505980"/>
              <a:gd name="connsiteX50" fmla="*/ 819067 w 3592824"/>
              <a:gd name="connsiteY50" fmla="*/ 6021945 h 6505980"/>
              <a:gd name="connsiteX51" fmla="*/ 782039 w 3592824"/>
              <a:gd name="connsiteY51" fmla="*/ 6094137 h 6505980"/>
              <a:gd name="connsiteX52" fmla="*/ 732689 w 3592824"/>
              <a:gd name="connsiteY52" fmla="*/ 6165853 h 6505980"/>
              <a:gd name="connsiteX53" fmla="*/ 686953 w 3592824"/>
              <a:gd name="connsiteY53" fmla="*/ 6242495 h 6505980"/>
              <a:gd name="connsiteX54" fmla="*/ 633819 w 3592824"/>
              <a:gd name="connsiteY54" fmla="*/ 6322262 h 6505980"/>
              <a:gd name="connsiteX55" fmla="*/ 576894 w 3592824"/>
              <a:gd name="connsiteY55" fmla="*/ 6387714 h 6505980"/>
              <a:gd name="connsiteX56" fmla="*/ 520310 w 3592824"/>
              <a:gd name="connsiteY56" fmla="*/ 6444298 h 6505980"/>
              <a:gd name="connsiteX57" fmla="*/ 461122 w 3592824"/>
              <a:gd name="connsiteY57" fmla="*/ 6486433 h 6505980"/>
              <a:gd name="connsiteX58" fmla="*/ 409611 w 3592824"/>
              <a:gd name="connsiteY58" fmla="*/ 6505980 h 6505980"/>
              <a:gd name="connsiteX59" fmla="*/ 397795 w 3592824"/>
              <a:gd name="connsiteY59" fmla="*/ 6478382 h 6505980"/>
              <a:gd name="connsiteX60" fmla="*/ 580228 w 3592824"/>
              <a:gd name="connsiteY60" fmla="*/ 6260780 h 6505980"/>
              <a:gd name="connsiteX61" fmla="*/ 740291 w 3592824"/>
              <a:gd name="connsiteY61" fmla="*/ 6020812 h 6505980"/>
              <a:gd name="connsiteX62" fmla="*/ 876161 w 3592824"/>
              <a:gd name="connsiteY62" fmla="*/ 5764542 h 6505980"/>
              <a:gd name="connsiteX63" fmla="*/ 983460 w 3592824"/>
              <a:gd name="connsiteY63" fmla="*/ 5511282 h 6505980"/>
              <a:gd name="connsiteX64" fmla="*/ 1071980 w 3592824"/>
              <a:gd name="connsiteY64" fmla="*/ 5262934 h 6505980"/>
              <a:gd name="connsiteX65" fmla="*/ 1108340 w 3592824"/>
              <a:gd name="connsiteY65" fmla="*/ 5079541 h 6505980"/>
              <a:gd name="connsiteX66" fmla="*/ 1121344 w 3592824"/>
              <a:gd name="connsiteY66" fmla="*/ 5084649 h 6505980"/>
              <a:gd name="connsiteX67" fmla="*/ 1125291 w 3592824"/>
              <a:gd name="connsiteY67" fmla="*/ 5080701 h 6505980"/>
              <a:gd name="connsiteX68" fmla="*/ 1124442 w 3592824"/>
              <a:gd name="connsiteY68" fmla="*/ 5071961 h 6505980"/>
              <a:gd name="connsiteX69" fmla="*/ 1122157 w 3592824"/>
              <a:gd name="connsiteY69" fmla="*/ 5065724 h 6505980"/>
              <a:gd name="connsiteX70" fmla="*/ 1117049 w 3592824"/>
              <a:gd name="connsiteY70" fmla="*/ 5052716 h 6505980"/>
              <a:gd name="connsiteX71" fmla="*/ 1122811 w 3592824"/>
              <a:gd name="connsiteY71" fmla="*/ 5042696 h 6505980"/>
              <a:gd name="connsiteX72" fmla="*/ 1122495 w 3592824"/>
              <a:gd name="connsiteY72" fmla="*/ 5034485 h 6505980"/>
              <a:gd name="connsiteX73" fmla="*/ 1124158 w 3592824"/>
              <a:gd name="connsiteY73" fmla="*/ 5024300 h 6505980"/>
              <a:gd name="connsiteX74" fmla="*/ 1120205 w 3592824"/>
              <a:gd name="connsiteY74" fmla="*/ 5028252 h 6505980"/>
              <a:gd name="connsiteX75" fmla="*/ 1122495 w 3592824"/>
              <a:gd name="connsiteY75" fmla="*/ 5034485 h 6505980"/>
              <a:gd name="connsiteX76" fmla="*/ 1108340 w 3592824"/>
              <a:gd name="connsiteY76" fmla="*/ 5079541 h 6505980"/>
              <a:gd name="connsiteX77" fmla="*/ 1019535 w 3592824"/>
              <a:gd name="connsiteY77" fmla="*/ 5061794 h 6505980"/>
              <a:gd name="connsiteX78" fmla="*/ 907867 w 3592824"/>
              <a:gd name="connsiteY78" fmla="*/ 5071187 h 6505980"/>
              <a:gd name="connsiteX79" fmla="*/ 788983 w 3592824"/>
              <a:gd name="connsiteY79" fmla="*/ 5093104 h 6505980"/>
              <a:gd name="connsiteX80" fmla="*/ 658043 w 3592824"/>
              <a:gd name="connsiteY80" fmla="*/ 5134555 h 6505980"/>
              <a:gd name="connsiteX81" fmla="*/ 522026 w 3592824"/>
              <a:gd name="connsiteY81" fmla="*/ 5190653 h 6505980"/>
              <a:gd name="connsiteX82" fmla="*/ 384200 w 3592824"/>
              <a:gd name="connsiteY82" fmla="*/ 5252843 h 6505980"/>
              <a:gd name="connsiteX83" fmla="*/ 249344 w 3592824"/>
              <a:gd name="connsiteY83" fmla="*/ 5325897 h 6505980"/>
              <a:gd name="connsiteX84" fmla="*/ 120569 w 3592824"/>
              <a:gd name="connsiteY84" fmla="*/ 5397133 h 6505980"/>
              <a:gd name="connsiteX85" fmla="*/ 0 w 3592824"/>
              <a:gd name="connsiteY85" fmla="*/ 5468693 h 6505980"/>
              <a:gd name="connsiteX86" fmla="*/ 124698 w 3592824"/>
              <a:gd name="connsiteY86" fmla="*/ 5335477 h 6505980"/>
              <a:gd name="connsiteX87" fmla="*/ 246734 w 3592824"/>
              <a:gd name="connsiteY87" fmla="*/ 5221959 h 6505980"/>
              <a:gd name="connsiteX88" fmla="*/ 376856 w 3592824"/>
              <a:gd name="connsiteY88" fmla="*/ 5132327 h 6505980"/>
              <a:gd name="connsiteX89" fmla="*/ 515500 w 3592824"/>
              <a:gd name="connsiteY89" fmla="*/ 5051213 h 6505980"/>
              <a:gd name="connsiteX90" fmla="*/ 659408 w 3592824"/>
              <a:gd name="connsiteY90" fmla="*/ 4987219 h 6505980"/>
              <a:gd name="connsiteX91" fmla="*/ 820898 w 3592824"/>
              <a:gd name="connsiteY91" fmla="*/ 4940794 h 6505980"/>
              <a:gd name="connsiteX92" fmla="*/ 1181074 w 3592824"/>
              <a:gd name="connsiteY92" fmla="*/ 4846988 h 6505980"/>
              <a:gd name="connsiteX93" fmla="*/ 1226539 w 3592824"/>
              <a:gd name="connsiteY93" fmla="*/ 4526635 h 6505980"/>
              <a:gd name="connsiteX94" fmla="*/ 1248314 w 3592824"/>
              <a:gd name="connsiteY94" fmla="*/ 4207589 h 6505980"/>
              <a:gd name="connsiteX95" fmla="*/ 1246367 w 3592824"/>
              <a:gd name="connsiteY95" fmla="*/ 3884569 h 6505980"/>
              <a:gd name="connsiteX96" fmla="*/ 1230789 w 3592824"/>
              <a:gd name="connsiteY96" fmla="*/ 3690675 h 6505980"/>
              <a:gd name="connsiteX97" fmla="*/ 1162613 w 3592824"/>
              <a:gd name="connsiteY97" fmla="*/ 3672408 h 6505980"/>
              <a:gd name="connsiteX98" fmla="*/ 1267627 w 3592824"/>
              <a:gd name="connsiteY98" fmla="*/ 3672408 h 6505980"/>
              <a:gd name="connsiteX99" fmla="*/ 1267627 w 3592824"/>
              <a:gd name="connsiteY99" fmla="*/ 2636174 h 6505980"/>
              <a:gd name="connsiteX100" fmla="*/ 1457972 w 3592824"/>
              <a:gd name="connsiteY100" fmla="*/ 2766635 h 6505980"/>
              <a:gd name="connsiteX101" fmla="*/ 1914541 w 3592824"/>
              <a:gd name="connsiteY101" fmla="*/ 1815401 h 6505980"/>
              <a:gd name="connsiteX102" fmla="*/ 1759871 w 3592824"/>
              <a:gd name="connsiteY102" fmla="*/ 1626771 h 6505980"/>
              <a:gd name="connsiteX103" fmla="*/ 1630255 w 3592824"/>
              <a:gd name="connsiteY103" fmla="*/ 1432944 h 6505980"/>
              <a:gd name="connsiteX104" fmla="*/ 1533657 w 3592824"/>
              <a:gd name="connsiteY104" fmla="*/ 1245834 h 6505980"/>
              <a:gd name="connsiteX105" fmla="*/ 1466898 w 3592824"/>
              <a:gd name="connsiteY105" fmla="*/ 1057506 h 6505980"/>
              <a:gd name="connsiteX106" fmla="*/ 1428386 w 3592824"/>
              <a:gd name="connsiteY106" fmla="*/ 871911 h 6505980"/>
              <a:gd name="connsiteX107" fmla="*/ 1418926 w 3592824"/>
              <a:gd name="connsiteY107" fmla="*/ 698165 h 6505980"/>
              <a:gd name="connsiteX108" fmla="*/ 1438518 w 3592824"/>
              <a:gd name="connsiteY108" fmla="*/ 529931 h 6505980"/>
              <a:gd name="connsiteX109" fmla="*/ 1487966 w 3592824"/>
              <a:gd name="connsiteY109" fmla="*/ 373157 h 6505980"/>
              <a:gd name="connsiteX110" fmla="*/ 1562109 w 3592824"/>
              <a:gd name="connsiteY110" fmla="*/ 234344 h 6505980"/>
              <a:gd name="connsiteX111" fmla="*/ 1590347 w 3592824"/>
              <a:gd name="connsiteY111" fmla="*/ 233909 h 6505980"/>
              <a:gd name="connsiteX112" fmla="*/ 1590423 w 3592824"/>
              <a:gd name="connsiteY112" fmla="*/ 276688 h 6505980"/>
              <a:gd name="connsiteX113" fmla="*/ 1534480 w 3592824"/>
              <a:gd name="connsiteY113" fmla="*/ 357380 h 6505980"/>
              <a:gd name="connsiteX114" fmla="*/ 1506010 w 3592824"/>
              <a:gd name="connsiteY114" fmla="*/ 457037 h 6505980"/>
              <a:gd name="connsiteX115" fmla="*/ 1488317 w 3592824"/>
              <a:gd name="connsiteY115" fmla="*/ 571212 h 6505980"/>
              <a:gd name="connsiteX116" fmla="*/ 1496884 w 3592824"/>
              <a:gd name="connsiteY116" fmla="*/ 693061 h 6505980"/>
              <a:gd name="connsiteX117" fmla="*/ 1522975 w 3592824"/>
              <a:gd name="connsiteY117" fmla="*/ 825308 h 6505980"/>
              <a:gd name="connsiteX118" fmla="*/ 1563776 w 3592824"/>
              <a:gd name="connsiteY118" fmla="*/ 957444 h 6505980"/>
              <a:gd name="connsiteX119" fmla="*/ 1623676 w 3592824"/>
              <a:gd name="connsiteY119" fmla="*/ 1089683 h 6505980"/>
              <a:gd name="connsiteX120" fmla="*/ 1701073 w 3592824"/>
              <a:gd name="connsiteY120" fmla="*/ 1219640 h 6505980"/>
              <a:gd name="connsiteX121" fmla="*/ 1784824 w 3592824"/>
              <a:gd name="connsiteY121" fmla="*/ 1340138 h 6505980"/>
              <a:gd name="connsiteX122" fmla="*/ 1839433 w 3592824"/>
              <a:gd name="connsiteY122" fmla="*/ 1402829 h 6505980"/>
              <a:gd name="connsiteX123" fmla="*/ 1879314 w 3592824"/>
              <a:gd name="connsiteY123" fmla="*/ 1462471 h 6505980"/>
              <a:gd name="connsiteX124" fmla="*/ 1923557 w 3592824"/>
              <a:gd name="connsiteY124" fmla="*/ 1509661 h 6505980"/>
              <a:gd name="connsiteX125" fmla="*/ 1968977 w 3592824"/>
              <a:gd name="connsiteY125" fmla="*/ 1553881 h 6505980"/>
              <a:gd name="connsiteX126" fmla="*/ 2023524 w 3592824"/>
              <a:gd name="connsiteY126" fmla="*/ 1583302 h 6505980"/>
              <a:gd name="connsiteX127" fmla="*/ 2159168 w 3592824"/>
              <a:gd name="connsiteY127" fmla="*/ 1357898 h 6505980"/>
              <a:gd name="connsiteX128" fmla="*/ 2301613 w 3592824"/>
              <a:gd name="connsiteY128" fmla="*/ 1152134 h 6505980"/>
              <a:gd name="connsiteX129" fmla="*/ 2456786 w 3592824"/>
              <a:gd name="connsiteY129" fmla="*/ 946442 h 6505980"/>
              <a:gd name="connsiteX130" fmla="*/ 2627883 w 3592824"/>
              <a:gd name="connsiteY130" fmla="*/ 750343 h 6505980"/>
              <a:gd name="connsiteX131" fmla="*/ 2819251 w 3592824"/>
              <a:gd name="connsiteY131" fmla="*/ 546637 h 6505980"/>
              <a:gd name="connsiteX132" fmla="*/ 3033293 w 3592824"/>
              <a:gd name="connsiteY132" fmla="*/ 338904 h 6505980"/>
              <a:gd name="connsiteX133" fmla="*/ 3075801 w 3592824"/>
              <a:gd name="connsiteY133" fmla="*/ 307656 h 6505980"/>
              <a:gd name="connsiteX134" fmla="*/ 3128615 w 3592824"/>
              <a:gd name="connsiteY134" fmla="*/ 255470 h 6505980"/>
              <a:gd name="connsiteX135" fmla="*/ 3193373 w 3592824"/>
              <a:gd name="connsiteY135" fmla="*/ 206920 h 6505980"/>
              <a:gd name="connsiteX136" fmla="*/ 3255727 w 3592824"/>
              <a:gd name="connsiteY136" fmla="*/ 153199 h 6505980"/>
              <a:gd name="connsiteX137" fmla="*/ 3326038 w 3592824"/>
              <a:gd name="connsiteY137" fmla="*/ 98736 h 6505980"/>
              <a:gd name="connsiteX138" fmla="*/ 3396772 w 3592824"/>
              <a:gd name="connsiteY138" fmla="*/ 57544 h 6505980"/>
              <a:gd name="connsiteX139" fmla="*/ 3465132 w 3592824"/>
              <a:gd name="connsiteY139" fmla="*/ 23864 h 6505980"/>
              <a:gd name="connsiteX140" fmla="*/ 3532718 w 3592824"/>
              <a:gd name="connsiteY140" fmla="*/ 3259 h 6505980"/>
              <a:gd name="connsiteX141" fmla="*/ 3587603 w 3592824"/>
              <a:gd name="connsiteY141" fmla="*/ 0 h 6505980"/>
              <a:gd name="connsiteX0" fmla="*/ 3587603 w 3592824"/>
              <a:gd name="connsiteY0" fmla="*/ 0 h 6505980"/>
              <a:gd name="connsiteX1" fmla="*/ 3592826 w 3592824"/>
              <a:gd name="connsiteY1" fmla="*/ 26762 h 6505980"/>
              <a:gd name="connsiteX2" fmla="*/ 3364346 w 3592824"/>
              <a:gd name="connsiteY2" fmla="*/ 165500 h 6505980"/>
              <a:gd name="connsiteX3" fmla="*/ 3152616 w 3592824"/>
              <a:gd name="connsiteY3" fmla="*/ 329280 h 6505980"/>
              <a:gd name="connsiteX4" fmla="*/ 2960808 w 3592824"/>
              <a:gd name="connsiteY4" fmla="*/ 513375 h 6505980"/>
              <a:gd name="connsiteX5" fmla="*/ 2797650 w 3592824"/>
              <a:gd name="connsiteY5" fmla="*/ 702384 h 6505980"/>
              <a:gd name="connsiteX6" fmla="*/ 2653992 w 3592824"/>
              <a:gd name="connsiteY6" fmla="*/ 892103 h 6505980"/>
              <a:gd name="connsiteX7" fmla="*/ 2576278 w 3592824"/>
              <a:gd name="connsiteY7" fmla="*/ 1039803 h 6505980"/>
              <a:gd name="connsiteX8" fmla="*/ 2564733 w 3592824"/>
              <a:gd name="connsiteY8" fmla="*/ 1032015 h 6505980"/>
              <a:gd name="connsiteX9" fmla="*/ 2451696 w 3592824"/>
              <a:gd name="connsiteY9" fmla="*/ 1220120 h 6505980"/>
              <a:gd name="connsiteX10" fmla="*/ 2333617 w 3592824"/>
              <a:gd name="connsiteY10" fmla="*/ 1482858 h 6505980"/>
              <a:gd name="connsiteX11" fmla="*/ 2239019 w 3592824"/>
              <a:gd name="connsiteY11" fmla="*/ 1750687 h 6505980"/>
              <a:gd name="connsiteX12" fmla="*/ 2166716 w 3592824"/>
              <a:gd name="connsiteY12" fmla="*/ 2028149 h 6505980"/>
              <a:gd name="connsiteX13" fmla="*/ 2138696 w 3592824"/>
              <a:gd name="connsiteY13" fmla="*/ 2191021 h 6505980"/>
              <a:gd name="connsiteX14" fmla="*/ 1708453 w 3592824"/>
              <a:gd name="connsiteY14" fmla="*/ 2932299 h 6505980"/>
              <a:gd name="connsiteX15" fmla="*/ 1722817 w 3592824"/>
              <a:gd name="connsiteY15" fmla="*/ 3822513 h 6505980"/>
              <a:gd name="connsiteX16" fmla="*/ 1536952 w 3592824"/>
              <a:gd name="connsiteY16" fmla="*/ 3772714 h 6505980"/>
              <a:gd name="connsiteX17" fmla="*/ 1541206 w 3592824"/>
              <a:gd name="connsiteY17" fmla="*/ 4042551 h 6505980"/>
              <a:gd name="connsiteX18" fmla="*/ 1736905 w 3592824"/>
              <a:gd name="connsiteY18" fmla="*/ 4202721 h 6505980"/>
              <a:gd name="connsiteX19" fmla="*/ 1910038 w 3592824"/>
              <a:gd name="connsiteY19" fmla="*/ 4375859 h 6505980"/>
              <a:gd name="connsiteX20" fmla="*/ 2049967 w 3592824"/>
              <a:gd name="connsiteY20" fmla="*/ 4551312 h 6505980"/>
              <a:gd name="connsiteX21" fmla="*/ 2161751 w 3592824"/>
              <a:gd name="connsiteY21" fmla="*/ 4736795 h 6505980"/>
              <a:gd name="connsiteX22" fmla="*/ 2245901 w 3592824"/>
              <a:gd name="connsiteY22" fmla="*/ 4927533 h 6505980"/>
              <a:gd name="connsiteX23" fmla="*/ 2299319 w 3592824"/>
              <a:gd name="connsiteY23" fmla="*/ 5113852 h 6505980"/>
              <a:gd name="connsiteX24" fmla="*/ 2323619 w 3592824"/>
              <a:gd name="connsiteY24" fmla="*/ 5302637 h 6505980"/>
              <a:gd name="connsiteX25" fmla="*/ 2316528 w 3592824"/>
              <a:gd name="connsiteY25" fmla="*/ 5487662 h 6505980"/>
              <a:gd name="connsiteX26" fmla="*/ 2281292 w 3592824"/>
              <a:gd name="connsiteY26" fmla="*/ 5660347 h 6505980"/>
              <a:gd name="connsiteX27" fmla="*/ 2254472 w 3592824"/>
              <a:gd name="connsiteY27" fmla="*/ 5669051 h 6505980"/>
              <a:gd name="connsiteX28" fmla="*/ 2243469 w 3592824"/>
              <a:gd name="connsiteY28" fmla="*/ 5622519 h 6505980"/>
              <a:gd name="connsiteX29" fmla="*/ 2276202 w 3592824"/>
              <a:gd name="connsiteY29" fmla="*/ 5518399 h 6505980"/>
              <a:gd name="connsiteX30" fmla="*/ 2277887 w 3592824"/>
              <a:gd name="connsiteY30" fmla="*/ 5401645 h 6505980"/>
              <a:gd name="connsiteX31" fmla="*/ 2265586 w 3592824"/>
              <a:gd name="connsiteY31" fmla="*/ 5272239 h 6505980"/>
              <a:gd name="connsiteX32" fmla="*/ 2226278 w 3592824"/>
              <a:gd name="connsiteY32" fmla="*/ 5142134 h 6505980"/>
              <a:gd name="connsiteX33" fmla="*/ 2167610 w 3592824"/>
              <a:gd name="connsiteY33" fmla="*/ 5005824 h 6505980"/>
              <a:gd name="connsiteX34" fmla="*/ 2094934 w 3592824"/>
              <a:gd name="connsiteY34" fmla="*/ 4873928 h 6505980"/>
              <a:gd name="connsiteX35" fmla="*/ 2004022 w 3592824"/>
              <a:gd name="connsiteY35" fmla="*/ 4747491 h 6505980"/>
              <a:gd name="connsiteX36" fmla="*/ 1897003 w 3592824"/>
              <a:gd name="connsiteY36" fmla="*/ 4628630 h 6505980"/>
              <a:gd name="connsiteX37" fmla="*/ 1786353 w 3592824"/>
              <a:gd name="connsiteY37" fmla="*/ 4521927 h 6505980"/>
              <a:gd name="connsiteX38" fmla="*/ 1718256 w 3592824"/>
              <a:gd name="connsiteY38" fmla="*/ 4469625 h 6505980"/>
              <a:gd name="connsiteX39" fmla="*/ 1664984 w 3592824"/>
              <a:gd name="connsiteY39" fmla="*/ 4416354 h 6505980"/>
              <a:gd name="connsiteX40" fmla="*/ 1610735 w 3592824"/>
              <a:gd name="connsiteY40" fmla="*/ 4377899 h 6505980"/>
              <a:gd name="connsiteX41" fmla="*/ 1556121 w 3592824"/>
              <a:gd name="connsiteY41" fmla="*/ 4343019 h 6505980"/>
              <a:gd name="connsiteX42" fmla="*/ 1496586 w 3592824"/>
              <a:gd name="connsiteY42" fmla="*/ 4326909 h 6505980"/>
              <a:gd name="connsiteX43" fmla="*/ 1424825 w 3592824"/>
              <a:gd name="connsiteY43" fmla="*/ 4611755 h 6505980"/>
              <a:gd name="connsiteX44" fmla="*/ 1341569 w 3592824"/>
              <a:gd name="connsiteY44" fmla="*/ 4877209 h 6505980"/>
              <a:gd name="connsiteX45" fmla="*/ 1246153 w 3592824"/>
              <a:gd name="connsiteY45" fmla="*/ 5146295 h 6505980"/>
              <a:gd name="connsiteX46" fmla="*/ 1133098 w 3592824"/>
              <a:gd name="connsiteY46" fmla="*/ 5409585 h 6505980"/>
              <a:gd name="connsiteX47" fmla="*/ 1002651 w 3592824"/>
              <a:gd name="connsiteY47" fmla="*/ 5687069 h 6505980"/>
              <a:gd name="connsiteX48" fmla="*/ 851621 w 3592824"/>
              <a:gd name="connsiteY48" fmla="*/ 5975542 h 6505980"/>
              <a:gd name="connsiteX49" fmla="*/ 819067 w 3592824"/>
              <a:gd name="connsiteY49" fmla="*/ 6021945 h 6505980"/>
              <a:gd name="connsiteX50" fmla="*/ 782039 w 3592824"/>
              <a:gd name="connsiteY50" fmla="*/ 6094137 h 6505980"/>
              <a:gd name="connsiteX51" fmla="*/ 732689 w 3592824"/>
              <a:gd name="connsiteY51" fmla="*/ 6165853 h 6505980"/>
              <a:gd name="connsiteX52" fmla="*/ 686953 w 3592824"/>
              <a:gd name="connsiteY52" fmla="*/ 6242495 h 6505980"/>
              <a:gd name="connsiteX53" fmla="*/ 633819 w 3592824"/>
              <a:gd name="connsiteY53" fmla="*/ 6322262 h 6505980"/>
              <a:gd name="connsiteX54" fmla="*/ 576894 w 3592824"/>
              <a:gd name="connsiteY54" fmla="*/ 6387714 h 6505980"/>
              <a:gd name="connsiteX55" fmla="*/ 520310 w 3592824"/>
              <a:gd name="connsiteY55" fmla="*/ 6444298 h 6505980"/>
              <a:gd name="connsiteX56" fmla="*/ 461122 w 3592824"/>
              <a:gd name="connsiteY56" fmla="*/ 6486433 h 6505980"/>
              <a:gd name="connsiteX57" fmla="*/ 409611 w 3592824"/>
              <a:gd name="connsiteY57" fmla="*/ 6505980 h 6505980"/>
              <a:gd name="connsiteX58" fmla="*/ 397795 w 3592824"/>
              <a:gd name="connsiteY58" fmla="*/ 6478382 h 6505980"/>
              <a:gd name="connsiteX59" fmla="*/ 580228 w 3592824"/>
              <a:gd name="connsiteY59" fmla="*/ 6260780 h 6505980"/>
              <a:gd name="connsiteX60" fmla="*/ 740291 w 3592824"/>
              <a:gd name="connsiteY60" fmla="*/ 6020812 h 6505980"/>
              <a:gd name="connsiteX61" fmla="*/ 876161 w 3592824"/>
              <a:gd name="connsiteY61" fmla="*/ 5764542 h 6505980"/>
              <a:gd name="connsiteX62" fmla="*/ 983460 w 3592824"/>
              <a:gd name="connsiteY62" fmla="*/ 5511282 h 6505980"/>
              <a:gd name="connsiteX63" fmla="*/ 1071980 w 3592824"/>
              <a:gd name="connsiteY63" fmla="*/ 5262934 h 6505980"/>
              <a:gd name="connsiteX64" fmla="*/ 1108340 w 3592824"/>
              <a:gd name="connsiteY64" fmla="*/ 5079541 h 6505980"/>
              <a:gd name="connsiteX65" fmla="*/ 1121344 w 3592824"/>
              <a:gd name="connsiteY65" fmla="*/ 5084649 h 6505980"/>
              <a:gd name="connsiteX66" fmla="*/ 1125291 w 3592824"/>
              <a:gd name="connsiteY66" fmla="*/ 5080701 h 6505980"/>
              <a:gd name="connsiteX67" fmla="*/ 1124442 w 3592824"/>
              <a:gd name="connsiteY67" fmla="*/ 5071961 h 6505980"/>
              <a:gd name="connsiteX68" fmla="*/ 1122157 w 3592824"/>
              <a:gd name="connsiteY68" fmla="*/ 5065724 h 6505980"/>
              <a:gd name="connsiteX69" fmla="*/ 1117049 w 3592824"/>
              <a:gd name="connsiteY69" fmla="*/ 5052716 h 6505980"/>
              <a:gd name="connsiteX70" fmla="*/ 1122811 w 3592824"/>
              <a:gd name="connsiteY70" fmla="*/ 5042696 h 6505980"/>
              <a:gd name="connsiteX71" fmla="*/ 1122495 w 3592824"/>
              <a:gd name="connsiteY71" fmla="*/ 5034485 h 6505980"/>
              <a:gd name="connsiteX72" fmla="*/ 1124158 w 3592824"/>
              <a:gd name="connsiteY72" fmla="*/ 5024300 h 6505980"/>
              <a:gd name="connsiteX73" fmla="*/ 1120205 w 3592824"/>
              <a:gd name="connsiteY73" fmla="*/ 5028252 h 6505980"/>
              <a:gd name="connsiteX74" fmla="*/ 1122495 w 3592824"/>
              <a:gd name="connsiteY74" fmla="*/ 5034485 h 6505980"/>
              <a:gd name="connsiteX75" fmla="*/ 1108340 w 3592824"/>
              <a:gd name="connsiteY75" fmla="*/ 5079541 h 6505980"/>
              <a:gd name="connsiteX76" fmla="*/ 1019535 w 3592824"/>
              <a:gd name="connsiteY76" fmla="*/ 5061794 h 6505980"/>
              <a:gd name="connsiteX77" fmla="*/ 907867 w 3592824"/>
              <a:gd name="connsiteY77" fmla="*/ 5071187 h 6505980"/>
              <a:gd name="connsiteX78" fmla="*/ 788983 w 3592824"/>
              <a:gd name="connsiteY78" fmla="*/ 5093104 h 6505980"/>
              <a:gd name="connsiteX79" fmla="*/ 658043 w 3592824"/>
              <a:gd name="connsiteY79" fmla="*/ 5134555 h 6505980"/>
              <a:gd name="connsiteX80" fmla="*/ 522026 w 3592824"/>
              <a:gd name="connsiteY80" fmla="*/ 5190653 h 6505980"/>
              <a:gd name="connsiteX81" fmla="*/ 384200 w 3592824"/>
              <a:gd name="connsiteY81" fmla="*/ 5252843 h 6505980"/>
              <a:gd name="connsiteX82" fmla="*/ 249344 w 3592824"/>
              <a:gd name="connsiteY82" fmla="*/ 5325897 h 6505980"/>
              <a:gd name="connsiteX83" fmla="*/ 120569 w 3592824"/>
              <a:gd name="connsiteY83" fmla="*/ 5397133 h 6505980"/>
              <a:gd name="connsiteX84" fmla="*/ 0 w 3592824"/>
              <a:gd name="connsiteY84" fmla="*/ 5468693 h 6505980"/>
              <a:gd name="connsiteX85" fmla="*/ 124698 w 3592824"/>
              <a:gd name="connsiteY85" fmla="*/ 5335477 h 6505980"/>
              <a:gd name="connsiteX86" fmla="*/ 246734 w 3592824"/>
              <a:gd name="connsiteY86" fmla="*/ 5221959 h 6505980"/>
              <a:gd name="connsiteX87" fmla="*/ 376856 w 3592824"/>
              <a:gd name="connsiteY87" fmla="*/ 5132327 h 6505980"/>
              <a:gd name="connsiteX88" fmla="*/ 515500 w 3592824"/>
              <a:gd name="connsiteY88" fmla="*/ 5051213 h 6505980"/>
              <a:gd name="connsiteX89" fmla="*/ 659408 w 3592824"/>
              <a:gd name="connsiteY89" fmla="*/ 4987219 h 6505980"/>
              <a:gd name="connsiteX90" fmla="*/ 820898 w 3592824"/>
              <a:gd name="connsiteY90" fmla="*/ 4940794 h 6505980"/>
              <a:gd name="connsiteX91" fmla="*/ 1181074 w 3592824"/>
              <a:gd name="connsiteY91" fmla="*/ 4846988 h 6505980"/>
              <a:gd name="connsiteX92" fmla="*/ 1226539 w 3592824"/>
              <a:gd name="connsiteY92" fmla="*/ 4526635 h 6505980"/>
              <a:gd name="connsiteX93" fmla="*/ 1248314 w 3592824"/>
              <a:gd name="connsiteY93" fmla="*/ 4207589 h 6505980"/>
              <a:gd name="connsiteX94" fmla="*/ 1246367 w 3592824"/>
              <a:gd name="connsiteY94" fmla="*/ 3884569 h 6505980"/>
              <a:gd name="connsiteX95" fmla="*/ 1230789 w 3592824"/>
              <a:gd name="connsiteY95" fmla="*/ 3690675 h 6505980"/>
              <a:gd name="connsiteX96" fmla="*/ 1162613 w 3592824"/>
              <a:gd name="connsiteY96" fmla="*/ 3672408 h 6505980"/>
              <a:gd name="connsiteX97" fmla="*/ 1267627 w 3592824"/>
              <a:gd name="connsiteY97" fmla="*/ 3672408 h 6505980"/>
              <a:gd name="connsiteX98" fmla="*/ 1267627 w 3592824"/>
              <a:gd name="connsiteY98" fmla="*/ 2636174 h 6505980"/>
              <a:gd name="connsiteX99" fmla="*/ 1457972 w 3592824"/>
              <a:gd name="connsiteY99" fmla="*/ 2766635 h 6505980"/>
              <a:gd name="connsiteX100" fmla="*/ 1914541 w 3592824"/>
              <a:gd name="connsiteY100" fmla="*/ 1815401 h 6505980"/>
              <a:gd name="connsiteX101" fmla="*/ 1759871 w 3592824"/>
              <a:gd name="connsiteY101" fmla="*/ 1626771 h 6505980"/>
              <a:gd name="connsiteX102" fmla="*/ 1630255 w 3592824"/>
              <a:gd name="connsiteY102" fmla="*/ 1432944 h 6505980"/>
              <a:gd name="connsiteX103" fmla="*/ 1533657 w 3592824"/>
              <a:gd name="connsiteY103" fmla="*/ 1245834 h 6505980"/>
              <a:gd name="connsiteX104" fmla="*/ 1466898 w 3592824"/>
              <a:gd name="connsiteY104" fmla="*/ 1057506 h 6505980"/>
              <a:gd name="connsiteX105" fmla="*/ 1428386 w 3592824"/>
              <a:gd name="connsiteY105" fmla="*/ 871911 h 6505980"/>
              <a:gd name="connsiteX106" fmla="*/ 1418926 w 3592824"/>
              <a:gd name="connsiteY106" fmla="*/ 698165 h 6505980"/>
              <a:gd name="connsiteX107" fmla="*/ 1438518 w 3592824"/>
              <a:gd name="connsiteY107" fmla="*/ 529931 h 6505980"/>
              <a:gd name="connsiteX108" fmla="*/ 1487966 w 3592824"/>
              <a:gd name="connsiteY108" fmla="*/ 373157 h 6505980"/>
              <a:gd name="connsiteX109" fmla="*/ 1562109 w 3592824"/>
              <a:gd name="connsiteY109" fmla="*/ 234344 h 6505980"/>
              <a:gd name="connsiteX110" fmla="*/ 1590347 w 3592824"/>
              <a:gd name="connsiteY110" fmla="*/ 233909 h 6505980"/>
              <a:gd name="connsiteX111" fmla="*/ 1590423 w 3592824"/>
              <a:gd name="connsiteY111" fmla="*/ 276688 h 6505980"/>
              <a:gd name="connsiteX112" fmla="*/ 1534480 w 3592824"/>
              <a:gd name="connsiteY112" fmla="*/ 357380 h 6505980"/>
              <a:gd name="connsiteX113" fmla="*/ 1506010 w 3592824"/>
              <a:gd name="connsiteY113" fmla="*/ 457037 h 6505980"/>
              <a:gd name="connsiteX114" fmla="*/ 1488317 w 3592824"/>
              <a:gd name="connsiteY114" fmla="*/ 571212 h 6505980"/>
              <a:gd name="connsiteX115" fmla="*/ 1496884 w 3592824"/>
              <a:gd name="connsiteY115" fmla="*/ 693061 h 6505980"/>
              <a:gd name="connsiteX116" fmla="*/ 1522975 w 3592824"/>
              <a:gd name="connsiteY116" fmla="*/ 825308 h 6505980"/>
              <a:gd name="connsiteX117" fmla="*/ 1563776 w 3592824"/>
              <a:gd name="connsiteY117" fmla="*/ 957444 h 6505980"/>
              <a:gd name="connsiteX118" fmla="*/ 1623676 w 3592824"/>
              <a:gd name="connsiteY118" fmla="*/ 1089683 h 6505980"/>
              <a:gd name="connsiteX119" fmla="*/ 1701073 w 3592824"/>
              <a:gd name="connsiteY119" fmla="*/ 1219640 h 6505980"/>
              <a:gd name="connsiteX120" fmla="*/ 1784824 w 3592824"/>
              <a:gd name="connsiteY120" fmla="*/ 1340138 h 6505980"/>
              <a:gd name="connsiteX121" fmla="*/ 1839433 w 3592824"/>
              <a:gd name="connsiteY121" fmla="*/ 1402829 h 6505980"/>
              <a:gd name="connsiteX122" fmla="*/ 1879314 w 3592824"/>
              <a:gd name="connsiteY122" fmla="*/ 1462471 h 6505980"/>
              <a:gd name="connsiteX123" fmla="*/ 1923557 w 3592824"/>
              <a:gd name="connsiteY123" fmla="*/ 1509661 h 6505980"/>
              <a:gd name="connsiteX124" fmla="*/ 1968977 w 3592824"/>
              <a:gd name="connsiteY124" fmla="*/ 1553881 h 6505980"/>
              <a:gd name="connsiteX125" fmla="*/ 2023524 w 3592824"/>
              <a:gd name="connsiteY125" fmla="*/ 1583302 h 6505980"/>
              <a:gd name="connsiteX126" fmla="*/ 2159168 w 3592824"/>
              <a:gd name="connsiteY126" fmla="*/ 1357898 h 6505980"/>
              <a:gd name="connsiteX127" fmla="*/ 2301613 w 3592824"/>
              <a:gd name="connsiteY127" fmla="*/ 1152134 h 6505980"/>
              <a:gd name="connsiteX128" fmla="*/ 2456786 w 3592824"/>
              <a:gd name="connsiteY128" fmla="*/ 946442 h 6505980"/>
              <a:gd name="connsiteX129" fmla="*/ 2627883 w 3592824"/>
              <a:gd name="connsiteY129" fmla="*/ 750343 h 6505980"/>
              <a:gd name="connsiteX130" fmla="*/ 2819251 w 3592824"/>
              <a:gd name="connsiteY130" fmla="*/ 546637 h 6505980"/>
              <a:gd name="connsiteX131" fmla="*/ 3033293 w 3592824"/>
              <a:gd name="connsiteY131" fmla="*/ 338904 h 6505980"/>
              <a:gd name="connsiteX132" fmla="*/ 3075801 w 3592824"/>
              <a:gd name="connsiteY132" fmla="*/ 307656 h 6505980"/>
              <a:gd name="connsiteX133" fmla="*/ 3128615 w 3592824"/>
              <a:gd name="connsiteY133" fmla="*/ 255470 h 6505980"/>
              <a:gd name="connsiteX134" fmla="*/ 3193373 w 3592824"/>
              <a:gd name="connsiteY134" fmla="*/ 206920 h 6505980"/>
              <a:gd name="connsiteX135" fmla="*/ 3255727 w 3592824"/>
              <a:gd name="connsiteY135" fmla="*/ 153199 h 6505980"/>
              <a:gd name="connsiteX136" fmla="*/ 3326038 w 3592824"/>
              <a:gd name="connsiteY136" fmla="*/ 98736 h 6505980"/>
              <a:gd name="connsiteX137" fmla="*/ 3396772 w 3592824"/>
              <a:gd name="connsiteY137" fmla="*/ 57544 h 6505980"/>
              <a:gd name="connsiteX138" fmla="*/ 3465132 w 3592824"/>
              <a:gd name="connsiteY138" fmla="*/ 23864 h 6505980"/>
              <a:gd name="connsiteX139" fmla="*/ 3532718 w 3592824"/>
              <a:gd name="connsiteY139" fmla="*/ 3259 h 6505980"/>
              <a:gd name="connsiteX140" fmla="*/ 3587603 w 3592824"/>
              <a:gd name="connsiteY140" fmla="*/ 0 h 6505980"/>
              <a:gd name="connsiteX0" fmla="*/ 3587603 w 3592824"/>
              <a:gd name="connsiteY0" fmla="*/ 0 h 6505980"/>
              <a:gd name="connsiteX1" fmla="*/ 3592826 w 3592824"/>
              <a:gd name="connsiteY1" fmla="*/ 26762 h 6505980"/>
              <a:gd name="connsiteX2" fmla="*/ 3364346 w 3592824"/>
              <a:gd name="connsiteY2" fmla="*/ 165500 h 6505980"/>
              <a:gd name="connsiteX3" fmla="*/ 3152616 w 3592824"/>
              <a:gd name="connsiteY3" fmla="*/ 329280 h 6505980"/>
              <a:gd name="connsiteX4" fmla="*/ 2960808 w 3592824"/>
              <a:gd name="connsiteY4" fmla="*/ 513375 h 6505980"/>
              <a:gd name="connsiteX5" fmla="*/ 2797650 w 3592824"/>
              <a:gd name="connsiteY5" fmla="*/ 702384 h 6505980"/>
              <a:gd name="connsiteX6" fmla="*/ 2653992 w 3592824"/>
              <a:gd name="connsiteY6" fmla="*/ 892103 h 6505980"/>
              <a:gd name="connsiteX7" fmla="*/ 2576278 w 3592824"/>
              <a:gd name="connsiteY7" fmla="*/ 1039803 h 6505980"/>
              <a:gd name="connsiteX8" fmla="*/ 2451696 w 3592824"/>
              <a:gd name="connsiteY8" fmla="*/ 1220120 h 6505980"/>
              <a:gd name="connsiteX9" fmla="*/ 2333617 w 3592824"/>
              <a:gd name="connsiteY9" fmla="*/ 1482858 h 6505980"/>
              <a:gd name="connsiteX10" fmla="*/ 2239019 w 3592824"/>
              <a:gd name="connsiteY10" fmla="*/ 1750687 h 6505980"/>
              <a:gd name="connsiteX11" fmla="*/ 2166716 w 3592824"/>
              <a:gd name="connsiteY11" fmla="*/ 2028149 h 6505980"/>
              <a:gd name="connsiteX12" fmla="*/ 2138696 w 3592824"/>
              <a:gd name="connsiteY12" fmla="*/ 2191021 h 6505980"/>
              <a:gd name="connsiteX13" fmla="*/ 1708453 w 3592824"/>
              <a:gd name="connsiteY13" fmla="*/ 2932299 h 6505980"/>
              <a:gd name="connsiteX14" fmla="*/ 1722817 w 3592824"/>
              <a:gd name="connsiteY14" fmla="*/ 3822513 h 6505980"/>
              <a:gd name="connsiteX15" fmla="*/ 1536952 w 3592824"/>
              <a:gd name="connsiteY15" fmla="*/ 3772714 h 6505980"/>
              <a:gd name="connsiteX16" fmla="*/ 1541206 w 3592824"/>
              <a:gd name="connsiteY16" fmla="*/ 4042551 h 6505980"/>
              <a:gd name="connsiteX17" fmla="*/ 1736905 w 3592824"/>
              <a:gd name="connsiteY17" fmla="*/ 4202721 h 6505980"/>
              <a:gd name="connsiteX18" fmla="*/ 1910038 w 3592824"/>
              <a:gd name="connsiteY18" fmla="*/ 4375859 h 6505980"/>
              <a:gd name="connsiteX19" fmla="*/ 2049967 w 3592824"/>
              <a:gd name="connsiteY19" fmla="*/ 4551312 h 6505980"/>
              <a:gd name="connsiteX20" fmla="*/ 2161751 w 3592824"/>
              <a:gd name="connsiteY20" fmla="*/ 4736795 h 6505980"/>
              <a:gd name="connsiteX21" fmla="*/ 2245901 w 3592824"/>
              <a:gd name="connsiteY21" fmla="*/ 4927533 h 6505980"/>
              <a:gd name="connsiteX22" fmla="*/ 2299319 w 3592824"/>
              <a:gd name="connsiteY22" fmla="*/ 5113852 h 6505980"/>
              <a:gd name="connsiteX23" fmla="*/ 2323619 w 3592824"/>
              <a:gd name="connsiteY23" fmla="*/ 5302637 h 6505980"/>
              <a:gd name="connsiteX24" fmla="*/ 2316528 w 3592824"/>
              <a:gd name="connsiteY24" fmla="*/ 5487662 h 6505980"/>
              <a:gd name="connsiteX25" fmla="*/ 2281292 w 3592824"/>
              <a:gd name="connsiteY25" fmla="*/ 5660347 h 6505980"/>
              <a:gd name="connsiteX26" fmla="*/ 2254472 w 3592824"/>
              <a:gd name="connsiteY26" fmla="*/ 5669051 h 6505980"/>
              <a:gd name="connsiteX27" fmla="*/ 2243469 w 3592824"/>
              <a:gd name="connsiteY27" fmla="*/ 5622519 h 6505980"/>
              <a:gd name="connsiteX28" fmla="*/ 2276202 w 3592824"/>
              <a:gd name="connsiteY28" fmla="*/ 5518399 h 6505980"/>
              <a:gd name="connsiteX29" fmla="*/ 2277887 w 3592824"/>
              <a:gd name="connsiteY29" fmla="*/ 5401645 h 6505980"/>
              <a:gd name="connsiteX30" fmla="*/ 2265586 w 3592824"/>
              <a:gd name="connsiteY30" fmla="*/ 5272239 h 6505980"/>
              <a:gd name="connsiteX31" fmla="*/ 2226278 w 3592824"/>
              <a:gd name="connsiteY31" fmla="*/ 5142134 h 6505980"/>
              <a:gd name="connsiteX32" fmla="*/ 2167610 w 3592824"/>
              <a:gd name="connsiteY32" fmla="*/ 5005824 h 6505980"/>
              <a:gd name="connsiteX33" fmla="*/ 2094934 w 3592824"/>
              <a:gd name="connsiteY33" fmla="*/ 4873928 h 6505980"/>
              <a:gd name="connsiteX34" fmla="*/ 2004022 w 3592824"/>
              <a:gd name="connsiteY34" fmla="*/ 4747491 h 6505980"/>
              <a:gd name="connsiteX35" fmla="*/ 1897003 w 3592824"/>
              <a:gd name="connsiteY35" fmla="*/ 4628630 h 6505980"/>
              <a:gd name="connsiteX36" fmla="*/ 1786353 w 3592824"/>
              <a:gd name="connsiteY36" fmla="*/ 4521927 h 6505980"/>
              <a:gd name="connsiteX37" fmla="*/ 1718256 w 3592824"/>
              <a:gd name="connsiteY37" fmla="*/ 4469625 h 6505980"/>
              <a:gd name="connsiteX38" fmla="*/ 1664984 w 3592824"/>
              <a:gd name="connsiteY38" fmla="*/ 4416354 h 6505980"/>
              <a:gd name="connsiteX39" fmla="*/ 1610735 w 3592824"/>
              <a:gd name="connsiteY39" fmla="*/ 4377899 h 6505980"/>
              <a:gd name="connsiteX40" fmla="*/ 1556121 w 3592824"/>
              <a:gd name="connsiteY40" fmla="*/ 4343019 h 6505980"/>
              <a:gd name="connsiteX41" fmla="*/ 1496586 w 3592824"/>
              <a:gd name="connsiteY41" fmla="*/ 4326909 h 6505980"/>
              <a:gd name="connsiteX42" fmla="*/ 1424825 w 3592824"/>
              <a:gd name="connsiteY42" fmla="*/ 4611755 h 6505980"/>
              <a:gd name="connsiteX43" fmla="*/ 1341569 w 3592824"/>
              <a:gd name="connsiteY43" fmla="*/ 4877209 h 6505980"/>
              <a:gd name="connsiteX44" fmla="*/ 1246153 w 3592824"/>
              <a:gd name="connsiteY44" fmla="*/ 5146295 h 6505980"/>
              <a:gd name="connsiteX45" fmla="*/ 1133098 w 3592824"/>
              <a:gd name="connsiteY45" fmla="*/ 5409585 h 6505980"/>
              <a:gd name="connsiteX46" fmla="*/ 1002651 w 3592824"/>
              <a:gd name="connsiteY46" fmla="*/ 5687069 h 6505980"/>
              <a:gd name="connsiteX47" fmla="*/ 851621 w 3592824"/>
              <a:gd name="connsiteY47" fmla="*/ 5975542 h 6505980"/>
              <a:gd name="connsiteX48" fmla="*/ 819067 w 3592824"/>
              <a:gd name="connsiteY48" fmla="*/ 6021945 h 6505980"/>
              <a:gd name="connsiteX49" fmla="*/ 782039 w 3592824"/>
              <a:gd name="connsiteY49" fmla="*/ 6094137 h 6505980"/>
              <a:gd name="connsiteX50" fmla="*/ 732689 w 3592824"/>
              <a:gd name="connsiteY50" fmla="*/ 6165853 h 6505980"/>
              <a:gd name="connsiteX51" fmla="*/ 686953 w 3592824"/>
              <a:gd name="connsiteY51" fmla="*/ 6242495 h 6505980"/>
              <a:gd name="connsiteX52" fmla="*/ 633819 w 3592824"/>
              <a:gd name="connsiteY52" fmla="*/ 6322262 h 6505980"/>
              <a:gd name="connsiteX53" fmla="*/ 576894 w 3592824"/>
              <a:gd name="connsiteY53" fmla="*/ 6387714 h 6505980"/>
              <a:gd name="connsiteX54" fmla="*/ 520310 w 3592824"/>
              <a:gd name="connsiteY54" fmla="*/ 6444298 h 6505980"/>
              <a:gd name="connsiteX55" fmla="*/ 461122 w 3592824"/>
              <a:gd name="connsiteY55" fmla="*/ 6486433 h 6505980"/>
              <a:gd name="connsiteX56" fmla="*/ 409611 w 3592824"/>
              <a:gd name="connsiteY56" fmla="*/ 6505980 h 6505980"/>
              <a:gd name="connsiteX57" fmla="*/ 397795 w 3592824"/>
              <a:gd name="connsiteY57" fmla="*/ 6478382 h 6505980"/>
              <a:gd name="connsiteX58" fmla="*/ 580228 w 3592824"/>
              <a:gd name="connsiteY58" fmla="*/ 6260780 h 6505980"/>
              <a:gd name="connsiteX59" fmla="*/ 740291 w 3592824"/>
              <a:gd name="connsiteY59" fmla="*/ 6020812 h 6505980"/>
              <a:gd name="connsiteX60" fmla="*/ 876161 w 3592824"/>
              <a:gd name="connsiteY60" fmla="*/ 5764542 h 6505980"/>
              <a:gd name="connsiteX61" fmla="*/ 983460 w 3592824"/>
              <a:gd name="connsiteY61" fmla="*/ 5511282 h 6505980"/>
              <a:gd name="connsiteX62" fmla="*/ 1071980 w 3592824"/>
              <a:gd name="connsiteY62" fmla="*/ 5262934 h 6505980"/>
              <a:gd name="connsiteX63" fmla="*/ 1108340 w 3592824"/>
              <a:gd name="connsiteY63" fmla="*/ 5079541 h 6505980"/>
              <a:gd name="connsiteX64" fmla="*/ 1121344 w 3592824"/>
              <a:gd name="connsiteY64" fmla="*/ 5084649 h 6505980"/>
              <a:gd name="connsiteX65" fmla="*/ 1125291 w 3592824"/>
              <a:gd name="connsiteY65" fmla="*/ 5080701 h 6505980"/>
              <a:gd name="connsiteX66" fmla="*/ 1124442 w 3592824"/>
              <a:gd name="connsiteY66" fmla="*/ 5071961 h 6505980"/>
              <a:gd name="connsiteX67" fmla="*/ 1122157 w 3592824"/>
              <a:gd name="connsiteY67" fmla="*/ 5065724 h 6505980"/>
              <a:gd name="connsiteX68" fmla="*/ 1117049 w 3592824"/>
              <a:gd name="connsiteY68" fmla="*/ 5052716 h 6505980"/>
              <a:gd name="connsiteX69" fmla="*/ 1122811 w 3592824"/>
              <a:gd name="connsiteY69" fmla="*/ 5042696 h 6505980"/>
              <a:gd name="connsiteX70" fmla="*/ 1122495 w 3592824"/>
              <a:gd name="connsiteY70" fmla="*/ 5034485 h 6505980"/>
              <a:gd name="connsiteX71" fmla="*/ 1124158 w 3592824"/>
              <a:gd name="connsiteY71" fmla="*/ 5024300 h 6505980"/>
              <a:gd name="connsiteX72" fmla="*/ 1120205 w 3592824"/>
              <a:gd name="connsiteY72" fmla="*/ 5028252 h 6505980"/>
              <a:gd name="connsiteX73" fmla="*/ 1122495 w 3592824"/>
              <a:gd name="connsiteY73" fmla="*/ 5034485 h 6505980"/>
              <a:gd name="connsiteX74" fmla="*/ 1108340 w 3592824"/>
              <a:gd name="connsiteY74" fmla="*/ 5079541 h 6505980"/>
              <a:gd name="connsiteX75" fmla="*/ 1019535 w 3592824"/>
              <a:gd name="connsiteY75" fmla="*/ 5061794 h 6505980"/>
              <a:gd name="connsiteX76" fmla="*/ 907867 w 3592824"/>
              <a:gd name="connsiteY76" fmla="*/ 5071187 h 6505980"/>
              <a:gd name="connsiteX77" fmla="*/ 788983 w 3592824"/>
              <a:gd name="connsiteY77" fmla="*/ 5093104 h 6505980"/>
              <a:gd name="connsiteX78" fmla="*/ 658043 w 3592824"/>
              <a:gd name="connsiteY78" fmla="*/ 5134555 h 6505980"/>
              <a:gd name="connsiteX79" fmla="*/ 522026 w 3592824"/>
              <a:gd name="connsiteY79" fmla="*/ 5190653 h 6505980"/>
              <a:gd name="connsiteX80" fmla="*/ 384200 w 3592824"/>
              <a:gd name="connsiteY80" fmla="*/ 5252843 h 6505980"/>
              <a:gd name="connsiteX81" fmla="*/ 249344 w 3592824"/>
              <a:gd name="connsiteY81" fmla="*/ 5325897 h 6505980"/>
              <a:gd name="connsiteX82" fmla="*/ 120569 w 3592824"/>
              <a:gd name="connsiteY82" fmla="*/ 5397133 h 6505980"/>
              <a:gd name="connsiteX83" fmla="*/ 0 w 3592824"/>
              <a:gd name="connsiteY83" fmla="*/ 5468693 h 6505980"/>
              <a:gd name="connsiteX84" fmla="*/ 124698 w 3592824"/>
              <a:gd name="connsiteY84" fmla="*/ 5335477 h 6505980"/>
              <a:gd name="connsiteX85" fmla="*/ 246734 w 3592824"/>
              <a:gd name="connsiteY85" fmla="*/ 5221959 h 6505980"/>
              <a:gd name="connsiteX86" fmla="*/ 376856 w 3592824"/>
              <a:gd name="connsiteY86" fmla="*/ 5132327 h 6505980"/>
              <a:gd name="connsiteX87" fmla="*/ 515500 w 3592824"/>
              <a:gd name="connsiteY87" fmla="*/ 5051213 h 6505980"/>
              <a:gd name="connsiteX88" fmla="*/ 659408 w 3592824"/>
              <a:gd name="connsiteY88" fmla="*/ 4987219 h 6505980"/>
              <a:gd name="connsiteX89" fmla="*/ 820898 w 3592824"/>
              <a:gd name="connsiteY89" fmla="*/ 4940794 h 6505980"/>
              <a:gd name="connsiteX90" fmla="*/ 1181074 w 3592824"/>
              <a:gd name="connsiteY90" fmla="*/ 4846988 h 6505980"/>
              <a:gd name="connsiteX91" fmla="*/ 1226539 w 3592824"/>
              <a:gd name="connsiteY91" fmla="*/ 4526635 h 6505980"/>
              <a:gd name="connsiteX92" fmla="*/ 1248314 w 3592824"/>
              <a:gd name="connsiteY92" fmla="*/ 4207589 h 6505980"/>
              <a:gd name="connsiteX93" fmla="*/ 1246367 w 3592824"/>
              <a:gd name="connsiteY93" fmla="*/ 3884569 h 6505980"/>
              <a:gd name="connsiteX94" fmla="*/ 1230789 w 3592824"/>
              <a:gd name="connsiteY94" fmla="*/ 3690675 h 6505980"/>
              <a:gd name="connsiteX95" fmla="*/ 1162613 w 3592824"/>
              <a:gd name="connsiteY95" fmla="*/ 3672408 h 6505980"/>
              <a:gd name="connsiteX96" fmla="*/ 1267627 w 3592824"/>
              <a:gd name="connsiteY96" fmla="*/ 3672408 h 6505980"/>
              <a:gd name="connsiteX97" fmla="*/ 1267627 w 3592824"/>
              <a:gd name="connsiteY97" fmla="*/ 2636174 h 6505980"/>
              <a:gd name="connsiteX98" fmla="*/ 1457972 w 3592824"/>
              <a:gd name="connsiteY98" fmla="*/ 2766635 h 6505980"/>
              <a:gd name="connsiteX99" fmla="*/ 1914541 w 3592824"/>
              <a:gd name="connsiteY99" fmla="*/ 1815401 h 6505980"/>
              <a:gd name="connsiteX100" fmla="*/ 1759871 w 3592824"/>
              <a:gd name="connsiteY100" fmla="*/ 1626771 h 6505980"/>
              <a:gd name="connsiteX101" fmla="*/ 1630255 w 3592824"/>
              <a:gd name="connsiteY101" fmla="*/ 1432944 h 6505980"/>
              <a:gd name="connsiteX102" fmla="*/ 1533657 w 3592824"/>
              <a:gd name="connsiteY102" fmla="*/ 1245834 h 6505980"/>
              <a:gd name="connsiteX103" fmla="*/ 1466898 w 3592824"/>
              <a:gd name="connsiteY103" fmla="*/ 1057506 h 6505980"/>
              <a:gd name="connsiteX104" fmla="*/ 1428386 w 3592824"/>
              <a:gd name="connsiteY104" fmla="*/ 871911 h 6505980"/>
              <a:gd name="connsiteX105" fmla="*/ 1418926 w 3592824"/>
              <a:gd name="connsiteY105" fmla="*/ 698165 h 6505980"/>
              <a:gd name="connsiteX106" fmla="*/ 1438518 w 3592824"/>
              <a:gd name="connsiteY106" fmla="*/ 529931 h 6505980"/>
              <a:gd name="connsiteX107" fmla="*/ 1487966 w 3592824"/>
              <a:gd name="connsiteY107" fmla="*/ 373157 h 6505980"/>
              <a:gd name="connsiteX108" fmla="*/ 1562109 w 3592824"/>
              <a:gd name="connsiteY108" fmla="*/ 234344 h 6505980"/>
              <a:gd name="connsiteX109" fmla="*/ 1590347 w 3592824"/>
              <a:gd name="connsiteY109" fmla="*/ 233909 h 6505980"/>
              <a:gd name="connsiteX110" fmla="*/ 1590423 w 3592824"/>
              <a:gd name="connsiteY110" fmla="*/ 276688 h 6505980"/>
              <a:gd name="connsiteX111" fmla="*/ 1534480 w 3592824"/>
              <a:gd name="connsiteY111" fmla="*/ 357380 h 6505980"/>
              <a:gd name="connsiteX112" fmla="*/ 1506010 w 3592824"/>
              <a:gd name="connsiteY112" fmla="*/ 457037 h 6505980"/>
              <a:gd name="connsiteX113" fmla="*/ 1488317 w 3592824"/>
              <a:gd name="connsiteY113" fmla="*/ 571212 h 6505980"/>
              <a:gd name="connsiteX114" fmla="*/ 1496884 w 3592824"/>
              <a:gd name="connsiteY114" fmla="*/ 693061 h 6505980"/>
              <a:gd name="connsiteX115" fmla="*/ 1522975 w 3592824"/>
              <a:gd name="connsiteY115" fmla="*/ 825308 h 6505980"/>
              <a:gd name="connsiteX116" fmla="*/ 1563776 w 3592824"/>
              <a:gd name="connsiteY116" fmla="*/ 957444 h 6505980"/>
              <a:gd name="connsiteX117" fmla="*/ 1623676 w 3592824"/>
              <a:gd name="connsiteY117" fmla="*/ 1089683 h 6505980"/>
              <a:gd name="connsiteX118" fmla="*/ 1701073 w 3592824"/>
              <a:gd name="connsiteY118" fmla="*/ 1219640 h 6505980"/>
              <a:gd name="connsiteX119" fmla="*/ 1784824 w 3592824"/>
              <a:gd name="connsiteY119" fmla="*/ 1340138 h 6505980"/>
              <a:gd name="connsiteX120" fmla="*/ 1839433 w 3592824"/>
              <a:gd name="connsiteY120" fmla="*/ 1402829 h 6505980"/>
              <a:gd name="connsiteX121" fmla="*/ 1879314 w 3592824"/>
              <a:gd name="connsiteY121" fmla="*/ 1462471 h 6505980"/>
              <a:gd name="connsiteX122" fmla="*/ 1923557 w 3592824"/>
              <a:gd name="connsiteY122" fmla="*/ 1509661 h 6505980"/>
              <a:gd name="connsiteX123" fmla="*/ 1968977 w 3592824"/>
              <a:gd name="connsiteY123" fmla="*/ 1553881 h 6505980"/>
              <a:gd name="connsiteX124" fmla="*/ 2023524 w 3592824"/>
              <a:gd name="connsiteY124" fmla="*/ 1583302 h 6505980"/>
              <a:gd name="connsiteX125" fmla="*/ 2159168 w 3592824"/>
              <a:gd name="connsiteY125" fmla="*/ 1357898 h 6505980"/>
              <a:gd name="connsiteX126" fmla="*/ 2301613 w 3592824"/>
              <a:gd name="connsiteY126" fmla="*/ 1152134 h 6505980"/>
              <a:gd name="connsiteX127" fmla="*/ 2456786 w 3592824"/>
              <a:gd name="connsiteY127" fmla="*/ 946442 h 6505980"/>
              <a:gd name="connsiteX128" fmla="*/ 2627883 w 3592824"/>
              <a:gd name="connsiteY128" fmla="*/ 750343 h 6505980"/>
              <a:gd name="connsiteX129" fmla="*/ 2819251 w 3592824"/>
              <a:gd name="connsiteY129" fmla="*/ 546637 h 6505980"/>
              <a:gd name="connsiteX130" fmla="*/ 3033293 w 3592824"/>
              <a:gd name="connsiteY130" fmla="*/ 338904 h 6505980"/>
              <a:gd name="connsiteX131" fmla="*/ 3075801 w 3592824"/>
              <a:gd name="connsiteY131" fmla="*/ 307656 h 6505980"/>
              <a:gd name="connsiteX132" fmla="*/ 3128615 w 3592824"/>
              <a:gd name="connsiteY132" fmla="*/ 255470 h 6505980"/>
              <a:gd name="connsiteX133" fmla="*/ 3193373 w 3592824"/>
              <a:gd name="connsiteY133" fmla="*/ 206920 h 6505980"/>
              <a:gd name="connsiteX134" fmla="*/ 3255727 w 3592824"/>
              <a:gd name="connsiteY134" fmla="*/ 153199 h 6505980"/>
              <a:gd name="connsiteX135" fmla="*/ 3326038 w 3592824"/>
              <a:gd name="connsiteY135" fmla="*/ 98736 h 6505980"/>
              <a:gd name="connsiteX136" fmla="*/ 3396772 w 3592824"/>
              <a:gd name="connsiteY136" fmla="*/ 57544 h 6505980"/>
              <a:gd name="connsiteX137" fmla="*/ 3465132 w 3592824"/>
              <a:gd name="connsiteY137" fmla="*/ 23864 h 6505980"/>
              <a:gd name="connsiteX138" fmla="*/ 3532718 w 3592824"/>
              <a:gd name="connsiteY138" fmla="*/ 3259 h 6505980"/>
              <a:gd name="connsiteX139" fmla="*/ 3587603 w 3592824"/>
              <a:gd name="connsiteY139" fmla="*/ 0 h 6505980"/>
              <a:gd name="connsiteX0" fmla="*/ 3587603 w 3592824"/>
              <a:gd name="connsiteY0" fmla="*/ 0 h 6505980"/>
              <a:gd name="connsiteX1" fmla="*/ 3592826 w 3592824"/>
              <a:gd name="connsiteY1" fmla="*/ 26762 h 6505980"/>
              <a:gd name="connsiteX2" fmla="*/ 3364346 w 3592824"/>
              <a:gd name="connsiteY2" fmla="*/ 165500 h 6505980"/>
              <a:gd name="connsiteX3" fmla="*/ 3152616 w 3592824"/>
              <a:gd name="connsiteY3" fmla="*/ 329280 h 6505980"/>
              <a:gd name="connsiteX4" fmla="*/ 2960808 w 3592824"/>
              <a:gd name="connsiteY4" fmla="*/ 513375 h 6505980"/>
              <a:gd name="connsiteX5" fmla="*/ 2797650 w 3592824"/>
              <a:gd name="connsiteY5" fmla="*/ 702384 h 6505980"/>
              <a:gd name="connsiteX6" fmla="*/ 2653992 w 3592824"/>
              <a:gd name="connsiteY6" fmla="*/ 892103 h 6505980"/>
              <a:gd name="connsiteX7" fmla="*/ 2576278 w 3592824"/>
              <a:gd name="connsiteY7" fmla="*/ 1039803 h 6505980"/>
              <a:gd name="connsiteX8" fmla="*/ 2451696 w 3592824"/>
              <a:gd name="connsiteY8" fmla="*/ 1220120 h 6505980"/>
              <a:gd name="connsiteX9" fmla="*/ 2333617 w 3592824"/>
              <a:gd name="connsiteY9" fmla="*/ 1482858 h 6505980"/>
              <a:gd name="connsiteX10" fmla="*/ 2239019 w 3592824"/>
              <a:gd name="connsiteY10" fmla="*/ 1750687 h 6505980"/>
              <a:gd name="connsiteX11" fmla="*/ 2166716 w 3592824"/>
              <a:gd name="connsiteY11" fmla="*/ 2028149 h 6505980"/>
              <a:gd name="connsiteX12" fmla="*/ 1708453 w 3592824"/>
              <a:gd name="connsiteY12" fmla="*/ 2932299 h 6505980"/>
              <a:gd name="connsiteX13" fmla="*/ 1722817 w 3592824"/>
              <a:gd name="connsiteY13" fmla="*/ 3822513 h 6505980"/>
              <a:gd name="connsiteX14" fmla="*/ 1536952 w 3592824"/>
              <a:gd name="connsiteY14" fmla="*/ 3772714 h 6505980"/>
              <a:gd name="connsiteX15" fmla="*/ 1541206 w 3592824"/>
              <a:gd name="connsiteY15" fmla="*/ 4042551 h 6505980"/>
              <a:gd name="connsiteX16" fmla="*/ 1736905 w 3592824"/>
              <a:gd name="connsiteY16" fmla="*/ 4202721 h 6505980"/>
              <a:gd name="connsiteX17" fmla="*/ 1910038 w 3592824"/>
              <a:gd name="connsiteY17" fmla="*/ 4375859 h 6505980"/>
              <a:gd name="connsiteX18" fmla="*/ 2049967 w 3592824"/>
              <a:gd name="connsiteY18" fmla="*/ 4551312 h 6505980"/>
              <a:gd name="connsiteX19" fmla="*/ 2161751 w 3592824"/>
              <a:gd name="connsiteY19" fmla="*/ 4736795 h 6505980"/>
              <a:gd name="connsiteX20" fmla="*/ 2245901 w 3592824"/>
              <a:gd name="connsiteY20" fmla="*/ 4927533 h 6505980"/>
              <a:gd name="connsiteX21" fmla="*/ 2299319 w 3592824"/>
              <a:gd name="connsiteY21" fmla="*/ 5113852 h 6505980"/>
              <a:gd name="connsiteX22" fmla="*/ 2323619 w 3592824"/>
              <a:gd name="connsiteY22" fmla="*/ 5302637 h 6505980"/>
              <a:gd name="connsiteX23" fmla="*/ 2316528 w 3592824"/>
              <a:gd name="connsiteY23" fmla="*/ 5487662 h 6505980"/>
              <a:gd name="connsiteX24" fmla="*/ 2281292 w 3592824"/>
              <a:gd name="connsiteY24" fmla="*/ 5660347 h 6505980"/>
              <a:gd name="connsiteX25" fmla="*/ 2254472 w 3592824"/>
              <a:gd name="connsiteY25" fmla="*/ 5669051 h 6505980"/>
              <a:gd name="connsiteX26" fmla="*/ 2243469 w 3592824"/>
              <a:gd name="connsiteY26" fmla="*/ 5622519 h 6505980"/>
              <a:gd name="connsiteX27" fmla="*/ 2276202 w 3592824"/>
              <a:gd name="connsiteY27" fmla="*/ 5518399 h 6505980"/>
              <a:gd name="connsiteX28" fmla="*/ 2277887 w 3592824"/>
              <a:gd name="connsiteY28" fmla="*/ 5401645 h 6505980"/>
              <a:gd name="connsiteX29" fmla="*/ 2265586 w 3592824"/>
              <a:gd name="connsiteY29" fmla="*/ 5272239 h 6505980"/>
              <a:gd name="connsiteX30" fmla="*/ 2226278 w 3592824"/>
              <a:gd name="connsiteY30" fmla="*/ 5142134 h 6505980"/>
              <a:gd name="connsiteX31" fmla="*/ 2167610 w 3592824"/>
              <a:gd name="connsiteY31" fmla="*/ 5005824 h 6505980"/>
              <a:gd name="connsiteX32" fmla="*/ 2094934 w 3592824"/>
              <a:gd name="connsiteY32" fmla="*/ 4873928 h 6505980"/>
              <a:gd name="connsiteX33" fmla="*/ 2004022 w 3592824"/>
              <a:gd name="connsiteY33" fmla="*/ 4747491 h 6505980"/>
              <a:gd name="connsiteX34" fmla="*/ 1897003 w 3592824"/>
              <a:gd name="connsiteY34" fmla="*/ 4628630 h 6505980"/>
              <a:gd name="connsiteX35" fmla="*/ 1786353 w 3592824"/>
              <a:gd name="connsiteY35" fmla="*/ 4521927 h 6505980"/>
              <a:gd name="connsiteX36" fmla="*/ 1718256 w 3592824"/>
              <a:gd name="connsiteY36" fmla="*/ 4469625 h 6505980"/>
              <a:gd name="connsiteX37" fmla="*/ 1664984 w 3592824"/>
              <a:gd name="connsiteY37" fmla="*/ 4416354 h 6505980"/>
              <a:gd name="connsiteX38" fmla="*/ 1610735 w 3592824"/>
              <a:gd name="connsiteY38" fmla="*/ 4377899 h 6505980"/>
              <a:gd name="connsiteX39" fmla="*/ 1556121 w 3592824"/>
              <a:gd name="connsiteY39" fmla="*/ 4343019 h 6505980"/>
              <a:gd name="connsiteX40" fmla="*/ 1496586 w 3592824"/>
              <a:gd name="connsiteY40" fmla="*/ 4326909 h 6505980"/>
              <a:gd name="connsiteX41" fmla="*/ 1424825 w 3592824"/>
              <a:gd name="connsiteY41" fmla="*/ 4611755 h 6505980"/>
              <a:gd name="connsiteX42" fmla="*/ 1341569 w 3592824"/>
              <a:gd name="connsiteY42" fmla="*/ 4877209 h 6505980"/>
              <a:gd name="connsiteX43" fmla="*/ 1246153 w 3592824"/>
              <a:gd name="connsiteY43" fmla="*/ 5146295 h 6505980"/>
              <a:gd name="connsiteX44" fmla="*/ 1133098 w 3592824"/>
              <a:gd name="connsiteY44" fmla="*/ 5409585 h 6505980"/>
              <a:gd name="connsiteX45" fmla="*/ 1002651 w 3592824"/>
              <a:gd name="connsiteY45" fmla="*/ 5687069 h 6505980"/>
              <a:gd name="connsiteX46" fmla="*/ 851621 w 3592824"/>
              <a:gd name="connsiteY46" fmla="*/ 5975542 h 6505980"/>
              <a:gd name="connsiteX47" fmla="*/ 819067 w 3592824"/>
              <a:gd name="connsiteY47" fmla="*/ 6021945 h 6505980"/>
              <a:gd name="connsiteX48" fmla="*/ 782039 w 3592824"/>
              <a:gd name="connsiteY48" fmla="*/ 6094137 h 6505980"/>
              <a:gd name="connsiteX49" fmla="*/ 732689 w 3592824"/>
              <a:gd name="connsiteY49" fmla="*/ 6165853 h 6505980"/>
              <a:gd name="connsiteX50" fmla="*/ 686953 w 3592824"/>
              <a:gd name="connsiteY50" fmla="*/ 6242495 h 6505980"/>
              <a:gd name="connsiteX51" fmla="*/ 633819 w 3592824"/>
              <a:gd name="connsiteY51" fmla="*/ 6322262 h 6505980"/>
              <a:gd name="connsiteX52" fmla="*/ 576894 w 3592824"/>
              <a:gd name="connsiteY52" fmla="*/ 6387714 h 6505980"/>
              <a:gd name="connsiteX53" fmla="*/ 520310 w 3592824"/>
              <a:gd name="connsiteY53" fmla="*/ 6444298 h 6505980"/>
              <a:gd name="connsiteX54" fmla="*/ 461122 w 3592824"/>
              <a:gd name="connsiteY54" fmla="*/ 6486433 h 6505980"/>
              <a:gd name="connsiteX55" fmla="*/ 409611 w 3592824"/>
              <a:gd name="connsiteY55" fmla="*/ 6505980 h 6505980"/>
              <a:gd name="connsiteX56" fmla="*/ 397795 w 3592824"/>
              <a:gd name="connsiteY56" fmla="*/ 6478382 h 6505980"/>
              <a:gd name="connsiteX57" fmla="*/ 580228 w 3592824"/>
              <a:gd name="connsiteY57" fmla="*/ 6260780 h 6505980"/>
              <a:gd name="connsiteX58" fmla="*/ 740291 w 3592824"/>
              <a:gd name="connsiteY58" fmla="*/ 6020812 h 6505980"/>
              <a:gd name="connsiteX59" fmla="*/ 876161 w 3592824"/>
              <a:gd name="connsiteY59" fmla="*/ 5764542 h 6505980"/>
              <a:gd name="connsiteX60" fmla="*/ 983460 w 3592824"/>
              <a:gd name="connsiteY60" fmla="*/ 5511282 h 6505980"/>
              <a:gd name="connsiteX61" fmla="*/ 1071980 w 3592824"/>
              <a:gd name="connsiteY61" fmla="*/ 5262934 h 6505980"/>
              <a:gd name="connsiteX62" fmla="*/ 1108340 w 3592824"/>
              <a:gd name="connsiteY62" fmla="*/ 5079541 h 6505980"/>
              <a:gd name="connsiteX63" fmla="*/ 1121344 w 3592824"/>
              <a:gd name="connsiteY63" fmla="*/ 5084649 h 6505980"/>
              <a:gd name="connsiteX64" fmla="*/ 1125291 w 3592824"/>
              <a:gd name="connsiteY64" fmla="*/ 5080701 h 6505980"/>
              <a:gd name="connsiteX65" fmla="*/ 1124442 w 3592824"/>
              <a:gd name="connsiteY65" fmla="*/ 5071961 h 6505980"/>
              <a:gd name="connsiteX66" fmla="*/ 1122157 w 3592824"/>
              <a:gd name="connsiteY66" fmla="*/ 5065724 h 6505980"/>
              <a:gd name="connsiteX67" fmla="*/ 1117049 w 3592824"/>
              <a:gd name="connsiteY67" fmla="*/ 5052716 h 6505980"/>
              <a:gd name="connsiteX68" fmla="*/ 1122811 w 3592824"/>
              <a:gd name="connsiteY68" fmla="*/ 5042696 h 6505980"/>
              <a:gd name="connsiteX69" fmla="*/ 1122495 w 3592824"/>
              <a:gd name="connsiteY69" fmla="*/ 5034485 h 6505980"/>
              <a:gd name="connsiteX70" fmla="*/ 1124158 w 3592824"/>
              <a:gd name="connsiteY70" fmla="*/ 5024300 h 6505980"/>
              <a:gd name="connsiteX71" fmla="*/ 1120205 w 3592824"/>
              <a:gd name="connsiteY71" fmla="*/ 5028252 h 6505980"/>
              <a:gd name="connsiteX72" fmla="*/ 1122495 w 3592824"/>
              <a:gd name="connsiteY72" fmla="*/ 5034485 h 6505980"/>
              <a:gd name="connsiteX73" fmla="*/ 1108340 w 3592824"/>
              <a:gd name="connsiteY73" fmla="*/ 5079541 h 6505980"/>
              <a:gd name="connsiteX74" fmla="*/ 1019535 w 3592824"/>
              <a:gd name="connsiteY74" fmla="*/ 5061794 h 6505980"/>
              <a:gd name="connsiteX75" fmla="*/ 907867 w 3592824"/>
              <a:gd name="connsiteY75" fmla="*/ 5071187 h 6505980"/>
              <a:gd name="connsiteX76" fmla="*/ 788983 w 3592824"/>
              <a:gd name="connsiteY76" fmla="*/ 5093104 h 6505980"/>
              <a:gd name="connsiteX77" fmla="*/ 658043 w 3592824"/>
              <a:gd name="connsiteY77" fmla="*/ 5134555 h 6505980"/>
              <a:gd name="connsiteX78" fmla="*/ 522026 w 3592824"/>
              <a:gd name="connsiteY78" fmla="*/ 5190653 h 6505980"/>
              <a:gd name="connsiteX79" fmla="*/ 384200 w 3592824"/>
              <a:gd name="connsiteY79" fmla="*/ 5252843 h 6505980"/>
              <a:gd name="connsiteX80" fmla="*/ 249344 w 3592824"/>
              <a:gd name="connsiteY80" fmla="*/ 5325897 h 6505980"/>
              <a:gd name="connsiteX81" fmla="*/ 120569 w 3592824"/>
              <a:gd name="connsiteY81" fmla="*/ 5397133 h 6505980"/>
              <a:gd name="connsiteX82" fmla="*/ 0 w 3592824"/>
              <a:gd name="connsiteY82" fmla="*/ 5468693 h 6505980"/>
              <a:gd name="connsiteX83" fmla="*/ 124698 w 3592824"/>
              <a:gd name="connsiteY83" fmla="*/ 5335477 h 6505980"/>
              <a:gd name="connsiteX84" fmla="*/ 246734 w 3592824"/>
              <a:gd name="connsiteY84" fmla="*/ 5221959 h 6505980"/>
              <a:gd name="connsiteX85" fmla="*/ 376856 w 3592824"/>
              <a:gd name="connsiteY85" fmla="*/ 5132327 h 6505980"/>
              <a:gd name="connsiteX86" fmla="*/ 515500 w 3592824"/>
              <a:gd name="connsiteY86" fmla="*/ 5051213 h 6505980"/>
              <a:gd name="connsiteX87" fmla="*/ 659408 w 3592824"/>
              <a:gd name="connsiteY87" fmla="*/ 4987219 h 6505980"/>
              <a:gd name="connsiteX88" fmla="*/ 820898 w 3592824"/>
              <a:gd name="connsiteY88" fmla="*/ 4940794 h 6505980"/>
              <a:gd name="connsiteX89" fmla="*/ 1181074 w 3592824"/>
              <a:gd name="connsiteY89" fmla="*/ 4846988 h 6505980"/>
              <a:gd name="connsiteX90" fmla="*/ 1226539 w 3592824"/>
              <a:gd name="connsiteY90" fmla="*/ 4526635 h 6505980"/>
              <a:gd name="connsiteX91" fmla="*/ 1248314 w 3592824"/>
              <a:gd name="connsiteY91" fmla="*/ 4207589 h 6505980"/>
              <a:gd name="connsiteX92" fmla="*/ 1246367 w 3592824"/>
              <a:gd name="connsiteY92" fmla="*/ 3884569 h 6505980"/>
              <a:gd name="connsiteX93" fmla="*/ 1230789 w 3592824"/>
              <a:gd name="connsiteY93" fmla="*/ 3690675 h 6505980"/>
              <a:gd name="connsiteX94" fmla="*/ 1162613 w 3592824"/>
              <a:gd name="connsiteY94" fmla="*/ 3672408 h 6505980"/>
              <a:gd name="connsiteX95" fmla="*/ 1267627 w 3592824"/>
              <a:gd name="connsiteY95" fmla="*/ 3672408 h 6505980"/>
              <a:gd name="connsiteX96" fmla="*/ 1267627 w 3592824"/>
              <a:gd name="connsiteY96" fmla="*/ 2636174 h 6505980"/>
              <a:gd name="connsiteX97" fmla="*/ 1457972 w 3592824"/>
              <a:gd name="connsiteY97" fmla="*/ 2766635 h 6505980"/>
              <a:gd name="connsiteX98" fmla="*/ 1914541 w 3592824"/>
              <a:gd name="connsiteY98" fmla="*/ 1815401 h 6505980"/>
              <a:gd name="connsiteX99" fmla="*/ 1759871 w 3592824"/>
              <a:gd name="connsiteY99" fmla="*/ 1626771 h 6505980"/>
              <a:gd name="connsiteX100" fmla="*/ 1630255 w 3592824"/>
              <a:gd name="connsiteY100" fmla="*/ 1432944 h 6505980"/>
              <a:gd name="connsiteX101" fmla="*/ 1533657 w 3592824"/>
              <a:gd name="connsiteY101" fmla="*/ 1245834 h 6505980"/>
              <a:gd name="connsiteX102" fmla="*/ 1466898 w 3592824"/>
              <a:gd name="connsiteY102" fmla="*/ 1057506 h 6505980"/>
              <a:gd name="connsiteX103" fmla="*/ 1428386 w 3592824"/>
              <a:gd name="connsiteY103" fmla="*/ 871911 h 6505980"/>
              <a:gd name="connsiteX104" fmla="*/ 1418926 w 3592824"/>
              <a:gd name="connsiteY104" fmla="*/ 698165 h 6505980"/>
              <a:gd name="connsiteX105" fmla="*/ 1438518 w 3592824"/>
              <a:gd name="connsiteY105" fmla="*/ 529931 h 6505980"/>
              <a:gd name="connsiteX106" fmla="*/ 1487966 w 3592824"/>
              <a:gd name="connsiteY106" fmla="*/ 373157 h 6505980"/>
              <a:gd name="connsiteX107" fmla="*/ 1562109 w 3592824"/>
              <a:gd name="connsiteY107" fmla="*/ 234344 h 6505980"/>
              <a:gd name="connsiteX108" fmla="*/ 1590347 w 3592824"/>
              <a:gd name="connsiteY108" fmla="*/ 233909 h 6505980"/>
              <a:gd name="connsiteX109" fmla="*/ 1590423 w 3592824"/>
              <a:gd name="connsiteY109" fmla="*/ 276688 h 6505980"/>
              <a:gd name="connsiteX110" fmla="*/ 1534480 w 3592824"/>
              <a:gd name="connsiteY110" fmla="*/ 357380 h 6505980"/>
              <a:gd name="connsiteX111" fmla="*/ 1506010 w 3592824"/>
              <a:gd name="connsiteY111" fmla="*/ 457037 h 6505980"/>
              <a:gd name="connsiteX112" fmla="*/ 1488317 w 3592824"/>
              <a:gd name="connsiteY112" fmla="*/ 571212 h 6505980"/>
              <a:gd name="connsiteX113" fmla="*/ 1496884 w 3592824"/>
              <a:gd name="connsiteY113" fmla="*/ 693061 h 6505980"/>
              <a:gd name="connsiteX114" fmla="*/ 1522975 w 3592824"/>
              <a:gd name="connsiteY114" fmla="*/ 825308 h 6505980"/>
              <a:gd name="connsiteX115" fmla="*/ 1563776 w 3592824"/>
              <a:gd name="connsiteY115" fmla="*/ 957444 h 6505980"/>
              <a:gd name="connsiteX116" fmla="*/ 1623676 w 3592824"/>
              <a:gd name="connsiteY116" fmla="*/ 1089683 h 6505980"/>
              <a:gd name="connsiteX117" fmla="*/ 1701073 w 3592824"/>
              <a:gd name="connsiteY117" fmla="*/ 1219640 h 6505980"/>
              <a:gd name="connsiteX118" fmla="*/ 1784824 w 3592824"/>
              <a:gd name="connsiteY118" fmla="*/ 1340138 h 6505980"/>
              <a:gd name="connsiteX119" fmla="*/ 1839433 w 3592824"/>
              <a:gd name="connsiteY119" fmla="*/ 1402829 h 6505980"/>
              <a:gd name="connsiteX120" fmla="*/ 1879314 w 3592824"/>
              <a:gd name="connsiteY120" fmla="*/ 1462471 h 6505980"/>
              <a:gd name="connsiteX121" fmla="*/ 1923557 w 3592824"/>
              <a:gd name="connsiteY121" fmla="*/ 1509661 h 6505980"/>
              <a:gd name="connsiteX122" fmla="*/ 1968977 w 3592824"/>
              <a:gd name="connsiteY122" fmla="*/ 1553881 h 6505980"/>
              <a:gd name="connsiteX123" fmla="*/ 2023524 w 3592824"/>
              <a:gd name="connsiteY123" fmla="*/ 1583302 h 6505980"/>
              <a:gd name="connsiteX124" fmla="*/ 2159168 w 3592824"/>
              <a:gd name="connsiteY124" fmla="*/ 1357898 h 6505980"/>
              <a:gd name="connsiteX125" fmla="*/ 2301613 w 3592824"/>
              <a:gd name="connsiteY125" fmla="*/ 1152134 h 6505980"/>
              <a:gd name="connsiteX126" fmla="*/ 2456786 w 3592824"/>
              <a:gd name="connsiteY126" fmla="*/ 946442 h 6505980"/>
              <a:gd name="connsiteX127" fmla="*/ 2627883 w 3592824"/>
              <a:gd name="connsiteY127" fmla="*/ 750343 h 6505980"/>
              <a:gd name="connsiteX128" fmla="*/ 2819251 w 3592824"/>
              <a:gd name="connsiteY128" fmla="*/ 546637 h 6505980"/>
              <a:gd name="connsiteX129" fmla="*/ 3033293 w 3592824"/>
              <a:gd name="connsiteY129" fmla="*/ 338904 h 6505980"/>
              <a:gd name="connsiteX130" fmla="*/ 3075801 w 3592824"/>
              <a:gd name="connsiteY130" fmla="*/ 307656 h 6505980"/>
              <a:gd name="connsiteX131" fmla="*/ 3128615 w 3592824"/>
              <a:gd name="connsiteY131" fmla="*/ 255470 h 6505980"/>
              <a:gd name="connsiteX132" fmla="*/ 3193373 w 3592824"/>
              <a:gd name="connsiteY132" fmla="*/ 206920 h 6505980"/>
              <a:gd name="connsiteX133" fmla="*/ 3255727 w 3592824"/>
              <a:gd name="connsiteY133" fmla="*/ 153199 h 6505980"/>
              <a:gd name="connsiteX134" fmla="*/ 3326038 w 3592824"/>
              <a:gd name="connsiteY134" fmla="*/ 98736 h 6505980"/>
              <a:gd name="connsiteX135" fmla="*/ 3396772 w 3592824"/>
              <a:gd name="connsiteY135" fmla="*/ 57544 h 6505980"/>
              <a:gd name="connsiteX136" fmla="*/ 3465132 w 3592824"/>
              <a:gd name="connsiteY136" fmla="*/ 23864 h 6505980"/>
              <a:gd name="connsiteX137" fmla="*/ 3532718 w 3592824"/>
              <a:gd name="connsiteY137" fmla="*/ 3259 h 6505980"/>
              <a:gd name="connsiteX138" fmla="*/ 3587603 w 3592824"/>
              <a:gd name="connsiteY138" fmla="*/ 0 h 6505980"/>
              <a:gd name="connsiteX0" fmla="*/ 3587603 w 3592824"/>
              <a:gd name="connsiteY0" fmla="*/ 0 h 6505980"/>
              <a:gd name="connsiteX1" fmla="*/ 3592826 w 3592824"/>
              <a:gd name="connsiteY1" fmla="*/ 26762 h 6505980"/>
              <a:gd name="connsiteX2" fmla="*/ 3364346 w 3592824"/>
              <a:gd name="connsiteY2" fmla="*/ 165500 h 6505980"/>
              <a:gd name="connsiteX3" fmla="*/ 3152616 w 3592824"/>
              <a:gd name="connsiteY3" fmla="*/ 329280 h 6505980"/>
              <a:gd name="connsiteX4" fmla="*/ 2960808 w 3592824"/>
              <a:gd name="connsiteY4" fmla="*/ 513375 h 6505980"/>
              <a:gd name="connsiteX5" fmla="*/ 2797650 w 3592824"/>
              <a:gd name="connsiteY5" fmla="*/ 702384 h 6505980"/>
              <a:gd name="connsiteX6" fmla="*/ 2653992 w 3592824"/>
              <a:gd name="connsiteY6" fmla="*/ 892103 h 6505980"/>
              <a:gd name="connsiteX7" fmla="*/ 2576278 w 3592824"/>
              <a:gd name="connsiteY7" fmla="*/ 1039803 h 6505980"/>
              <a:gd name="connsiteX8" fmla="*/ 2451696 w 3592824"/>
              <a:gd name="connsiteY8" fmla="*/ 1220120 h 6505980"/>
              <a:gd name="connsiteX9" fmla="*/ 2333617 w 3592824"/>
              <a:gd name="connsiteY9" fmla="*/ 1482858 h 6505980"/>
              <a:gd name="connsiteX10" fmla="*/ 2239019 w 3592824"/>
              <a:gd name="connsiteY10" fmla="*/ 1750687 h 6505980"/>
              <a:gd name="connsiteX11" fmla="*/ 1708453 w 3592824"/>
              <a:gd name="connsiteY11" fmla="*/ 2932299 h 6505980"/>
              <a:gd name="connsiteX12" fmla="*/ 1722817 w 3592824"/>
              <a:gd name="connsiteY12" fmla="*/ 3822513 h 6505980"/>
              <a:gd name="connsiteX13" fmla="*/ 1536952 w 3592824"/>
              <a:gd name="connsiteY13" fmla="*/ 3772714 h 6505980"/>
              <a:gd name="connsiteX14" fmla="*/ 1541206 w 3592824"/>
              <a:gd name="connsiteY14" fmla="*/ 4042551 h 6505980"/>
              <a:gd name="connsiteX15" fmla="*/ 1736905 w 3592824"/>
              <a:gd name="connsiteY15" fmla="*/ 4202721 h 6505980"/>
              <a:gd name="connsiteX16" fmla="*/ 1910038 w 3592824"/>
              <a:gd name="connsiteY16" fmla="*/ 4375859 h 6505980"/>
              <a:gd name="connsiteX17" fmla="*/ 2049967 w 3592824"/>
              <a:gd name="connsiteY17" fmla="*/ 4551312 h 6505980"/>
              <a:gd name="connsiteX18" fmla="*/ 2161751 w 3592824"/>
              <a:gd name="connsiteY18" fmla="*/ 4736795 h 6505980"/>
              <a:gd name="connsiteX19" fmla="*/ 2245901 w 3592824"/>
              <a:gd name="connsiteY19" fmla="*/ 4927533 h 6505980"/>
              <a:gd name="connsiteX20" fmla="*/ 2299319 w 3592824"/>
              <a:gd name="connsiteY20" fmla="*/ 5113852 h 6505980"/>
              <a:gd name="connsiteX21" fmla="*/ 2323619 w 3592824"/>
              <a:gd name="connsiteY21" fmla="*/ 5302637 h 6505980"/>
              <a:gd name="connsiteX22" fmla="*/ 2316528 w 3592824"/>
              <a:gd name="connsiteY22" fmla="*/ 5487662 h 6505980"/>
              <a:gd name="connsiteX23" fmla="*/ 2281292 w 3592824"/>
              <a:gd name="connsiteY23" fmla="*/ 5660347 h 6505980"/>
              <a:gd name="connsiteX24" fmla="*/ 2254472 w 3592824"/>
              <a:gd name="connsiteY24" fmla="*/ 5669051 h 6505980"/>
              <a:gd name="connsiteX25" fmla="*/ 2243469 w 3592824"/>
              <a:gd name="connsiteY25" fmla="*/ 5622519 h 6505980"/>
              <a:gd name="connsiteX26" fmla="*/ 2276202 w 3592824"/>
              <a:gd name="connsiteY26" fmla="*/ 5518399 h 6505980"/>
              <a:gd name="connsiteX27" fmla="*/ 2277887 w 3592824"/>
              <a:gd name="connsiteY27" fmla="*/ 5401645 h 6505980"/>
              <a:gd name="connsiteX28" fmla="*/ 2265586 w 3592824"/>
              <a:gd name="connsiteY28" fmla="*/ 5272239 h 6505980"/>
              <a:gd name="connsiteX29" fmla="*/ 2226278 w 3592824"/>
              <a:gd name="connsiteY29" fmla="*/ 5142134 h 6505980"/>
              <a:gd name="connsiteX30" fmla="*/ 2167610 w 3592824"/>
              <a:gd name="connsiteY30" fmla="*/ 5005824 h 6505980"/>
              <a:gd name="connsiteX31" fmla="*/ 2094934 w 3592824"/>
              <a:gd name="connsiteY31" fmla="*/ 4873928 h 6505980"/>
              <a:gd name="connsiteX32" fmla="*/ 2004022 w 3592824"/>
              <a:gd name="connsiteY32" fmla="*/ 4747491 h 6505980"/>
              <a:gd name="connsiteX33" fmla="*/ 1897003 w 3592824"/>
              <a:gd name="connsiteY33" fmla="*/ 4628630 h 6505980"/>
              <a:gd name="connsiteX34" fmla="*/ 1786353 w 3592824"/>
              <a:gd name="connsiteY34" fmla="*/ 4521927 h 6505980"/>
              <a:gd name="connsiteX35" fmla="*/ 1718256 w 3592824"/>
              <a:gd name="connsiteY35" fmla="*/ 4469625 h 6505980"/>
              <a:gd name="connsiteX36" fmla="*/ 1664984 w 3592824"/>
              <a:gd name="connsiteY36" fmla="*/ 4416354 h 6505980"/>
              <a:gd name="connsiteX37" fmla="*/ 1610735 w 3592824"/>
              <a:gd name="connsiteY37" fmla="*/ 4377899 h 6505980"/>
              <a:gd name="connsiteX38" fmla="*/ 1556121 w 3592824"/>
              <a:gd name="connsiteY38" fmla="*/ 4343019 h 6505980"/>
              <a:gd name="connsiteX39" fmla="*/ 1496586 w 3592824"/>
              <a:gd name="connsiteY39" fmla="*/ 4326909 h 6505980"/>
              <a:gd name="connsiteX40" fmla="*/ 1424825 w 3592824"/>
              <a:gd name="connsiteY40" fmla="*/ 4611755 h 6505980"/>
              <a:gd name="connsiteX41" fmla="*/ 1341569 w 3592824"/>
              <a:gd name="connsiteY41" fmla="*/ 4877209 h 6505980"/>
              <a:gd name="connsiteX42" fmla="*/ 1246153 w 3592824"/>
              <a:gd name="connsiteY42" fmla="*/ 5146295 h 6505980"/>
              <a:gd name="connsiteX43" fmla="*/ 1133098 w 3592824"/>
              <a:gd name="connsiteY43" fmla="*/ 5409585 h 6505980"/>
              <a:gd name="connsiteX44" fmla="*/ 1002651 w 3592824"/>
              <a:gd name="connsiteY44" fmla="*/ 5687069 h 6505980"/>
              <a:gd name="connsiteX45" fmla="*/ 851621 w 3592824"/>
              <a:gd name="connsiteY45" fmla="*/ 5975542 h 6505980"/>
              <a:gd name="connsiteX46" fmla="*/ 819067 w 3592824"/>
              <a:gd name="connsiteY46" fmla="*/ 6021945 h 6505980"/>
              <a:gd name="connsiteX47" fmla="*/ 782039 w 3592824"/>
              <a:gd name="connsiteY47" fmla="*/ 6094137 h 6505980"/>
              <a:gd name="connsiteX48" fmla="*/ 732689 w 3592824"/>
              <a:gd name="connsiteY48" fmla="*/ 6165853 h 6505980"/>
              <a:gd name="connsiteX49" fmla="*/ 686953 w 3592824"/>
              <a:gd name="connsiteY49" fmla="*/ 6242495 h 6505980"/>
              <a:gd name="connsiteX50" fmla="*/ 633819 w 3592824"/>
              <a:gd name="connsiteY50" fmla="*/ 6322262 h 6505980"/>
              <a:gd name="connsiteX51" fmla="*/ 576894 w 3592824"/>
              <a:gd name="connsiteY51" fmla="*/ 6387714 h 6505980"/>
              <a:gd name="connsiteX52" fmla="*/ 520310 w 3592824"/>
              <a:gd name="connsiteY52" fmla="*/ 6444298 h 6505980"/>
              <a:gd name="connsiteX53" fmla="*/ 461122 w 3592824"/>
              <a:gd name="connsiteY53" fmla="*/ 6486433 h 6505980"/>
              <a:gd name="connsiteX54" fmla="*/ 409611 w 3592824"/>
              <a:gd name="connsiteY54" fmla="*/ 6505980 h 6505980"/>
              <a:gd name="connsiteX55" fmla="*/ 397795 w 3592824"/>
              <a:gd name="connsiteY55" fmla="*/ 6478382 h 6505980"/>
              <a:gd name="connsiteX56" fmla="*/ 580228 w 3592824"/>
              <a:gd name="connsiteY56" fmla="*/ 6260780 h 6505980"/>
              <a:gd name="connsiteX57" fmla="*/ 740291 w 3592824"/>
              <a:gd name="connsiteY57" fmla="*/ 6020812 h 6505980"/>
              <a:gd name="connsiteX58" fmla="*/ 876161 w 3592824"/>
              <a:gd name="connsiteY58" fmla="*/ 5764542 h 6505980"/>
              <a:gd name="connsiteX59" fmla="*/ 983460 w 3592824"/>
              <a:gd name="connsiteY59" fmla="*/ 5511282 h 6505980"/>
              <a:gd name="connsiteX60" fmla="*/ 1071980 w 3592824"/>
              <a:gd name="connsiteY60" fmla="*/ 5262934 h 6505980"/>
              <a:gd name="connsiteX61" fmla="*/ 1108340 w 3592824"/>
              <a:gd name="connsiteY61" fmla="*/ 5079541 h 6505980"/>
              <a:gd name="connsiteX62" fmla="*/ 1121344 w 3592824"/>
              <a:gd name="connsiteY62" fmla="*/ 5084649 h 6505980"/>
              <a:gd name="connsiteX63" fmla="*/ 1125291 w 3592824"/>
              <a:gd name="connsiteY63" fmla="*/ 5080701 h 6505980"/>
              <a:gd name="connsiteX64" fmla="*/ 1124442 w 3592824"/>
              <a:gd name="connsiteY64" fmla="*/ 5071961 h 6505980"/>
              <a:gd name="connsiteX65" fmla="*/ 1122157 w 3592824"/>
              <a:gd name="connsiteY65" fmla="*/ 5065724 h 6505980"/>
              <a:gd name="connsiteX66" fmla="*/ 1117049 w 3592824"/>
              <a:gd name="connsiteY66" fmla="*/ 5052716 h 6505980"/>
              <a:gd name="connsiteX67" fmla="*/ 1122811 w 3592824"/>
              <a:gd name="connsiteY67" fmla="*/ 5042696 h 6505980"/>
              <a:gd name="connsiteX68" fmla="*/ 1122495 w 3592824"/>
              <a:gd name="connsiteY68" fmla="*/ 5034485 h 6505980"/>
              <a:gd name="connsiteX69" fmla="*/ 1124158 w 3592824"/>
              <a:gd name="connsiteY69" fmla="*/ 5024300 h 6505980"/>
              <a:gd name="connsiteX70" fmla="*/ 1120205 w 3592824"/>
              <a:gd name="connsiteY70" fmla="*/ 5028252 h 6505980"/>
              <a:gd name="connsiteX71" fmla="*/ 1122495 w 3592824"/>
              <a:gd name="connsiteY71" fmla="*/ 5034485 h 6505980"/>
              <a:gd name="connsiteX72" fmla="*/ 1108340 w 3592824"/>
              <a:gd name="connsiteY72" fmla="*/ 5079541 h 6505980"/>
              <a:gd name="connsiteX73" fmla="*/ 1019535 w 3592824"/>
              <a:gd name="connsiteY73" fmla="*/ 5061794 h 6505980"/>
              <a:gd name="connsiteX74" fmla="*/ 907867 w 3592824"/>
              <a:gd name="connsiteY74" fmla="*/ 5071187 h 6505980"/>
              <a:gd name="connsiteX75" fmla="*/ 788983 w 3592824"/>
              <a:gd name="connsiteY75" fmla="*/ 5093104 h 6505980"/>
              <a:gd name="connsiteX76" fmla="*/ 658043 w 3592824"/>
              <a:gd name="connsiteY76" fmla="*/ 5134555 h 6505980"/>
              <a:gd name="connsiteX77" fmla="*/ 522026 w 3592824"/>
              <a:gd name="connsiteY77" fmla="*/ 5190653 h 6505980"/>
              <a:gd name="connsiteX78" fmla="*/ 384200 w 3592824"/>
              <a:gd name="connsiteY78" fmla="*/ 5252843 h 6505980"/>
              <a:gd name="connsiteX79" fmla="*/ 249344 w 3592824"/>
              <a:gd name="connsiteY79" fmla="*/ 5325897 h 6505980"/>
              <a:gd name="connsiteX80" fmla="*/ 120569 w 3592824"/>
              <a:gd name="connsiteY80" fmla="*/ 5397133 h 6505980"/>
              <a:gd name="connsiteX81" fmla="*/ 0 w 3592824"/>
              <a:gd name="connsiteY81" fmla="*/ 5468693 h 6505980"/>
              <a:gd name="connsiteX82" fmla="*/ 124698 w 3592824"/>
              <a:gd name="connsiteY82" fmla="*/ 5335477 h 6505980"/>
              <a:gd name="connsiteX83" fmla="*/ 246734 w 3592824"/>
              <a:gd name="connsiteY83" fmla="*/ 5221959 h 6505980"/>
              <a:gd name="connsiteX84" fmla="*/ 376856 w 3592824"/>
              <a:gd name="connsiteY84" fmla="*/ 5132327 h 6505980"/>
              <a:gd name="connsiteX85" fmla="*/ 515500 w 3592824"/>
              <a:gd name="connsiteY85" fmla="*/ 5051213 h 6505980"/>
              <a:gd name="connsiteX86" fmla="*/ 659408 w 3592824"/>
              <a:gd name="connsiteY86" fmla="*/ 4987219 h 6505980"/>
              <a:gd name="connsiteX87" fmla="*/ 820898 w 3592824"/>
              <a:gd name="connsiteY87" fmla="*/ 4940794 h 6505980"/>
              <a:gd name="connsiteX88" fmla="*/ 1181074 w 3592824"/>
              <a:gd name="connsiteY88" fmla="*/ 4846988 h 6505980"/>
              <a:gd name="connsiteX89" fmla="*/ 1226539 w 3592824"/>
              <a:gd name="connsiteY89" fmla="*/ 4526635 h 6505980"/>
              <a:gd name="connsiteX90" fmla="*/ 1248314 w 3592824"/>
              <a:gd name="connsiteY90" fmla="*/ 4207589 h 6505980"/>
              <a:gd name="connsiteX91" fmla="*/ 1246367 w 3592824"/>
              <a:gd name="connsiteY91" fmla="*/ 3884569 h 6505980"/>
              <a:gd name="connsiteX92" fmla="*/ 1230789 w 3592824"/>
              <a:gd name="connsiteY92" fmla="*/ 3690675 h 6505980"/>
              <a:gd name="connsiteX93" fmla="*/ 1162613 w 3592824"/>
              <a:gd name="connsiteY93" fmla="*/ 3672408 h 6505980"/>
              <a:gd name="connsiteX94" fmla="*/ 1267627 w 3592824"/>
              <a:gd name="connsiteY94" fmla="*/ 3672408 h 6505980"/>
              <a:gd name="connsiteX95" fmla="*/ 1267627 w 3592824"/>
              <a:gd name="connsiteY95" fmla="*/ 2636174 h 6505980"/>
              <a:gd name="connsiteX96" fmla="*/ 1457972 w 3592824"/>
              <a:gd name="connsiteY96" fmla="*/ 2766635 h 6505980"/>
              <a:gd name="connsiteX97" fmla="*/ 1914541 w 3592824"/>
              <a:gd name="connsiteY97" fmla="*/ 1815401 h 6505980"/>
              <a:gd name="connsiteX98" fmla="*/ 1759871 w 3592824"/>
              <a:gd name="connsiteY98" fmla="*/ 1626771 h 6505980"/>
              <a:gd name="connsiteX99" fmla="*/ 1630255 w 3592824"/>
              <a:gd name="connsiteY99" fmla="*/ 1432944 h 6505980"/>
              <a:gd name="connsiteX100" fmla="*/ 1533657 w 3592824"/>
              <a:gd name="connsiteY100" fmla="*/ 1245834 h 6505980"/>
              <a:gd name="connsiteX101" fmla="*/ 1466898 w 3592824"/>
              <a:gd name="connsiteY101" fmla="*/ 1057506 h 6505980"/>
              <a:gd name="connsiteX102" fmla="*/ 1428386 w 3592824"/>
              <a:gd name="connsiteY102" fmla="*/ 871911 h 6505980"/>
              <a:gd name="connsiteX103" fmla="*/ 1418926 w 3592824"/>
              <a:gd name="connsiteY103" fmla="*/ 698165 h 6505980"/>
              <a:gd name="connsiteX104" fmla="*/ 1438518 w 3592824"/>
              <a:gd name="connsiteY104" fmla="*/ 529931 h 6505980"/>
              <a:gd name="connsiteX105" fmla="*/ 1487966 w 3592824"/>
              <a:gd name="connsiteY105" fmla="*/ 373157 h 6505980"/>
              <a:gd name="connsiteX106" fmla="*/ 1562109 w 3592824"/>
              <a:gd name="connsiteY106" fmla="*/ 234344 h 6505980"/>
              <a:gd name="connsiteX107" fmla="*/ 1590347 w 3592824"/>
              <a:gd name="connsiteY107" fmla="*/ 233909 h 6505980"/>
              <a:gd name="connsiteX108" fmla="*/ 1590423 w 3592824"/>
              <a:gd name="connsiteY108" fmla="*/ 276688 h 6505980"/>
              <a:gd name="connsiteX109" fmla="*/ 1534480 w 3592824"/>
              <a:gd name="connsiteY109" fmla="*/ 357380 h 6505980"/>
              <a:gd name="connsiteX110" fmla="*/ 1506010 w 3592824"/>
              <a:gd name="connsiteY110" fmla="*/ 457037 h 6505980"/>
              <a:gd name="connsiteX111" fmla="*/ 1488317 w 3592824"/>
              <a:gd name="connsiteY111" fmla="*/ 571212 h 6505980"/>
              <a:gd name="connsiteX112" fmla="*/ 1496884 w 3592824"/>
              <a:gd name="connsiteY112" fmla="*/ 693061 h 6505980"/>
              <a:gd name="connsiteX113" fmla="*/ 1522975 w 3592824"/>
              <a:gd name="connsiteY113" fmla="*/ 825308 h 6505980"/>
              <a:gd name="connsiteX114" fmla="*/ 1563776 w 3592824"/>
              <a:gd name="connsiteY114" fmla="*/ 957444 h 6505980"/>
              <a:gd name="connsiteX115" fmla="*/ 1623676 w 3592824"/>
              <a:gd name="connsiteY115" fmla="*/ 1089683 h 6505980"/>
              <a:gd name="connsiteX116" fmla="*/ 1701073 w 3592824"/>
              <a:gd name="connsiteY116" fmla="*/ 1219640 h 6505980"/>
              <a:gd name="connsiteX117" fmla="*/ 1784824 w 3592824"/>
              <a:gd name="connsiteY117" fmla="*/ 1340138 h 6505980"/>
              <a:gd name="connsiteX118" fmla="*/ 1839433 w 3592824"/>
              <a:gd name="connsiteY118" fmla="*/ 1402829 h 6505980"/>
              <a:gd name="connsiteX119" fmla="*/ 1879314 w 3592824"/>
              <a:gd name="connsiteY119" fmla="*/ 1462471 h 6505980"/>
              <a:gd name="connsiteX120" fmla="*/ 1923557 w 3592824"/>
              <a:gd name="connsiteY120" fmla="*/ 1509661 h 6505980"/>
              <a:gd name="connsiteX121" fmla="*/ 1968977 w 3592824"/>
              <a:gd name="connsiteY121" fmla="*/ 1553881 h 6505980"/>
              <a:gd name="connsiteX122" fmla="*/ 2023524 w 3592824"/>
              <a:gd name="connsiteY122" fmla="*/ 1583302 h 6505980"/>
              <a:gd name="connsiteX123" fmla="*/ 2159168 w 3592824"/>
              <a:gd name="connsiteY123" fmla="*/ 1357898 h 6505980"/>
              <a:gd name="connsiteX124" fmla="*/ 2301613 w 3592824"/>
              <a:gd name="connsiteY124" fmla="*/ 1152134 h 6505980"/>
              <a:gd name="connsiteX125" fmla="*/ 2456786 w 3592824"/>
              <a:gd name="connsiteY125" fmla="*/ 946442 h 6505980"/>
              <a:gd name="connsiteX126" fmla="*/ 2627883 w 3592824"/>
              <a:gd name="connsiteY126" fmla="*/ 750343 h 6505980"/>
              <a:gd name="connsiteX127" fmla="*/ 2819251 w 3592824"/>
              <a:gd name="connsiteY127" fmla="*/ 546637 h 6505980"/>
              <a:gd name="connsiteX128" fmla="*/ 3033293 w 3592824"/>
              <a:gd name="connsiteY128" fmla="*/ 338904 h 6505980"/>
              <a:gd name="connsiteX129" fmla="*/ 3075801 w 3592824"/>
              <a:gd name="connsiteY129" fmla="*/ 307656 h 6505980"/>
              <a:gd name="connsiteX130" fmla="*/ 3128615 w 3592824"/>
              <a:gd name="connsiteY130" fmla="*/ 255470 h 6505980"/>
              <a:gd name="connsiteX131" fmla="*/ 3193373 w 3592824"/>
              <a:gd name="connsiteY131" fmla="*/ 206920 h 6505980"/>
              <a:gd name="connsiteX132" fmla="*/ 3255727 w 3592824"/>
              <a:gd name="connsiteY132" fmla="*/ 153199 h 6505980"/>
              <a:gd name="connsiteX133" fmla="*/ 3326038 w 3592824"/>
              <a:gd name="connsiteY133" fmla="*/ 98736 h 6505980"/>
              <a:gd name="connsiteX134" fmla="*/ 3396772 w 3592824"/>
              <a:gd name="connsiteY134" fmla="*/ 57544 h 6505980"/>
              <a:gd name="connsiteX135" fmla="*/ 3465132 w 3592824"/>
              <a:gd name="connsiteY135" fmla="*/ 23864 h 6505980"/>
              <a:gd name="connsiteX136" fmla="*/ 3532718 w 3592824"/>
              <a:gd name="connsiteY136" fmla="*/ 3259 h 6505980"/>
              <a:gd name="connsiteX137" fmla="*/ 3587603 w 3592824"/>
              <a:gd name="connsiteY137" fmla="*/ 0 h 6505980"/>
              <a:gd name="connsiteX0" fmla="*/ 1457972 w 3592824"/>
              <a:gd name="connsiteY0" fmla="*/ 2766635 h 6505980"/>
              <a:gd name="connsiteX1" fmla="*/ 1914541 w 3592824"/>
              <a:gd name="connsiteY1" fmla="*/ 1815401 h 6505980"/>
              <a:gd name="connsiteX2" fmla="*/ 1759871 w 3592824"/>
              <a:gd name="connsiteY2" fmla="*/ 1626771 h 6505980"/>
              <a:gd name="connsiteX3" fmla="*/ 1630255 w 3592824"/>
              <a:gd name="connsiteY3" fmla="*/ 1432944 h 6505980"/>
              <a:gd name="connsiteX4" fmla="*/ 1533657 w 3592824"/>
              <a:gd name="connsiteY4" fmla="*/ 1245834 h 6505980"/>
              <a:gd name="connsiteX5" fmla="*/ 1466898 w 3592824"/>
              <a:gd name="connsiteY5" fmla="*/ 1057506 h 6505980"/>
              <a:gd name="connsiteX6" fmla="*/ 1428386 w 3592824"/>
              <a:gd name="connsiteY6" fmla="*/ 871911 h 6505980"/>
              <a:gd name="connsiteX7" fmla="*/ 1418926 w 3592824"/>
              <a:gd name="connsiteY7" fmla="*/ 698165 h 6505980"/>
              <a:gd name="connsiteX8" fmla="*/ 1438518 w 3592824"/>
              <a:gd name="connsiteY8" fmla="*/ 529931 h 6505980"/>
              <a:gd name="connsiteX9" fmla="*/ 1487966 w 3592824"/>
              <a:gd name="connsiteY9" fmla="*/ 373157 h 6505980"/>
              <a:gd name="connsiteX10" fmla="*/ 1562109 w 3592824"/>
              <a:gd name="connsiteY10" fmla="*/ 234344 h 6505980"/>
              <a:gd name="connsiteX11" fmla="*/ 1590347 w 3592824"/>
              <a:gd name="connsiteY11" fmla="*/ 233909 h 6505980"/>
              <a:gd name="connsiteX12" fmla="*/ 1590423 w 3592824"/>
              <a:gd name="connsiteY12" fmla="*/ 276688 h 6505980"/>
              <a:gd name="connsiteX13" fmla="*/ 1534480 w 3592824"/>
              <a:gd name="connsiteY13" fmla="*/ 357380 h 6505980"/>
              <a:gd name="connsiteX14" fmla="*/ 1506010 w 3592824"/>
              <a:gd name="connsiteY14" fmla="*/ 457037 h 6505980"/>
              <a:gd name="connsiteX15" fmla="*/ 1488317 w 3592824"/>
              <a:gd name="connsiteY15" fmla="*/ 571212 h 6505980"/>
              <a:gd name="connsiteX16" fmla="*/ 1496884 w 3592824"/>
              <a:gd name="connsiteY16" fmla="*/ 693061 h 6505980"/>
              <a:gd name="connsiteX17" fmla="*/ 1522975 w 3592824"/>
              <a:gd name="connsiteY17" fmla="*/ 825308 h 6505980"/>
              <a:gd name="connsiteX18" fmla="*/ 1563776 w 3592824"/>
              <a:gd name="connsiteY18" fmla="*/ 957444 h 6505980"/>
              <a:gd name="connsiteX19" fmla="*/ 1623676 w 3592824"/>
              <a:gd name="connsiteY19" fmla="*/ 1089683 h 6505980"/>
              <a:gd name="connsiteX20" fmla="*/ 1701073 w 3592824"/>
              <a:gd name="connsiteY20" fmla="*/ 1219640 h 6505980"/>
              <a:gd name="connsiteX21" fmla="*/ 1784824 w 3592824"/>
              <a:gd name="connsiteY21" fmla="*/ 1340138 h 6505980"/>
              <a:gd name="connsiteX22" fmla="*/ 1839433 w 3592824"/>
              <a:gd name="connsiteY22" fmla="*/ 1402829 h 6505980"/>
              <a:gd name="connsiteX23" fmla="*/ 1879314 w 3592824"/>
              <a:gd name="connsiteY23" fmla="*/ 1462471 h 6505980"/>
              <a:gd name="connsiteX24" fmla="*/ 1923557 w 3592824"/>
              <a:gd name="connsiteY24" fmla="*/ 1509661 h 6505980"/>
              <a:gd name="connsiteX25" fmla="*/ 1968977 w 3592824"/>
              <a:gd name="connsiteY25" fmla="*/ 1553881 h 6505980"/>
              <a:gd name="connsiteX26" fmla="*/ 2023524 w 3592824"/>
              <a:gd name="connsiteY26" fmla="*/ 1583302 h 6505980"/>
              <a:gd name="connsiteX27" fmla="*/ 2159168 w 3592824"/>
              <a:gd name="connsiteY27" fmla="*/ 1357898 h 6505980"/>
              <a:gd name="connsiteX28" fmla="*/ 2301613 w 3592824"/>
              <a:gd name="connsiteY28" fmla="*/ 1152134 h 6505980"/>
              <a:gd name="connsiteX29" fmla="*/ 2456786 w 3592824"/>
              <a:gd name="connsiteY29" fmla="*/ 946442 h 6505980"/>
              <a:gd name="connsiteX30" fmla="*/ 2627883 w 3592824"/>
              <a:gd name="connsiteY30" fmla="*/ 750343 h 6505980"/>
              <a:gd name="connsiteX31" fmla="*/ 2819251 w 3592824"/>
              <a:gd name="connsiteY31" fmla="*/ 546637 h 6505980"/>
              <a:gd name="connsiteX32" fmla="*/ 3033293 w 3592824"/>
              <a:gd name="connsiteY32" fmla="*/ 338904 h 6505980"/>
              <a:gd name="connsiteX33" fmla="*/ 3075801 w 3592824"/>
              <a:gd name="connsiteY33" fmla="*/ 307656 h 6505980"/>
              <a:gd name="connsiteX34" fmla="*/ 3128615 w 3592824"/>
              <a:gd name="connsiteY34" fmla="*/ 255470 h 6505980"/>
              <a:gd name="connsiteX35" fmla="*/ 3193373 w 3592824"/>
              <a:gd name="connsiteY35" fmla="*/ 206920 h 6505980"/>
              <a:gd name="connsiteX36" fmla="*/ 3255727 w 3592824"/>
              <a:gd name="connsiteY36" fmla="*/ 153199 h 6505980"/>
              <a:gd name="connsiteX37" fmla="*/ 3326038 w 3592824"/>
              <a:gd name="connsiteY37" fmla="*/ 98736 h 6505980"/>
              <a:gd name="connsiteX38" fmla="*/ 3396772 w 3592824"/>
              <a:gd name="connsiteY38" fmla="*/ 57544 h 6505980"/>
              <a:gd name="connsiteX39" fmla="*/ 3465132 w 3592824"/>
              <a:gd name="connsiteY39" fmla="*/ 23864 h 6505980"/>
              <a:gd name="connsiteX40" fmla="*/ 3532718 w 3592824"/>
              <a:gd name="connsiteY40" fmla="*/ 3259 h 6505980"/>
              <a:gd name="connsiteX41" fmla="*/ 3587603 w 3592824"/>
              <a:gd name="connsiteY41" fmla="*/ 0 h 6505980"/>
              <a:gd name="connsiteX42" fmla="*/ 3592826 w 3592824"/>
              <a:gd name="connsiteY42" fmla="*/ 26762 h 6505980"/>
              <a:gd name="connsiteX43" fmla="*/ 3364346 w 3592824"/>
              <a:gd name="connsiteY43" fmla="*/ 165500 h 6505980"/>
              <a:gd name="connsiteX44" fmla="*/ 3152616 w 3592824"/>
              <a:gd name="connsiteY44" fmla="*/ 329280 h 6505980"/>
              <a:gd name="connsiteX45" fmla="*/ 2960808 w 3592824"/>
              <a:gd name="connsiteY45" fmla="*/ 513375 h 6505980"/>
              <a:gd name="connsiteX46" fmla="*/ 2797650 w 3592824"/>
              <a:gd name="connsiteY46" fmla="*/ 702384 h 6505980"/>
              <a:gd name="connsiteX47" fmla="*/ 2653992 w 3592824"/>
              <a:gd name="connsiteY47" fmla="*/ 892103 h 6505980"/>
              <a:gd name="connsiteX48" fmla="*/ 2576278 w 3592824"/>
              <a:gd name="connsiteY48" fmla="*/ 1039803 h 6505980"/>
              <a:gd name="connsiteX49" fmla="*/ 2451696 w 3592824"/>
              <a:gd name="connsiteY49" fmla="*/ 1220120 h 6505980"/>
              <a:gd name="connsiteX50" fmla="*/ 2333617 w 3592824"/>
              <a:gd name="connsiteY50" fmla="*/ 1482858 h 6505980"/>
              <a:gd name="connsiteX51" fmla="*/ 2239019 w 3592824"/>
              <a:gd name="connsiteY51" fmla="*/ 1750687 h 6505980"/>
              <a:gd name="connsiteX52" fmla="*/ 1708453 w 3592824"/>
              <a:gd name="connsiteY52" fmla="*/ 2932299 h 6505980"/>
              <a:gd name="connsiteX53" fmla="*/ 1722817 w 3592824"/>
              <a:gd name="connsiteY53" fmla="*/ 3822513 h 6505980"/>
              <a:gd name="connsiteX54" fmla="*/ 1536952 w 3592824"/>
              <a:gd name="connsiteY54" fmla="*/ 3772714 h 6505980"/>
              <a:gd name="connsiteX55" fmla="*/ 1541206 w 3592824"/>
              <a:gd name="connsiteY55" fmla="*/ 4042551 h 6505980"/>
              <a:gd name="connsiteX56" fmla="*/ 1736905 w 3592824"/>
              <a:gd name="connsiteY56" fmla="*/ 4202721 h 6505980"/>
              <a:gd name="connsiteX57" fmla="*/ 1910038 w 3592824"/>
              <a:gd name="connsiteY57" fmla="*/ 4375859 h 6505980"/>
              <a:gd name="connsiteX58" fmla="*/ 2049967 w 3592824"/>
              <a:gd name="connsiteY58" fmla="*/ 4551312 h 6505980"/>
              <a:gd name="connsiteX59" fmla="*/ 2161751 w 3592824"/>
              <a:gd name="connsiteY59" fmla="*/ 4736795 h 6505980"/>
              <a:gd name="connsiteX60" fmla="*/ 2245901 w 3592824"/>
              <a:gd name="connsiteY60" fmla="*/ 4927533 h 6505980"/>
              <a:gd name="connsiteX61" fmla="*/ 2299319 w 3592824"/>
              <a:gd name="connsiteY61" fmla="*/ 5113852 h 6505980"/>
              <a:gd name="connsiteX62" fmla="*/ 2323619 w 3592824"/>
              <a:gd name="connsiteY62" fmla="*/ 5302637 h 6505980"/>
              <a:gd name="connsiteX63" fmla="*/ 2316528 w 3592824"/>
              <a:gd name="connsiteY63" fmla="*/ 5487662 h 6505980"/>
              <a:gd name="connsiteX64" fmla="*/ 2281292 w 3592824"/>
              <a:gd name="connsiteY64" fmla="*/ 5660347 h 6505980"/>
              <a:gd name="connsiteX65" fmla="*/ 2254472 w 3592824"/>
              <a:gd name="connsiteY65" fmla="*/ 5669051 h 6505980"/>
              <a:gd name="connsiteX66" fmla="*/ 2243469 w 3592824"/>
              <a:gd name="connsiteY66" fmla="*/ 5622519 h 6505980"/>
              <a:gd name="connsiteX67" fmla="*/ 2276202 w 3592824"/>
              <a:gd name="connsiteY67" fmla="*/ 5518399 h 6505980"/>
              <a:gd name="connsiteX68" fmla="*/ 2277887 w 3592824"/>
              <a:gd name="connsiteY68" fmla="*/ 5401645 h 6505980"/>
              <a:gd name="connsiteX69" fmla="*/ 2265586 w 3592824"/>
              <a:gd name="connsiteY69" fmla="*/ 5272239 h 6505980"/>
              <a:gd name="connsiteX70" fmla="*/ 2226278 w 3592824"/>
              <a:gd name="connsiteY70" fmla="*/ 5142134 h 6505980"/>
              <a:gd name="connsiteX71" fmla="*/ 2167610 w 3592824"/>
              <a:gd name="connsiteY71" fmla="*/ 5005824 h 6505980"/>
              <a:gd name="connsiteX72" fmla="*/ 2094934 w 3592824"/>
              <a:gd name="connsiteY72" fmla="*/ 4873928 h 6505980"/>
              <a:gd name="connsiteX73" fmla="*/ 2004022 w 3592824"/>
              <a:gd name="connsiteY73" fmla="*/ 4747491 h 6505980"/>
              <a:gd name="connsiteX74" fmla="*/ 1897003 w 3592824"/>
              <a:gd name="connsiteY74" fmla="*/ 4628630 h 6505980"/>
              <a:gd name="connsiteX75" fmla="*/ 1786353 w 3592824"/>
              <a:gd name="connsiteY75" fmla="*/ 4521927 h 6505980"/>
              <a:gd name="connsiteX76" fmla="*/ 1718256 w 3592824"/>
              <a:gd name="connsiteY76" fmla="*/ 4469625 h 6505980"/>
              <a:gd name="connsiteX77" fmla="*/ 1664984 w 3592824"/>
              <a:gd name="connsiteY77" fmla="*/ 4416354 h 6505980"/>
              <a:gd name="connsiteX78" fmla="*/ 1610735 w 3592824"/>
              <a:gd name="connsiteY78" fmla="*/ 4377899 h 6505980"/>
              <a:gd name="connsiteX79" fmla="*/ 1556121 w 3592824"/>
              <a:gd name="connsiteY79" fmla="*/ 4343019 h 6505980"/>
              <a:gd name="connsiteX80" fmla="*/ 1496586 w 3592824"/>
              <a:gd name="connsiteY80" fmla="*/ 4326909 h 6505980"/>
              <a:gd name="connsiteX81" fmla="*/ 1424825 w 3592824"/>
              <a:gd name="connsiteY81" fmla="*/ 4611755 h 6505980"/>
              <a:gd name="connsiteX82" fmla="*/ 1341569 w 3592824"/>
              <a:gd name="connsiteY82" fmla="*/ 4877209 h 6505980"/>
              <a:gd name="connsiteX83" fmla="*/ 1246153 w 3592824"/>
              <a:gd name="connsiteY83" fmla="*/ 5146295 h 6505980"/>
              <a:gd name="connsiteX84" fmla="*/ 1133098 w 3592824"/>
              <a:gd name="connsiteY84" fmla="*/ 5409585 h 6505980"/>
              <a:gd name="connsiteX85" fmla="*/ 1002651 w 3592824"/>
              <a:gd name="connsiteY85" fmla="*/ 5687069 h 6505980"/>
              <a:gd name="connsiteX86" fmla="*/ 851621 w 3592824"/>
              <a:gd name="connsiteY86" fmla="*/ 5975542 h 6505980"/>
              <a:gd name="connsiteX87" fmla="*/ 819067 w 3592824"/>
              <a:gd name="connsiteY87" fmla="*/ 6021945 h 6505980"/>
              <a:gd name="connsiteX88" fmla="*/ 782039 w 3592824"/>
              <a:gd name="connsiteY88" fmla="*/ 6094137 h 6505980"/>
              <a:gd name="connsiteX89" fmla="*/ 732689 w 3592824"/>
              <a:gd name="connsiteY89" fmla="*/ 6165853 h 6505980"/>
              <a:gd name="connsiteX90" fmla="*/ 686953 w 3592824"/>
              <a:gd name="connsiteY90" fmla="*/ 6242495 h 6505980"/>
              <a:gd name="connsiteX91" fmla="*/ 633819 w 3592824"/>
              <a:gd name="connsiteY91" fmla="*/ 6322262 h 6505980"/>
              <a:gd name="connsiteX92" fmla="*/ 576894 w 3592824"/>
              <a:gd name="connsiteY92" fmla="*/ 6387714 h 6505980"/>
              <a:gd name="connsiteX93" fmla="*/ 520310 w 3592824"/>
              <a:gd name="connsiteY93" fmla="*/ 6444298 h 6505980"/>
              <a:gd name="connsiteX94" fmla="*/ 461122 w 3592824"/>
              <a:gd name="connsiteY94" fmla="*/ 6486433 h 6505980"/>
              <a:gd name="connsiteX95" fmla="*/ 409611 w 3592824"/>
              <a:gd name="connsiteY95" fmla="*/ 6505980 h 6505980"/>
              <a:gd name="connsiteX96" fmla="*/ 397795 w 3592824"/>
              <a:gd name="connsiteY96" fmla="*/ 6478382 h 6505980"/>
              <a:gd name="connsiteX97" fmla="*/ 580228 w 3592824"/>
              <a:gd name="connsiteY97" fmla="*/ 6260780 h 6505980"/>
              <a:gd name="connsiteX98" fmla="*/ 740291 w 3592824"/>
              <a:gd name="connsiteY98" fmla="*/ 6020812 h 6505980"/>
              <a:gd name="connsiteX99" fmla="*/ 876161 w 3592824"/>
              <a:gd name="connsiteY99" fmla="*/ 5764542 h 6505980"/>
              <a:gd name="connsiteX100" fmla="*/ 983460 w 3592824"/>
              <a:gd name="connsiteY100" fmla="*/ 5511282 h 6505980"/>
              <a:gd name="connsiteX101" fmla="*/ 1071980 w 3592824"/>
              <a:gd name="connsiteY101" fmla="*/ 5262934 h 6505980"/>
              <a:gd name="connsiteX102" fmla="*/ 1108340 w 3592824"/>
              <a:gd name="connsiteY102" fmla="*/ 5079541 h 6505980"/>
              <a:gd name="connsiteX103" fmla="*/ 1121344 w 3592824"/>
              <a:gd name="connsiteY103" fmla="*/ 5084649 h 6505980"/>
              <a:gd name="connsiteX104" fmla="*/ 1125291 w 3592824"/>
              <a:gd name="connsiteY104" fmla="*/ 5080701 h 6505980"/>
              <a:gd name="connsiteX105" fmla="*/ 1124442 w 3592824"/>
              <a:gd name="connsiteY105" fmla="*/ 5071961 h 6505980"/>
              <a:gd name="connsiteX106" fmla="*/ 1122157 w 3592824"/>
              <a:gd name="connsiteY106" fmla="*/ 5065724 h 6505980"/>
              <a:gd name="connsiteX107" fmla="*/ 1117049 w 3592824"/>
              <a:gd name="connsiteY107" fmla="*/ 5052716 h 6505980"/>
              <a:gd name="connsiteX108" fmla="*/ 1122811 w 3592824"/>
              <a:gd name="connsiteY108" fmla="*/ 5042696 h 6505980"/>
              <a:gd name="connsiteX109" fmla="*/ 1122495 w 3592824"/>
              <a:gd name="connsiteY109" fmla="*/ 5034485 h 6505980"/>
              <a:gd name="connsiteX110" fmla="*/ 1124158 w 3592824"/>
              <a:gd name="connsiteY110" fmla="*/ 5024300 h 6505980"/>
              <a:gd name="connsiteX111" fmla="*/ 1120205 w 3592824"/>
              <a:gd name="connsiteY111" fmla="*/ 5028252 h 6505980"/>
              <a:gd name="connsiteX112" fmla="*/ 1122495 w 3592824"/>
              <a:gd name="connsiteY112" fmla="*/ 5034485 h 6505980"/>
              <a:gd name="connsiteX113" fmla="*/ 1108340 w 3592824"/>
              <a:gd name="connsiteY113" fmla="*/ 5079541 h 6505980"/>
              <a:gd name="connsiteX114" fmla="*/ 1019535 w 3592824"/>
              <a:gd name="connsiteY114" fmla="*/ 5061794 h 6505980"/>
              <a:gd name="connsiteX115" fmla="*/ 907867 w 3592824"/>
              <a:gd name="connsiteY115" fmla="*/ 5071187 h 6505980"/>
              <a:gd name="connsiteX116" fmla="*/ 788983 w 3592824"/>
              <a:gd name="connsiteY116" fmla="*/ 5093104 h 6505980"/>
              <a:gd name="connsiteX117" fmla="*/ 658043 w 3592824"/>
              <a:gd name="connsiteY117" fmla="*/ 5134555 h 6505980"/>
              <a:gd name="connsiteX118" fmla="*/ 522026 w 3592824"/>
              <a:gd name="connsiteY118" fmla="*/ 5190653 h 6505980"/>
              <a:gd name="connsiteX119" fmla="*/ 384200 w 3592824"/>
              <a:gd name="connsiteY119" fmla="*/ 5252843 h 6505980"/>
              <a:gd name="connsiteX120" fmla="*/ 249344 w 3592824"/>
              <a:gd name="connsiteY120" fmla="*/ 5325897 h 6505980"/>
              <a:gd name="connsiteX121" fmla="*/ 120569 w 3592824"/>
              <a:gd name="connsiteY121" fmla="*/ 5397133 h 6505980"/>
              <a:gd name="connsiteX122" fmla="*/ 0 w 3592824"/>
              <a:gd name="connsiteY122" fmla="*/ 5468693 h 6505980"/>
              <a:gd name="connsiteX123" fmla="*/ 124698 w 3592824"/>
              <a:gd name="connsiteY123" fmla="*/ 5335477 h 6505980"/>
              <a:gd name="connsiteX124" fmla="*/ 246734 w 3592824"/>
              <a:gd name="connsiteY124" fmla="*/ 5221959 h 6505980"/>
              <a:gd name="connsiteX125" fmla="*/ 376856 w 3592824"/>
              <a:gd name="connsiteY125" fmla="*/ 5132327 h 6505980"/>
              <a:gd name="connsiteX126" fmla="*/ 515500 w 3592824"/>
              <a:gd name="connsiteY126" fmla="*/ 5051213 h 6505980"/>
              <a:gd name="connsiteX127" fmla="*/ 659408 w 3592824"/>
              <a:gd name="connsiteY127" fmla="*/ 4987219 h 6505980"/>
              <a:gd name="connsiteX128" fmla="*/ 820898 w 3592824"/>
              <a:gd name="connsiteY128" fmla="*/ 4940794 h 6505980"/>
              <a:gd name="connsiteX129" fmla="*/ 1181074 w 3592824"/>
              <a:gd name="connsiteY129" fmla="*/ 4846988 h 6505980"/>
              <a:gd name="connsiteX130" fmla="*/ 1226539 w 3592824"/>
              <a:gd name="connsiteY130" fmla="*/ 4526635 h 6505980"/>
              <a:gd name="connsiteX131" fmla="*/ 1248314 w 3592824"/>
              <a:gd name="connsiteY131" fmla="*/ 4207589 h 6505980"/>
              <a:gd name="connsiteX132" fmla="*/ 1246367 w 3592824"/>
              <a:gd name="connsiteY132" fmla="*/ 3884569 h 6505980"/>
              <a:gd name="connsiteX133" fmla="*/ 1230789 w 3592824"/>
              <a:gd name="connsiteY133" fmla="*/ 3690675 h 6505980"/>
              <a:gd name="connsiteX134" fmla="*/ 1162613 w 3592824"/>
              <a:gd name="connsiteY134" fmla="*/ 3672408 h 6505980"/>
              <a:gd name="connsiteX135" fmla="*/ 1267627 w 3592824"/>
              <a:gd name="connsiteY135" fmla="*/ 3672408 h 6505980"/>
              <a:gd name="connsiteX136" fmla="*/ 1707343 w 3592824"/>
              <a:gd name="connsiteY136" fmla="*/ 3075890 h 6505980"/>
              <a:gd name="connsiteX0" fmla="*/ 1457972 w 3592824"/>
              <a:gd name="connsiteY0" fmla="*/ 2766635 h 6505980"/>
              <a:gd name="connsiteX1" fmla="*/ 1914541 w 3592824"/>
              <a:gd name="connsiteY1" fmla="*/ 1815401 h 6505980"/>
              <a:gd name="connsiteX2" fmla="*/ 1759871 w 3592824"/>
              <a:gd name="connsiteY2" fmla="*/ 1626771 h 6505980"/>
              <a:gd name="connsiteX3" fmla="*/ 1630255 w 3592824"/>
              <a:gd name="connsiteY3" fmla="*/ 1432944 h 6505980"/>
              <a:gd name="connsiteX4" fmla="*/ 1533657 w 3592824"/>
              <a:gd name="connsiteY4" fmla="*/ 1245834 h 6505980"/>
              <a:gd name="connsiteX5" fmla="*/ 1466898 w 3592824"/>
              <a:gd name="connsiteY5" fmla="*/ 1057506 h 6505980"/>
              <a:gd name="connsiteX6" fmla="*/ 1428386 w 3592824"/>
              <a:gd name="connsiteY6" fmla="*/ 871911 h 6505980"/>
              <a:gd name="connsiteX7" fmla="*/ 1418926 w 3592824"/>
              <a:gd name="connsiteY7" fmla="*/ 698165 h 6505980"/>
              <a:gd name="connsiteX8" fmla="*/ 1438518 w 3592824"/>
              <a:gd name="connsiteY8" fmla="*/ 529931 h 6505980"/>
              <a:gd name="connsiteX9" fmla="*/ 1487966 w 3592824"/>
              <a:gd name="connsiteY9" fmla="*/ 373157 h 6505980"/>
              <a:gd name="connsiteX10" fmla="*/ 1562109 w 3592824"/>
              <a:gd name="connsiteY10" fmla="*/ 234344 h 6505980"/>
              <a:gd name="connsiteX11" fmla="*/ 1590347 w 3592824"/>
              <a:gd name="connsiteY11" fmla="*/ 233909 h 6505980"/>
              <a:gd name="connsiteX12" fmla="*/ 1590423 w 3592824"/>
              <a:gd name="connsiteY12" fmla="*/ 276688 h 6505980"/>
              <a:gd name="connsiteX13" fmla="*/ 1534480 w 3592824"/>
              <a:gd name="connsiteY13" fmla="*/ 357380 h 6505980"/>
              <a:gd name="connsiteX14" fmla="*/ 1506010 w 3592824"/>
              <a:gd name="connsiteY14" fmla="*/ 457037 h 6505980"/>
              <a:gd name="connsiteX15" fmla="*/ 1488317 w 3592824"/>
              <a:gd name="connsiteY15" fmla="*/ 571212 h 6505980"/>
              <a:gd name="connsiteX16" fmla="*/ 1496884 w 3592824"/>
              <a:gd name="connsiteY16" fmla="*/ 693061 h 6505980"/>
              <a:gd name="connsiteX17" fmla="*/ 1522975 w 3592824"/>
              <a:gd name="connsiteY17" fmla="*/ 825308 h 6505980"/>
              <a:gd name="connsiteX18" fmla="*/ 1563776 w 3592824"/>
              <a:gd name="connsiteY18" fmla="*/ 957444 h 6505980"/>
              <a:gd name="connsiteX19" fmla="*/ 1623676 w 3592824"/>
              <a:gd name="connsiteY19" fmla="*/ 1089683 h 6505980"/>
              <a:gd name="connsiteX20" fmla="*/ 1701073 w 3592824"/>
              <a:gd name="connsiteY20" fmla="*/ 1219640 h 6505980"/>
              <a:gd name="connsiteX21" fmla="*/ 1784824 w 3592824"/>
              <a:gd name="connsiteY21" fmla="*/ 1340138 h 6505980"/>
              <a:gd name="connsiteX22" fmla="*/ 1839433 w 3592824"/>
              <a:gd name="connsiteY22" fmla="*/ 1402829 h 6505980"/>
              <a:gd name="connsiteX23" fmla="*/ 1879314 w 3592824"/>
              <a:gd name="connsiteY23" fmla="*/ 1462471 h 6505980"/>
              <a:gd name="connsiteX24" fmla="*/ 1923557 w 3592824"/>
              <a:gd name="connsiteY24" fmla="*/ 1509661 h 6505980"/>
              <a:gd name="connsiteX25" fmla="*/ 1968977 w 3592824"/>
              <a:gd name="connsiteY25" fmla="*/ 1553881 h 6505980"/>
              <a:gd name="connsiteX26" fmla="*/ 2023524 w 3592824"/>
              <a:gd name="connsiteY26" fmla="*/ 1583302 h 6505980"/>
              <a:gd name="connsiteX27" fmla="*/ 2159168 w 3592824"/>
              <a:gd name="connsiteY27" fmla="*/ 1357898 h 6505980"/>
              <a:gd name="connsiteX28" fmla="*/ 2301613 w 3592824"/>
              <a:gd name="connsiteY28" fmla="*/ 1152134 h 6505980"/>
              <a:gd name="connsiteX29" fmla="*/ 2456786 w 3592824"/>
              <a:gd name="connsiteY29" fmla="*/ 946442 h 6505980"/>
              <a:gd name="connsiteX30" fmla="*/ 2627883 w 3592824"/>
              <a:gd name="connsiteY30" fmla="*/ 750343 h 6505980"/>
              <a:gd name="connsiteX31" fmla="*/ 2819251 w 3592824"/>
              <a:gd name="connsiteY31" fmla="*/ 546637 h 6505980"/>
              <a:gd name="connsiteX32" fmla="*/ 3033293 w 3592824"/>
              <a:gd name="connsiteY32" fmla="*/ 338904 h 6505980"/>
              <a:gd name="connsiteX33" fmla="*/ 3075801 w 3592824"/>
              <a:gd name="connsiteY33" fmla="*/ 307656 h 6505980"/>
              <a:gd name="connsiteX34" fmla="*/ 3128615 w 3592824"/>
              <a:gd name="connsiteY34" fmla="*/ 255470 h 6505980"/>
              <a:gd name="connsiteX35" fmla="*/ 3193373 w 3592824"/>
              <a:gd name="connsiteY35" fmla="*/ 206920 h 6505980"/>
              <a:gd name="connsiteX36" fmla="*/ 3255727 w 3592824"/>
              <a:gd name="connsiteY36" fmla="*/ 153199 h 6505980"/>
              <a:gd name="connsiteX37" fmla="*/ 3326038 w 3592824"/>
              <a:gd name="connsiteY37" fmla="*/ 98736 h 6505980"/>
              <a:gd name="connsiteX38" fmla="*/ 3396772 w 3592824"/>
              <a:gd name="connsiteY38" fmla="*/ 57544 h 6505980"/>
              <a:gd name="connsiteX39" fmla="*/ 3465132 w 3592824"/>
              <a:gd name="connsiteY39" fmla="*/ 23864 h 6505980"/>
              <a:gd name="connsiteX40" fmla="*/ 3532718 w 3592824"/>
              <a:gd name="connsiteY40" fmla="*/ 3259 h 6505980"/>
              <a:gd name="connsiteX41" fmla="*/ 3587603 w 3592824"/>
              <a:gd name="connsiteY41" fmla="*/ 0 h 6505980"/>
              <a:gd name="connsiteX42" fmla="*/ 3592826 w 3592824"/>
              <a:gd name="connsiteY42" fmla="*/ 26762 h 6505980"/>
              <a:gd name="connsiteX43" fmla="*/ 3364346 w 3592824"/>
              <a:gd name="connsiteY43" fmla="*/ 165500 h 6505980"/>
              <a:gd name="connsiteX44" fmla="*/ 3152616 w 3592824"/>
              <a:gd name="connsiteY44" fmla="*/ 329280 h 6505980"/>
              <a:gd name="connsiteX45" fmla="*/ 2960808 w 3592824"/>
              <a:gd name="connsiteY45" fmla="*/ 513375 h 6505980"/>
              <a:gd name="connsiteX46" fmla="*/ 2797650 w 3592824"/>
              <a:gd name="connsiteY46" fmla="*/ 702384 h 6505980"/>
              <a:gd name="connsiteX47" fmla="*/ 2653992 w 3592824"/>
              <a:gd name="connsiteY47" fmla="*/ 892103 h 6505980"/>
              <a:gd name="connsiteX48" fmla="*/ 2576278 w 3592824"/>
              <a:gd name="connsiteY48" fmla="*/ 1039803 h 6505980"/>
              <a:gd name="connsiteX49" fmla="*/ 2451696 w 3592824"/>
              <a:gd name="connsiteY49" fmla="*/ 1220120 h 6505980"/>
              <a:gd name="connsiteX50" fmla="*/ 2333617 w 3592824"/>
              <a:gd name="connsiteY50" fmla="*/ 1482858 h 6505980"/>
              <a:gd name="connsiteX51" fmla="*/ 2239019 w 3592824"/>
              <a:gd name="connsiteY51" fmla="*/ 1750687 h 6505980"/>
              <a:gd name="connsiteX52" fmla="*/ 1708453 w 3592824"/>
              <a:gd name="connsiteY52" fmla="*/ 2932299 h 6505980"/>
              <a:gd name="connsiteX53" fmla="*/ 1722817 w 3592824"/>
              <a:gd name="connsiteY53" fmla="*/ 3822513 h 6505980"/>
              <a:gd name="connsiteX54" fmla="*/ 1536952 w 3592824"/>
              <a:gd name="connsiteY54" fmla="*/ 3772714 h 6505980"/>
              <a:gd name="connsiteX55" fmla="*/ 1541206 w 3592824"/>
              <a:gd name="connsiteY55" fmla="*/ 4042551 h 6505980"/>
              <a:gd name="connsiteX56" fmla="*/ 1736905 w 3592824"/>
              <a:gd name="connsiteY56" fmla="*/ 4202721 h 6505980"/>
              <a:gd name="connsiteX57" fmla="*/ 1910038 w 3592824"/>
              <a:gd name="connsiteY57" fmla="*/ 4375859 h 6505980"/>
              <a:gd name="connsiteX58" fmla="*/ 2049967 w 3592824"/>
              <a:gd name="connsiteY58" fmla="*/ 4551312 h 6505980"/>
              <a:gd name="connsiteX59" fmla="*/ 2161751 w 3592824"/>
              <a:gd name="connsiteY59" fmla="*/ 4736795 h 6505980"/>
              <a:gd name="connsiteX60" fmla="*/ 2245901 w 3592824"/>
              <a:gd name="connsiteY60" fmla="*/ 4927533 h 6505980"/>
              <a:gd name="connsiteX61" fmla="*/ 2299319 w 3592824"/>
              <a:gd name="connsiteY61" fmla="*/ 5113852 h 6505980"/>
              <a:gd name="connsiteX62" fmla="*/ 2323619 w 3592824"/>
              <a:gd name="connsiteY62" fmla="*/ 5302637 h 6505980"/>
              <a:gd name="connsiteX63" fmla="*/ 2316528 w 3592824"/>
              <a:gd name="connsiteY63" fmla="*/ 5487662 h 6505980"/>
              <a:gd name="connsiteX64" fmla="*/ 2281292 w 3592824"/>
              <a:gd name="connsiteY64" fmla="*/ 5660347 h 6505980"/>
              <a:gd name="connsiteX65" fmla="*/ 2254472 w 3592824"/>
              <a:gd name="connsiteY65" fmla="*/ 5669051 h 6505980"/>
              <a:gd name="connsiteX66" fmla="*/ 2243469 w 3592824"/>
              <a:gd name="connsiteY66" fmla="*/ 5622519 h 6505980"/>
              <a:gd name="connsiteX67" fmla="*/ 2276202 w 3592824"/>
              <a:gd name="connsiteY67" fmla="*/ 5518399 h 6505980"/>
              <a:gd name="connsiteX68" fmla="*/ 2277887 w 3592824"/>
              <a:gd name="connsiteY68" fmla="*/ 5401645 h 6505980"/>
              <a:gd name="connsiteX69" fmla="*/ 2265586 w 3592824"/>
              <a:gd name="connsiteY69" fmla="*/ 5272239 h 6505980"/>
              <a:gd name="connsiteX70" fmla="*/ 2226278 w 3592824"/>
              <a:gd name="connsiteY70" fmla="*/ 5142134 h 6505980"/>
              <a:gd name="connsiteX71" fmla="*/ 2167610 w 3592824"/>
              <a:gd name="connsiteY71" fmla="*/ 5005824 h 6505980"/>
              <a:gd name="connsiteX72" fmla="*/ 2094934 w 3592824"/>
              <a:gd name="connsiteY72" fmla="*/ 4873928 h 6505980"/>
              <a:gd name="connsiteX73" fmla="*/ 2004022 w 3592824"/>
              <a:gd name="connsiteY73" fmla="*/ 4747491 h 6505980"/>
              <a:gd name="connsiteX74" fmla="*/ 1897003 w 3592824"/>
              <a:gd name="connsiteY74" fmla="*/ 4628630 h 6505980"/>
              <a:gd name="connsiteX75" fmla="*/ 1786353 w 3592824"/>
              <a:gd name="connsiteY75" fmla="*/ 4521927 h 6505980"/>
              <a:gd name="connsiteX76" fmla="*/ 1718256 w 3592824"/>
              <a:gd name="connsiteY76" fmla="*/ 4469625 h 6505980"/>
              <a:gd name="connsiteX77" fmla="*/ 1664984 w 3592824"/>
              <a:gd name="connsiteY77" fmla="*/ 4416354 h 6505980"/>
              <a:gd name="connsiteX78" fmla="*/ 1610735 w 3592824"/>
              <a:gd name="connsiteY78" fmla="*/ 4377899 h 6505980"/>
              <a:gd name="connsiteX79" fmla="*/ 1556121 w 3592824"/>
              <a:gd name="connsiteY79" fmla="*/ 4343019 h 6505980"/>
              <a:gd name="connsiteX80" fmla="*/ 1496586 w 3592824"/>
              <a:gd name="connsiteY80" fmla="*/ 4326909 h 6505980"/>
              <a:gd name="connsiteX81" fmla="*/ 1424825 w 3592824"/>
              <a:gd name="connsiteY81" fmla="*/ 4611755 h 6505980"/>
              <a:gd name="connsiteX82" fmla="*/ 1341569 w 3592824"/>
              <a:gd name="connsiteY82" fmla="*/ 4877209 h 6505980"/>
              <a:gd name="connsiteX83" fmla="*/ 1246153 w 3592824"/>
              <a:gd name="connsiteY83" fmla="*/ 5146295 h 6505980"/>
              <a:gd name="connsiteX84" fmla="*/ 1133098 w 3592824"/>
              <a:gd name="connsiteY84" fmla="*/ 5409585 h 6505980"/>
              <a:gd name="connsiteX85" fmla="*/ 1002651 w 3592824"/>
              <a:gd name="connsiteY85" fmla="*/ 5687069 h 6505980"/>
              <a:gd name="connsiteX86" fmla="*/ 851621 w 3592824"/>
              <a:gd name="connsiteY86" fmla="*/ 5975542 h 6505980"/>
              <a:gd name="connsiteX87" fmla="*/ 819067 w 3592824"/>
              <a:gd name="connsiteY87" fmla="*/ 6021945 h 6505980"/>
              <a:gd name="connsiteX88" fmla="*/ 782039 w 3592824"/>
              <a:gd name="connsiteY88" fmla="*/ 6094137 h 6505980"/>
              <a:gd name="connsiteX89" fmla="*/ 732689 w 3592824"/>
              <a:gd name="connsiteY89" fmla="*/ 6165853 h 6505980"/>
              <a:gd name="connsiteX90" fmla="*/ 686953 w 3592824"/>
              <a:gd name="connsiteY90" fmla="*/ 6242495 h 6505980"/>
              <a:gd name="connsiteX91" fmla="*/ 633819 w 3592824"/>
              <a:gd name="connsiteY91" fmla="*/ 6322262 h 6505980"/>
              <a:gd name="connsiteX92" fmla="*/ 576894 w 3592824"/>
              <a:gd name="connsiteY92" fmla="*/ 6387714 h 6505980"/>
              <a:gd name="connsiteX93" fmla="*/ 520310 w 3592824"/>
              <a:gd name="connsiteY93" fmla="*/ 6444298 h 6505980"/>
              <a:gd name="connsiteX94" fmla="*/ 461122 w 3592824"/>
              <a:gd name="connsiteY94" fmla="*/ 6486433 h 6505980"/>
              <a:gd name="connsiteX95" fmla="*/ 409611 w 3592824"/>
              <a:gd name="connsiteY95" fmla="*/ 6505980 h 6505980"/>
              <a:gd name="connsiteX96" fmla="*/ 397795 w 3592824"/>
              <a:gd name="connsiteY96" fmla="*/ 6478382 h 6505980"/>
              <a:gd name="connsiteX97" fmla="*/ 580228 w 3592824"/>
              <a:gd name="connsiteY97" fmla="*/ 6260780 h 6505980"/>
              <a:gd name="connsiteX98" fmla="*/ 740291 w 3592824"/>
              <a:gd name="connsiteY98" fmla="*/ 6020812 h 6505980"/>
              <a:gd name="connsiteX99" fmla="*/ 876161 w 3592824"/>
              <a:gd name="connsiteY99" fmla="*/ 5764542 h 6505980"/>
              <a:gd name="connsiteX100" fmla="*/ 983460 w 3592824"/>
              <a:gd name="connsiteY100" fmla="*/ 5511282 h 6505980"/>
              <a:gd name="connsiteX101" fmla="*/ 1071980 w 3592824"/>
              <a:gd name="connsiteY101" fmla="*/ 5262934 h 6505980"/>
              <a:gd name="connsiteX102" fmla="*/ 1108340 w 3592824"/>
              <a:gd name="connsiteY102" fmla="*/ 5079541 h 6505980"/>
              <a:gd name="connsiteX103" fmla="*/ 1121344 w 3592824"/>
              <a:gd name="connsiteY103" fmla="*/ 5084649 h 6505980"/>
              <a:gd name="connsiteX104" fmla="*/ 1125291 w 3592824"/>
              <a:gd name="connsiteY104" fmla="*/ 5080701 h 6505980"/>
              <a:gd name="connsiteX105" fmla="*/ 1124442 w 3592824"/>
              <a:gd name="connsiteY105" fmla="*/ 5071961 h 6505980"/>
              <a:gd name="connsiteX106" fmla="*/ 1122157 w 3592824"/>
              <a:gd name="connsiteY106" fmla="*/ 5065724 h 6505980"/>
              <a:gd name="connsiteX107" fmla="*/ 1117049 w 3592824"/>
              <a:gd name="connsiteY107" fmla="*/ 5052716 h 6505980"/>
              <a:gd name="connsiteX108" fmla="*/ 1122811 w 3592824"/>
              <a:gd name="connsiteY108" fmla="*/ 5042696 h 6505980"/>
              <a:gd name="connsiteX109" fmla="*/ 1122495 w 3592824"/>
              <a:gd name="connsiteY109" fmla="*/ 5034485 h 6505980"/>
              <a:gd name="connsiteX110" fmla="*/ 1124158 w 3592824"/>
              <a:gd name="connsiteY110" fmla="*/ 5024300 h 6505980"/>
              <a:gd name="connsiteX111" fmla="*/ 1120205 w 3592824"/>
              <a:gd name="connsiteY111" fmla="*/ 5028252 h 6505980"/>
              <a:gd name="connsiteX112" fmla="*/ 1122495 w 3592824"/>
              <a:gd name="connsiteY112" fmla="*/ 5034485 h 6505980"/>
              <a:gd name="connsiteX113" fmla="*/ 1108340 w 3592824"/>
              <a:gd name="connsiteY113" fmla="*/ 5079541 h 6505980"/>
              <a:gd name="connsiteX114" fmla="*/ 1019535 w 3592824"/>
              <a:gd name="connsiteY114" fmla="*/ 5061794 h 6505980"/>
              <a:gd name="connsiteX115" fmla="*/ 907867 w 3592824"/>
              <a:gd name="connsiteY115" fmla="*/ 5071187 h 6505980"/>
              <a:gd name="connsiteX116" fmla="*/ 788983 w 3592824"/>
              <a:gd name="connsiteY116" fmla="*/ 5093104 h 6505980"/>
              <a:gd name="connsiteX117" fmla="*/ 658043 w 3592824"/>
              <a:gd name="connsiteY117" fmla="*/ 5134555 h 6505980"/>
              <a:gd name="connsiteX118" fmla="*/ 522026 w 3592824"/>
              <a:gd name="connsiteY118" fmla="*/ 5190653 h 6505980"/>
              <a:gd name="connsiteX119" fmla="*/ 384200 w 3592824"/>
              <a:gd name="connsiteY119" fmla="*/ 5252843 h 6505980"/>
              <a:gd name="connsiteX120" fmla="*/ 249344 w 3592824"/>
              <a:gd name="connsiteY120" fmla="*/ 5325897 h 6505980"/>
              <a:gd name="connsiteX121" fmla="*/ 120569 w 3592824"/>
              <a:gd name="connsiteY121" fmla="*/ 5397133 h 6505980"/>
              <a:gd name="connsiteX122" fmla="*/ 0 w 3592824"/>
              <a:gd name="connsiteY122" fmla="*/ 5468693 h 6505980"/>
              <a:gd name="connsiteX123" fmla="*/ 124698 w 3592824"/>
              <a:gd name="connsiteY123" fmla="*/ 5335477 h 6505980"/>
              <a:gd name="connsiteX124" fmla="*/ 246734 w 3592824"/>
              <a:gd name="connsiteY124" fmla="*/ 5221959 h 6505980"/>
              <a:gd name="connsiteX125" fmla="*/ 376856 w 3592824"/>
              <a:gd name="connsiteY125" fmla="*/ 5132327 h 6505980"/>
              <a:gd name="connsiteX126" fmla="*/ 515500 w 3592824"/>
              <a:gd name="connsiteY126" fmla="*/ 5051213 h 6505980"/>
              <a:gd name="connsiteX127" fmla="*/ 659408 w 3592824"/>
              <a:gd name="connsiteY127" fmla="*/ 4987219 h 6505980"/>
              <a:gd name="connsiteX128" fmla="*/ 820898 w 3592824"/>
              <a:gd name="connsiteY128" fmla="*/ 4940794 h 6505980"/>
              <a:gd name="connsiteX129" fmla="*/ 1181074 w 3592824"/>
              <a:gd name="connsiteY129" fmla="*/ 4846988 h 6505980"/>
              <a:gd name="connsiteX130" fmla="*/ 1226539 w 3592824"/>
              <a:gd name="connsiteY130" fmla="*/ 4526635 h 6505980"/>
              <a:gd name="connsiteX131" fmla="*/ 1248314 w 3592824"/>
              <a:gd name="connsiteY131" fmla="*/ 4207589 h 6505980"/>
              <a:gd name="connsiteX132" fmla="*/ 1246367 w 3592824"/>
              <a:gd name="connsiteY132" fmla="*/ 3884569 h 6505980"/>
              <a:gd name="connsiteX133" fmla="*/ 1230789 w 3592824"/>
              <a:gd name="connsiteY133" fmla="*/ 3690675 h 6505980"/>
              <a:gd name="connsiteX134" fmla="*/ 1162613 w 3592824"/>
              <a:gd name="connsiteY134" fmla="*/ 3672408 h 6505980"/>
              <a:gd name="connsiteX135" fmla="*/ 1267627 w 3592824"/>
              <a:gd name="connsiteY135" fmla="*/ 3672408 h 6505980"/>
              <a:gd name="connsiteX0" fmla="*/ 1457972 w 3592824"/>
              <a:gd name="connsiteY0" fmla="*/ 2766635 h 6505980"/>
              <a:gd name="connsiteX1" fmla="*/ 1914541 w 3592824"/>
              <a:gd name="connsiteY1" fmla="*/ 1815401 h 6505980"/>
              <a:gd name="connsiteX2" fmla="*/ 1759871 w 3592824"/>
              <a:gd name="connsiteY2" fmla="*/ 1626771 h 6505980"/>
              <a:gd name="connsiteX3" fmla="*/ 1630255 w 3592824"/>
              <a:gd name="connsiteY3" fmla="*/ 1432944 h 6505980"/>
              <a:gd name="connsiteX4" fmla="*/ 1533657 w 3592824"/>
              <a:gd name="connsiteY4" fmla="*/ 1245834 h 6505980"/>
              <a:gd name="connsiteX5" fmla="*/ 1466898 w 3592824"/>
              <a:gd name="connsiteY5" fmla="*/ 1057506 h 6505980"/>
              <a:gd name="connsiteX6" fmla="*/ 1428386 w 3592824"/>
              <a:gd name="connsiteY6" fmla="*/ 871911 h 6505980"/>
              <a:gd name="connsiteX7" fmla="*/ 1418926 w 3592824"/>
              <a:gd name="connsiteY7" fmla="*/ 698165 h 6505980"/>
              <a:gd name="connsiteX8" fmla="*/ 1438518 w 3592824"/>
              <a:gd name="connsiteY8" fmla="*/ 529931 h 6505980"/>
              <a:gd name="connsiteX9" fmla="*/ 1487966 w 3592824"/>
              <a:gd name="connsiteY9" fmla="*/ 373157 h 6505980"/>
              <a:gd name="connsiteX10" fmla="*/ 1562109 w 3592824"/>
              <a:gd name="connsiteY10" fmla="*/ 234344 h 6505980"/>
              <a:gd name="connsiteX11" fmla="*/ 1590347 w 3592824"/>
              <a:gd name="connsiteY11" fmla="*/ 233909 h 6505980"/>
              <a:gd name="connsiteX12" fmla="*/ 1590423 w 3592824"/>
              <a:gd name="connsiteY12" fmla="*/ 276688 h 6505980"/>
              <a:gd name="connsiteX13" fmla="*/ 1534480 w 3592824"/>
              <a:gd name="connsiteY13" fmla="*/ 357380 h 6505980"/>
              <a:gd name="connsiteX14" fmla="*/ 1506010 w 3592824"/>
              <a:gd name="connsiteY14" fmla="*/ 457037 h 6505980"/>
              <a:gd name="connsiteX15" fmla="*/ 1488317 w 3592824"/>
              <a:gd name="connsiteY15" fmla="*/ 571212 h 6505980"/>
              <a:gd name="connsiteX16" fmla="*/ 1496884 w 3592824"/>
              <a:gd name="connsiteY16" fmla="*/ 693061 h 6505980"/>
              <a:gd name="connsiteX17" fmla="*/ 1522975 w 3592824"/>
              <a:gd name="connsiteY17" fmla="*/ 825308 h 6505980"/>
              <a:gd name="connsiteX18" fmla="*/ 1563776 w 3592824"/>
              <a:gd name="connsiteY18" fmla="*/ 957444 h 6505980"/>
              <a:gd name="connsiteX19" fmla="*/ 1623676 w 3592824"/>
              <a:gd name="connsiteY19" fmla="*/ 1089683 h 6505980"/>
              <a:gd name="connsiteX20" fmla="*/ 1701073 w 3592824"/>
              <a:gd name="connsiteY20" fmla="*/ 1219640 h 6505980"/>
              <a:gd name="connsiteX21" fmla="*/ 1784824 w 3592824"/>
              <a:gd name="connsiteY21" fmla="*/ 1340138 h 6505980"/>
              <a:gd name="connsiteX22" fmla="*/ 1839433 w 3592824"/>
              <a:gd name="connsiteY22" fmla="*/ 1402829 h 6505980"/>
              <a:gd name="connsiteX23" fmla="*/ 1879314 w 3592824"/>
              <a:gd name="connsiteY23" fmla="*/ 1462471 h 6505980"/>
              <a:gd name="connsiteX24" fmla="*/ 1923557 w 3592824"/>
              <a:gd name="connsiteY24" fmla="*/ 1509661 h 6505980"/>
              <a:gd name="connsiteX25" fmla="*/ 1968977 w 3592824"/>
              <a:gd name="connsiteY25" fmla="*/ 1553881 h 6505980"/>
              <a:gd name="connsiteX26" fmla="*/ 2023524 w 3592824"/>
              <a:gd name="connsiteY26" fmla="*/ 1583302 h 6505980"/>
              <a:gd name="connsiteX27" fmla="*/ 2159168 w 3592824"/>
              <a:gd name="connsiteY27" fmla="*/ 1357898 h 6505980"/>
              <a:gd name="connsiteX28" fmla="*/ 2301613 w 3592824"/>
              <a:gd name="connsiteY28" fmla="*/ 1152134 h 6505980"/>
              <a:gd name="connsiteX29" fmla="*/ 2456786 w 3592824"/>
              <a:gd name="connsiteY29" fmla="*/ 946442 h 6505980"/>
              <a:gd name="connsiteX30" fmla="*/ 2627883 w 3592824"/>
              <a:gd name="connsiteY30" fmla="*/ 750343 h 6505980"/>
              <a:gd name="connsiteX31" fmla="*/ 2819251 w 3592824"/>
              <a:gd name="connsiteY31" fmla="*/ 546637 h 6505980"/>
              <a:gd name="connsiteX32" fmla="*/ 3033293 w 3592824"/>
              <a:gd name="connsiteY32" fmla="*/ 338904 h 6505980"/>
              <a:gd name="connsiteX33" fmla="*/ 3075801 w 3592824"/>
              <a:gd name="connsiteY33" fmla="*/ 307656 h 6505980"/>
              <a:gd name="connsiteX34" fmla="*/ 3128615 w 3592824"/>
              <a:gd name="connsiteY34" fmla="*/ 255470 h 6505980"/>
              <a:gd name="connsiteX35" fmla="*/ 3193373 w 3592824"/>
              <a:gd name="connsiteY35" fmla="*/ 206920 h 6505980"/>
              <a:gd name="connsiteX36" fmla="*/ 3255727 w 3592824"/>
              <a:gd name="connsiteY36" fmla="*/ 153199 h 6505980"/>
              <a:gd name="connsiteX37" fmla="*/ 3326038 w 3592824"/>
              <a:gd name="connsiteY37" fmla="*/ 98736 h 6505980"/>
              <a:gd name="connsiteX38" fmla="*/ 3396772 w 3592824"/>
              <a:gd name="connsiteY38" fmla="*/ 57544 h 6505980"/>
              <a:gd name="connsiteX39" fmla="*/ 3465132 w 3592824"/>
              <a:gd name="connsiteY39" fmla="*/ 23864 h 6505980"/>
              <a:gd name="connsiteX40" fmla="*/ 3532718 w 3592824"/>
              <a:gd name="connsiteY40" fmla="*/ 3259 h 6505980"/>
              <a:gd name="connsiteX41" fmla="*/ 3587603 w 3592824"/>
              <a:gd name="connsiteY41" fmla="*/ 0 h 6505980"/>
              <a:gd name="connsiteX42" fmla="*/ 3592826 w 3592824"/>
              <a:gd name="connsiteY42" fmla="*/ 26762 h 6505980"/>
              <a:gd name="connsiteX43" fmla="*/ 3364346 w 3592824"/>
              <a:gd name="connsiteY43" fmla="*/ 165500 h 6505980"/>
              <a:gd name="connsiteX44" fmla="*/ 3152616 w 3592824"/>
              <a:gd name="connsiteY44" fmla="*/ 329280 h 6505980"/>
              <a:gd name="connsiteX45" fmla="*/ 2960808 w 3592824"/>
              <a:gd name="connsiteY45" fmla="*/ 513375 h 6505980"/>
              <a:gd name="connsiteX46" fmla="*/ 2797650 w 3592824"/>
              <a:gd name="connsiteY46" fmla="*/ 702384 h 6505980"/>
              <a:gd name="connsiteX47" fmla="*/ 2653992 w 3592824"/>
              <a:gd name="connsiteY47" fmla="*/ 892103 h 6505980"/>
              <a:gd name="connsiteX48" fmla="*/ 2576278 w 3592824"/>
              <a:gd name="connsiteY48" fmla="*/ 1039803 h 6505980"/>
              <a:gd name="connsiteX49" fmla="*/ 2451696 w 3592824"/>
              <a:gd name="connsiteY49" fmla="*/ 1220120 h 6505980"/>
              <a:gd name="connsiteX50" fmla="*/ 2333617 w 3592824"/>
              <a:gd name="connsiteY50" fmla="*/ 1482858 h 6505980"/>
              <a:gd name="connsiteX51" fmla="*/ 2239019 w 3592824"/>
              <a:gd name="connsiteY51" fmla="*/ 1750687 h 6505980"/>
              <a:gd name="connsiteX52" fmla="*/ 1708453 w 3592824"/>
              <a:gd name="connsiteY52" fmla="*/ 2932299 h 6505980"/>
              <a:gd name="connsiteX53" fmla="*/ 1722817 w 3592824"/>
              <a:gd name="connsiteY53" fmla="*/ 3822513 h 6505980"/>
              <a:gd name="connsiteX54" fmla="*/ 1536952 w 3592824"/>
              <a:gd name="connsiteY54" fmla="*/ 3772714 h 6505980"/>
              <a:gd name="connsiteX55" fmla="*/ 1541206 w 3592824"/>
              <a:gd name="connsiteY55" fmla="*/ 4042551 h 6505980"/>
              <a:gd name="connsiteX56" fmla="*/ 1736905 w 3592824"/>
              <a:gd name="connsiteY56" fmla="*/ 4202721 h 6505980"/>
              <a:gd name="connsiteX57" fmla="*/ 1910038 w 3592824"/>
              <a:gd name="connsiteY57" fmla="*/ 4375859 h 6505980"/>
              <a:gd name="connsiteX58" fmla="*/ 2049967 w 3592824"/>
              <a:gd name="connsiteY58" fmla="*/ 4551312 h 6505980"/>
              <a:gd name="connsiteX59" fmla="*/ 2161751 w 3592824"/>
              <a:gd name="connsiteY59" fmla="*/ 4736795 h 6505980"/>
              <a:gd name="connsiteX60" fmla="*/ 2245901 w 3592824"/>
              <a:gd name="connsiteY60" fmla="*/ 4927533 h 6505980"/>
              <a:gd name="connsiteX61" fmla="*/ 2299319 w 3592824"/>
              <a:gd name="connsiteY61" fmla="*/ 5113852 h 6505980"/>
              <a:gd name="connsiteX62" fmla="*/ 2323619 w 3592824"/>
              <a:gd name="connsiteY62" fmla="*/ 5302637 h 6505980"/>
              <a:gd name="connsiteX63" fmla="*/ 2316528 w 3592824"/>
              <a:gd name="connsiteY63" fmla="*/ 5487662 h 6505980"/>
              <a:gd name="connsiteX64" fmla="*/ 2281292 w 3592824"/>
              <a:gd name="connsiteY64" fmla="*/ 5660347 h 6505980"/>
              <a:gd name="connsiteX65" fmla="*/ 2254472 w 3592824"/>
              <a:gd name="connsiteY65" fmla="*/ 5669051 h 6505980"/>
              <a:gd name="connsiteX66" fmla="*/ 2243469 w 3592824"/>
              <a:gd name="connsiteY66" fmla="*/ 5622519 h 6505980"/>
              <a:gd name="connsiteX67" fmla="*/ 2276202 w 3592824"/>
              <a:gd name="connsiteY67" fmla="*/ 5518399 h 6505980"/>
              <a:gd name="connsiteX68" fmla="*/ 2277887 w 3592824"/>
              <a:gd name="connsiteY68" fmla="*/ 5401645 h 6505980"/>
              <a:gd name="connsiteX69" fmla="*/ 2265586 w 3592824"/>
              <a:gd name="connsiteY69" fmla="*/ 5272239 h 6505980"/>
              <a:gd name="connsiteX70" fmla="*/ 2226278 w 3592824"/>
              <a:gd name="connsiteY70" fmla="*/ 5142134 h 6505980"/>
              <a:gd name="connsiteX71" fmla="*/ 2167610 w 3592824"/>
              <a:gd name="connsiteY71" fmla="*/ 5005824 h 6505980"/>
              <a:gd name="connsiteX72" fmla="*/ 2094934 w 3592824"/>
              <a:gd name="connsiteY72" fmla="*/ 4873928 h 6505980"/>
              <a:gd name="connsiteX73" fmla="*/ 2004022 w 3592824"/>
              <a:gd name="connsiteY73" fmla="*/ 4747491 h 6505980"/>
              <a:gd name="connsiteX74" fmla="*/ 1897003 w 3592824"/>
              <a:gd name="connsiteY74" fmla="*/ 4628630 h 6505980"/>
              <a:gd name="connsiteX75" fmla="*/ 1786353 w 3592824"/>
              <a:gd name="connsiteY75" fmla="*/ 4521927 h 6505980"/>
              <a:gd name="connsiteX76" fmla="*/ 1718256 w 3592824"/>
              <a:gd name="connsiteY76" fmla="*/ 4469625 h 6505980"/>
              <a:gd name="connsiteX77" fmla="*/ 1664984 w 3592824"/>
              <a:gd name="connsiteY77" fmla="*/ 4416354 h 6505980"/>
              <a:gd name="connsiteX78" fmla="*/ 1610735 w 3592824"/>
              <a:gd name="connsiteY78" fmla="*/ 4377899 h 6505980"/>
              <a:gd name="connsiteX79" fmla="*/ 1556121 w 3592824"/>
              <a:gd name="connsiteY79" fmla="*/ 4343019 h 6505980"/>
              <a:gd name="connsiteX80" fmla="*/ 1496586 w 3592824"/>
              <a:gd name="connsiteY80" fmla="*/ 4326909 h 6505980"/>
              <a:gd name="connsiteX81" fmla="*/ 1424825 w 3592824"/>
              <a:gd name="connsiteY81" fmla="*/ 4611755 h 6505980"/>
              <a:gd name="connsiteX82" fmla="*/ 1341569 w 3592824"/>
              <a:gd name="connsiteY82" fmla="*/ 4877209 h 6505980"/>
              <a:gd name="connsiteX83" fmla="*/ 1246153 w 3592824"/>
              <a:gd name="connsiteY83" fmla="*/ 5146295 h 6505980"/>
              <a:gd name="connsiteX84" fmla="*/ 1133098 w 3592824"/>
              <a:gd name="connsiteY84" fmla="*/ 5409585 h 6505980"/>
              <a:gd name="connsiteX85" fmla="*/ 1002651 w 3592824"/>
              <a:gd name="connsiteY85" fmla="*/ 5687069 h 6505980"/>
              <a:gd name="connsiteX86" fmla="*/ 851621 w 3592824"/>
              <a:gd name="connsiteY86" fmla="*/ 5975542 h 6505980"/>
              <a:gd name="connsiteX87" fmla="*/ 819067 w 3592824"/>
              <a:gd name="connsiteY87" fmla="*/ 6021945 h 6505980"/>
              <a:gd name="connsiteX88" fmla="*/ 782039 w 3592824"/>
              <a:gd name="connsiteY88" fmla="*/ 6094137 h 6505980"/>
              <a:gd name="connsiteX89" fmla="*/ 732689 w 3592824"/>
              <a:gd name="connsiteY89" fmla="*/ 6165853 h 6505980"/>
              <a:gd name="connsiteX90" fmla="*/ 686953 w 3592824"/>
              <a:gd name="connsiteY90" fmla="*/ 6242495 h 6505980"/>
              <a:gd name="connsiteX91" fmla="*/ 633819 w 3592824"/>
              <a:gd name="connsiteY91" fmla="*/ 6322262 h 6505980"/>
              <a:gd name="connsiteX92" fmla="*/ 576894 w 3592824"/>
              <a:gd name="connsiteY92" fmla="*/ 6387714 h 6505980"/>
              <a:gd name="connsiteX93" fmla="*/ 520310 w 3592824"/>
              <a:gd name="connsiteY93" fmla="*/ 6444298 h 6505980"/>
              <a:gd name="connsiteX94" fmla="*/ 461122 w 3592824"/>
              <a:gd name="connsiteY94" fmla="*/ 6486433 h 6505980"/>
              <a:gd name="connsiteX95" fmla="*/ 409611 w 3592824"/>
              <a:gd name="connsiteY95" fmla="*/ 6505980 h 6505980"/>
              <a:gd name="connsiteX96" fmla="*/ 397795 w 3592824"/>
              <a:gd name="connsiteY96" fmla="*/ 6478382 h 6505980"/>
              <a:gd name="connsiteX97" fmla="*/ 580228 w 3592824"/>
              <a:gd name="connsiteY97" fmla="*/ 6260780 h 6505980"/>
              <a:gd name="connsiteX98" fmla="*/ 740291 w 3592824"/>
              <a:gd name="connsiteY98" fmla="*/ 6020812 h 6505980"/>
              <a:gd name="connsiteX99" fmla="*/ 876161 w 3592824"/>
              <a:gd name="connsiteY99" fmla="*/ 5764542 h 6505980"/>
              <a:gd name="connsiteX100" fmla="*/ 983460 w 3592824"/>
              <a:gd name="connsiteY100" fmla="*/ 5511282 h 6505980"/>
              <a:gd name="connsiteX101" fmla="*/ 1071980 w 3592824"/>
              <a:gd name="connsiteY101" fmla="*/ 5262934 h 6505980"/>
              <a:gd name="connsiteX102" fmla="*/ 1108340 w 3592824"/>
              <a:gd name="connsiteY102" fmla="*/ 5079541 h 6505980"/>
              <a:gd name="connsiteX103" fmla="*/ 1121344 w 3592824"/>
              <a:gd name="connsiteY103" fmla="*/ 5084649 h 6505980"/>
              <a:gd name="connsiteX104" fmla="*/ 1125291 w 3592824"/>
              <a:gd name="connsiteY104" fmla="*/ 5080701 h 6505980"/>
              <a:gd name="connsiteX105" fmla="*/ 1124442 w 3592824"/>
              <a:gd name="connsiteY105" fmla="*/ 5071961 h 6505980"/>
              <a:gd name="connsiteX106" fmla="*/ 1122157 w 3592824"/>
              <a:gd name="connsiteY106" fmla="*/ 5065724 h 6505980"/>
              <a:gd name="connsiteX107" fmla="*/ 1117049 w 3592824"/>
              <a:gd name="connsiteY107" fmla="*/ 5052716 h 6505980"/>
              <a:gd name="connsiteX108" fmla="*/ 1122811 w 3592824"/>
              <a:gd name="connsiteY108" fmla="*/ 5042696 h 6505980"/>
              <a:gd name="connsiteX109" fmla="*/ 1122495 w 3592824"/>
              <a:gd name="connsiteY109" fmla="*/ 5034485 h 6505980"/>
              <a:gd name="connsiteX110" fmla="*/ 1124158 w 3592824"/>
              <a:gd name="connsiteY110" fmla="*/ 5024300 h 6505980"/>
              <a:gd name="connsiteX111" fmla="*/ 1120205 w 3592824"/>
              <a:gd name="connsiteY111" fmla="*/ 5028252 h 6505980"/>
              <a:gd name="connsiteX112" fmla="*/ 1122495 w 3592824"/>
              <a:gd name="connsiteY112" fmla="*/ 5034485 h 6505980"/>
              <a:gd name="connsiteX113" fmla="*/ 1108340 w 3592824"/>
              <a:gd name="connsiteY113" fmla="*/ 5079541 h 6505980"/>
              <a:gd name="connsiteX114" fmla="*/ 1019535 w 3592824"/>
              <a:gd name="connsiteY114" fmla="*/ 5061794 h 6505980"/>
              <a:gd name="connsiteX115" fmla="*/ 907867 w 3592824"/>
              <a:gd name="connsiteY115" fmla="*/ 5071187 h 6505980"/>
              <a:gd name="connsiteX116" fmla="*/ 788983 w 3592824"/>
              <a:gd name="connsiteY116" fmla="*/ 5093104 h 6505980"/>
              <a:gd name="connsiteX117" fmla="*/ 658043 w 3592824"/>
              <a:gd name="connsiteY117" fmla="*/ 5134555 h 6505980"/>
              <a:gd name="connsiteX118" fmla="*/ 522026 w 3592824"/>
              <a:gd name="connsiteY118" fmla="*/ 5190653 h 6505980"/>
              <a:gd name="connsiteX119" fmla="*/ 384200 w 3592824"/>
              <a:gd name="connsiteY119" fmla="*/ 5252843 h 6505980"/>
              <a:gd name="connsiteX120" fmla="*/ 249344 w 3592824"/>
              <a:gd name="connsiteY120" fmla="*/ 5325897 h 6505980"/>
              <a:gd name="connsiteX121" fmla="*/ 120569 w 3592824"/>
              <a:gd name="connsiteY121" fmla="*/ 5397133 h 6505980"/>
              <a:gd name="connsiteX122" fmla="*/ 0 w 3592824"/>
              <a:gd name="connsiteY122" fmla="*/ 5468693 h 6505980"/>
              <a:gd name="connsiteX123" fmla="*/ 124698 w 3592824"/>
              <a:gd name="connsiteY123" fmla="*/ 5335477 h 6505980"/>
              <a:gd name="connsiteX124" fmla="*/ 246734 w 3592824"/>
              <a:gd name="connsiteY124" fmla="*/ 5221959 h 6505980"/>
              <a:gd name="connsiteX125" fmla="*/ 376856 w 3592824"/>
              <a:gd name="connsiteY125" fmla="*/ 5132327 h 6505980"/>
              <a:gd name="connsiteX126" fmla="*/ 515500 w 3592824"/>
              <a:gd name="connsiteY126" fmla="*/ 5051213 h 6505980"/>
              <a:gd name="connsiteX127" fmla="*/ 659408 w 3592824"/>
              <a:gd name="connsiteY127" fmla="*/ 4987219 h 6505980"/>
              <a:gd name="connsiteX128" fmla="*/ 820898 w 3592824"/>
              <a:gd name="connsiteY128" fmla="*/ 4940794 h 6505980"/>
              <a:gd name="connsiteX129" fmla="*/ 1181074 w 3592824"/>
              <a:gd name="connsiteY129" fmla="*/ 4846988 h 6505980"/>
              <a:gd name="connsiteX130" fmla="*/ 1226539 w 3592824"/>
              <a:gd name="connsiteY130" fmla="*/ 4526635 h 6505980"/>
              <a:gd name="connsiteX131" fmla="*/ 1248314 w 3592824"/>
              <a:gd name="connsiteY131" fmla="*/ 4207589 h 6505980"/>
              <a:gd name="connsiteX132" fmla="*/ 1246367 w 3592824"/>
              <a:gd name="connsiteY132" fmla="*/ 3884569 h 6505980"/>
              <a:gd name="connsiteX133" fmla="*/ 1230789 w 3592824"/>
              <a:gd name="connsiteY133" fmla="*/ 3690675 h 6505980"/>
              <a:gd name="connsiteX134" fmla="*/ 1267627 w 3592824"/>
              <a:gd name="connsiteY134" fmla="*/ 3672408 h 6505980"/>
              <a:gd name="connsiteX0" fmla="*/ 1457972 w 3592824"/>
              <a:gd name="connsiteY0" fmla="*/ 2766635 h 6505980"/>
              <a:gd name="connsiteX1" fmla="*/ 1914541 w 3592824"/>
              <a:gd name="connsiteY1" fmla="*/ 1815401 h 6505980"/>
              <a:gd name="connsiteX2" fmla="*/ 1759871 w 3592824"/>
              <a:gd name="connsiteY2" fmla="*/ 1626771 h 6505980"/>
              <a:gd name="connsiteX3" fmla="*/ 1630255 w 3592824"/>
              <a:gd name="connsiteY3" fmla="*/ 1432944 h 6505980"/>
              <a:gd name="connsiteX4" fmla="*/ 1533657 w 3592824"/>
              <a:gd name="connsiteY4" fmla="*/ 1245834 h 6505980"/>
              <a:gd name="connsiteX5" fmla="*/ 1466898 w 3592824"/>
              <a:gd name="connsiteY5" fmla="*/ 1057506 h 6505980"/>
              <a:gd name="connsiteX6" fmla="*/ 1428386 w 3592824"/>
              <a:gd name="connsiteY6" fmla="*/ 871911 h 6505980"/>
              <a:gd name="connsiteX7" fmla="*/ 1418926 w 3592824"/>
              <a:gd name="connsiteY7" fmla="*/ 698165 h 6505980"/>
              <a:gd name="connsiteX8" fmla="*/ 1438518 w 3592824"/>
              <a:gd name="connsiteY8" fmla="*/ 529931 h 6505980"/>
              <a:gd name="connsiteX9" fmla="*/ 1487966 w 3592824"/>
              <a:gd name="connsiteY9" fmla="*/ 373157 h 6505980"/>
              <a:gd name="connsiteX10" fmla="*/ 1562109 w 3592824"/>
              <a:gd name="connsiteY10" fmla="*/ 234344 h 6505980"/>
              <a:gd name="connsiteX11" fmla="*/ 1590347 w 3592824"/>
              <a:gd name="connsiteY11" fmla="*/ 233909 h 6505980"/>
              <a:gd name="connsiteX12" fmla="*/ 1590423 w 3592824"/>
              <a:gd name="connsiteY12" fmla="*/ 276688 h 6505980"/>
              <a:gd name="connsiteX13" fmla="*/ 1534480 w 3592824"/>
              <a:gd name="connsiteY13" fmla="*/ 357380 h 6505980"/>
              <a:gd name="connsiteX14" fmla="*/ 1506010 w 3592824"/>
              <a:gd name="connsiteY14" fmla="*/ 457037 h 6505980"/>
              <a:gd name="connsiteX15" fmla="*/ 1488317 w 3592824"/>
              <a:gd name="connsiteY15" fmla="*/ 571212 h 6505980"/>
              <a:gd name="connsiteX16" fmla="*/ 1496884 w 3592824"/>
              <a:gd name="connsiteY16" fmla="*/ 693061 h 6505980"/>
              <a:gd name="connsiteX17" fmla="*/ 1522975 w 3592824"/>
              <a:gd name="connsiteY17" fmla="*/ 825308 h 6505980"/>
              <a:gd name="connsiteX18" fmla="*/ 1563776 w 3592824"/>
              <a:gd name="connsiteY18" fmla="*/ 957444 h 6505980"/>
              <a:gd name="connsiteX19" fmla="*/ 1623676 w 3592824"/>
              <a:gd name="connsiteY19" fmla="*/ 1089683 h 6505980"/>
              <a:gd name="connsiteX20" fmla="*/ 1701073 w 3592824"/>
              <a:gd name="connsiteY20" fmla="*/ 1219640 h 6505980"/>
              <a:gd name="connsiteX21" fmla="*/ 1784824 w 3592824"/>
              <a:gd name="connsiteY21" fmla="*/ 1340138 h 6505980"/>
              <a:gd name="connsiteX22" fmla="*/ 1839433 w 3592824"/>
              <a:gd name="connsiteY22" fmla="*/ 1402829 h 6505980"/>
              <a:gd name="connsiteX23" fmla="*/ 1879314 w 3592824"/>
              <a:gd name="connsiteY23" fmla="*/ 1462471 h 6505980"/>
              <a:gd name="connsiteX24" fmla="*/ 1923557 w 3592824"/>
              <a:gd name="connsiteY24" fmla="*/ 1509661 h 6505980"/>
              <a:gd name="connsiteX25" fmla="*/ 1968977 w 3592824"/>
              <a:gd name="connsiteY25" fmla="*/ 1553881 h 6505980"/>
              <a:gd name="connsiteX26" fmla="*/ 2023524 w 3592824"/>
              <a:gd name="connsiteY26" fmla="*/ 1583302 h 6505980"/>
              <a:gd name="connsiteX27" fmla="*/ 2159168 w 3592824"/>
              <a:gd name="connsiteY27" fmla="*/ 1357898 h 6505980"/>
              <a:gd name="connsiteX28" fmla="*/ 2301613 w 3592824"/>
              <a:gd name="connsiteY28" fmla="*/ 1152134 h 6505980"/>
              <a:gd name="connsiteX29" fmla="*/ 2456786 w 3592824"/>
              <a:gd name="connsiteY29" fmla="*/ 946442 h 6505980"/>
              <a:gd name="connsiteX30" fmla="*/ 2627883 w 3592824"/>
              <a:gd name="connsiteY30" fmla="*/ 750343 h 6505980"/>
              <a:gd name="connsiteX31" fmla="*/ 2819251 w 3592824"/>
              <a:gd name="connsiteY31" fmla="*/ 546637 h 6505980"/>
              <a:gd name="connsiteX32" fmla="*/ 3033293 w 3592824"/>
              <a:gd name="connsiteY32" fmla="*/ 338904 h 6505980"/>
              <a:gd name="connsiteX33" fmla="*/ 3075801 w 3592824"/>
              <a:gd name="connsiteY33" fmla="*/ 307656 h 6505980"/>
              <a:gd name="connsiteX34" fmla="*/ 3128615 w 3592824"/>
              <a:gd name="connsiteY34" fmla="*/ 255470 h 6505980"/>
              <a:gd name="connsiteX35" fmla="*/ 3193373 w 3592824"/>
              <a:gd name="connsiteY35" fmla="*/ 206920 h 6505980"/>
              <a:gd name="connsiteX36" fmla="*/ 3255727 w 3592824"/>
              <a:gd name="connsiteY36" fmla="*/ 153199 h 6505980"/>
              <a:gd name="connsiteX37" fmla="*/ 3326038 w 3592824"/>
              <a:gd name="connsiteY37" fmla="*/ 98736 h 6505980"/>
              <a:gd name="connsiteX38" fmla="*/ 3396772 w 3592824"/>
              <a:gd name="connsiteY38" fmla="*/ 57544 h 6505980"/>
              <a:gd name="connsiteX39" fmla="*/ 3465132 w 3592824"/>
              <a:gd name="connsiteY39" fmla="*/ 23864 h 6505980"/>
              <a:gd name="connsiteX40" fmla="*/ 3532718 w 3592824"/>
              <a:gd name="connsiteY40" fmla="*/ 3259 h 6505980"/>
              <a:gd name="connsiteX41" fmla="*/ 3587603 w 3592824"/>
              <a:gd name="connsiteY41" fmla="*/ 0 h 6505980"/>
              <a:gd name="connsiteX42" fmla="*/ 3592826 w 3592824"/>
              <a:gd name="connsiteY42" fmla="*/ 26762 h 6505980"/>
              <a:gd name="connsiteX43" fmla="*/ 3364346 w 3592824"/>
              <a:gd name="connsiteY43" fmla="*/ 165500 h 6505980"/>
              <a:gd name="connsiteX44" fmla="*/ 3152616 w 3592824"/>
              <a:gd name="connsiteY44" fmla="*/ 329280 h 6505980"/>
              <a:gd name="connsiteX45" fmla="*/ 2960808 w 3592824"/>
              <a:gd name="connsiteY45" fmla="*/ 513375 h 6505980"/>
              <a:gd name="connsiteX46" fmla="*/ 2797650 w 3592824"/>
              <a:gd name="connsiteY46" fmla="*/ 702384 h 6505980"/>
              <a:gd name="connsiteX47" fmla="*/ 2653992 w 3592824"/>
              <a:gd name="connsiteY47" fmla="*/ 892103 h 6505980"/>
              <a:gd name="connsiteX48" fmla="*/ 2576278 w 3592824"/>
              <a:gd name="connsiteY48" fmla="*/ 1039803 h 6505980"/>
              <a:gd name="connsiteX49" fmla="*/ 2451696 w 3592824"/>
              <a:gd name="connsiteY49" fmla="*/ 1220120 h 6505980"/>
              <a:gd name="connsiteX50" fmla="*/ 2333617 w 3592824"/>
              <a:gd name="connsiteY50" fmla="*/ 1482858 h 6505980"/>
              <a:gd name="connsiteX51" fmla="*/ 2239019 w 3592824"/>
              <a:gd name="connsiteY51" fmla="*/ 1750687 h 6505980"/>
              <a:gd name="connsiteX52" fmla="*/ 1708453 w 3592824"/>
              <a:gd name="connsiteY52" fmla="*/ 2932299 h 6505980"/>
              <a:gd name="connsiteX53" fmla="*/ 1722817 w 3592824"/>
              <a:gd name="connsiteY53" fmla="*/ 3822513 h 6505980"/>
              <a:gd name="connsiteX54" fmla="*/ 1536952 w 3592824"/>
              <a:gd name="connsiteY54" fmla="*/ 3772714 h 6505980"/>
              <a:gd name="connsiteX55" fmla="*/ 1541206 w 3592824"/>
              <a:gd name="connsiteY55" fmla="*/ 4042551 h 6505980"/>
              <a:gd name="connsiteX56" fmla="*/ 1736905 w 3592824"/>
              <a:gd name="connsiteY56" fmla="*/ 4202721 h 6505980"/>
              <a:gd name="connsiteX57" fmla="*/ 1910038 w 3592824"/>
              <a:gd name="connsiteY57" fmla="*/ 4375859 h 6505980"/>
              <a:gd name="connsiteX58" fmla="*/ 2049967 w 3592824"/>
              <a:gd name="connsiteY58" fmla="*/ 4551312 h 6505980"/>
              <a:gd name="connsiteX59" fmla="*/ 2161751 w 3592824"/>
              <a:gd name="connsiteY59" fmla="*/ 4736795 h 6505980"/>
              <a:gd name="connsiteX60" fmla="*/ 2245901 w 3592824"/>
              <a:gd name="connsiteY60" fmla="*/ 4927533 h 6505980"/>
              <a:gd name="connsiteX61" fmla="*/ 2299319 w 3592824"/>
              <a:gd name="connsiteY61" fmla="*/ 5113852 h 6505980"/>
              <a:gd name="connsiteX62" fmla="*/ 2323619 w 3592824"/>
              <a:gd name="connsiteY62" fmla="*/ 5302637 h 6505980"/>
              <a:gd name="connsiteX63" fmla="*/ 2316528 w 3592824"/>
              <a:gd name="connsiteY63" fmla="*/ 5487662 h 6505980"/>
              <a:gd name="connsiteX64" fmla="*/ 2281292 w 3592824"/>
              <a:gd name="connsiteY64" fmla="*/ 5660347 h 6505980"/>
              <a:gd name="connsiteX65" fmla="*/ 2254472 w 3592824"/>
              <a:gd name="connsiteY65" fmla="*/ 5669051 h 6505980"/>
              <a:gd name="connsiteX66" fmla="*/ 2243469 w 3592824"/>
              <a:gd name="connsiteY66" fmla="*/ 5622519 h 6505980"/>
              <a:gd name="connsiteX67" fmla="*/ 2276202 w 3592824"/>
              <a:gd name="connsiteY67" fmla="*/ 5518399 h 6505980"/>
              <a:gd name="connsiteX68" fmla="*/ 2277887 w 3592824"/>
              <a:gd name="connsiteY68" fmla="*/ 5401645 h 6505980"/>
              <a:gd name="connsiteX69" fmla="*/ 2265586 w 3592824"/>
              <a:gd name="connsiteY69" fmla="*/ 5272239 h 6505980"/>
              <a:gd name="connsiteX70" fmla="*/ 2226278 w 3592824"/>
              <a:gd name="connsiteY70" fmla="*/ 5142134 h 6505980"/>
              <a:gd name="connsiteX71" fmla="*/ 2167610 w 3592824"/>
              <a:gd name="connsiteY71" fmla="*/ 5005824 h 6505980"/>
              <a:gd name="connsiteX72" fmla="*/ 2094934 w 3592824"/>
              <a:gd name="connsiteY72" fmla="*/ 4873928 h 6505980"/>
              <a:gd name="connsiteX73" fmla="*/ 2004022 w 3592824"/>
              <a:gd name="connsiteY73" fmla="*/ 4747491 h 6505980"/>
              <a:gd name="connsiteX74" fmla="*/ 1897003 w 3592824"/>
              <a:gd name="connsiteY74" fmla="*/ 4628630 h 6505980"/>
              <a:gd name="connsiteX75" fmla="*/ 1786353 w 3592824"/>
              <a:gd name="connsiteY75" fmla="*/ 4521927 h 6505980"/>
              <a:gd name="connsiteX76" fmla="*/ 1718256 w 3592824"/>
              <a:gd name="connsiteY76" fmla="*/ 4469625 h 6505980"/>
              <a:gd name="connsiteX77" fmla="*/ 1664984 w 3592824"/>
              <a:gd name="connsiteY77" fmla="*/ 4416354 h 6505980"/>
              <a:gd name="connsiteX78" fmla="*/ 1610735 w 3592824"/>
              <a:gd name="connsiteY78" fmla="*/ 4377899 h 6505980"/>
              <a:gd name="connsiteX79" fmla="*/ 1556121 w 3592824"/>
              <a:gd name="connsiteY79" fmla="*/ 4343019 h 6505980"/>
              <a:gd name="connsiteX80" fmla="*/ 1496586 w 3592824"/>
              <a:gd name="connsiteY80" fmla="*/ 4326909 h 6505980"/>
              <a:gd name="connsiteX81" fmla="*/ 1424825 w 3592824"/>
              <a:gd name="connsiteY81" fmla="*/ 4611755 h 6505980"/>
              <a:gd name="connsiteX82" fmla="*/ 1341569 w 3592824"/>
              <a:gd name="connsiteY82" fmla="*/ 4877209 h 6505980"/>
              <a:gd name="connsiteX83" fmla="*/ 1246153 w 3592824"/>
              <a:gd name="connsiteY83" fmla="*/ 5146295 h 6505980"/>
              <a:gd name="connsiteX84" fmla="*/ 1133098 w 3592824"/>
              <a:gd name="connsiteY84" fmla="*/ 5409585 h 6505980"/>
              <a:gd name="connsiteX85" fmla="*/ 1002651 w 3592824"/>
              <a:gd name="connsiteY85" fmla="*/ 5687069 h 6505980"/>
              <a:gd name="connsiteX86" fmla="*/ 851621 w 3592824"/>
              <a:gd name="connsiteY86" fmla="*/ 5975542 h 6505980"/>
              <a:gd name="connsiteX87" fmla="*/ 819067 w 3592824"/>
              <a:gd name="connsiteY87" fmla="*/ 6021945 h 6505980"/>
              <a:gd name="connsiteX88" fmla="*/ 782039 w 3592824"/>
              <a:gd name="connsiteY88" fmla="*/ 6094137 h 6505980"/>
              <a:gd name="connsiteX89" fmla="*/ 732689 w 3592824"/>
              <a:gd name="connsiteY89" fmla="*/ 6165853 h 6505980"/>
              <a:gd name="connsiteX90" fmla="*/ 686953 w 3592824"/>
              <a:gd name="connsiteY90" fmla="*/ 6242495 h 6505980"/>
              <a:gd name="connsiteX91" fmla="*/ 633819 w 3592824"/>
              <a:gd name="connsiteY91" fmla="*/ 6322262 h 6505980"/>
              <a:gd name="connsiteX92" fmla="*/ 576894 w 3592824"/>
              <a:gd name="connsiteY92" fmla="*/ 6387714 h 6505980"/>
              <a:gd name="connsiteX93" fmla="*/ 520310 w 3592824"/>
              <a:gd name="connsiteY93" fmla="*/ 6444298 h 6505980"/>
              <a:gd name="connsiteX94" fmla="*/ 461122 w 3592824"/>
              <a:gd name="connsiteY94" fmla="*/ 6486433 h 6505980"/>
              <a:gd name="connsiteX95" fmla="*/ 409611 w 3592824"/>
              <a:gd name="connsiteY95" fmla="*/ 6505980 h 6505980"/>
              <a:gd name="connsiteX96" fmla="*/ 397795 w 3592824"/>
              <a:gd name="connsiteY96" fmla="*/ 6478382 h 6505980"/>
              <a:gd name="connsiteX97" fmla="*/ 580228 w 3592824"/>
              <a:gd name="connsiteY97" fmla="*/ 6260780 h 6505980"/>
              <a:gd name="connsiteX98" fmla="*/ 740291 w 3592824"/>
              <a:gd name="connsiteY98" fmla="*/ 6020812 h 6505980"/>
              <a:gd name="connsiteX99" fmla="*/ 876161 w 3592824"/>
              <a:gd name="connsiteY99" fmla="*/ 5764542 h 6505980"/>
              <a:gd name="connsiteX100" fmla="*/ 983460 w 3592824"/>
              <a:gd name="connsiteY100" fmla="*/ 5511282 h 6505980"/>
              <a:gd name="connsiteX101" fmla="*/ 1071980 w 3592824"/>
              <a:gd name="connsiteY101" fmla="*/ 5262934 h 6505980"/>
              <a:gd name="connsiteX102" fmla="*/ 1108340 w 3592824"/>
              <a:gd name="connsiteY102" fmla="*/ 5079541 h 6505980"/>
              <a:gd name="connsiteX103" fmla="*/ 1121344 w 3592824"/>
              <a:gd name="connsiteY103" fmla="*/ 5084649 h 6505980"/>
              <a:gd name="connsiteX104" fmla="*/ 1125291 w 3592824"/>
              <a:gd name="connsiteY104" fmla="*/ 5080701 h 6505980"/>
              <a:gd name="connsiteX105" fmla="*/ 1124442 w 3592824"/>
              <a:gd name="connsiteY105" fmla="*/ 5071961 h 6505980"/>
              <a:gd name="connsiteX106" fmla="*/ 1122157 w 3592824"/>
              <a:gd name="connsiteY106" fmla="*/ 5065724 h 6505980"/>
              <a:gd name="connsiteX107" fmla="*/ 1117049 w 3592824"/>
              <a:gd name="connsiteY107" fmla="*/ 5052716 h 6505980"/>
              <a:gd name="connsiteX108" fmla="*/ 1122811 w 3592824"/>
              <a:gd name="connsiteY108" fmla="*/ 5042696 h 6505980"/>
              <a:gd name="connsiteX109" fmla="*/ 1122495 w 3592824"/>
              <a:gd name="connsiteY109" fmla="*/ 5034485 h 6505980"/>
              <a:gd name="connsiteX110" fmla="*/ 1124158 w 3592824"/>
              <a:gd name="connsiteY110" fmla="*/ 5024300 h 6505980"/>
              <a:gd name="connsiteX111" fmla="*/ 1120205 w 3592824"/>
              <a:gd name="connsiteY111" fmla="*/ 5028252 h 6505980"/>
              <a:gd name="connsiteX112" fmla="*/ 1122495 w 3592824"/>
              <a:gd name="connsiteY112" fmla="*/ 5034485 h 6505980"/>
              <a:gd name="connsiteX113" fmla="*/ 1108340 w 3592824"/>
              <a:gd name="connsiteY113" fmla="*/ 5079541 h 6505980"/>
              <a:gd name="connsiteX114" fmla="*/ 1019535 w 3592824"/>
              <a:gd name="connsiteY114" fmla="*/ 5061794 h 6505980"/>
              <a:gd name="connsiteX115" fmla="*/ 907867 w 3592824"/>
              <a:gd name="connsiteY115" fmla="*/ 5071187 h 6505980"/>
              <a:gd name="connsiteX116" fmla="*/ 788983 w 3592824"/>
              <a:gd name="connsiteY116" fmla="*/ 5093104 h 6505980"/>
              <a:gd name="connsiteX117" fmla="*/ 658043 w 3592824"/>
              <a:gd name="connsiteY117" fmla="*/ 5134555 h 6505980"/>
              <a:gd name="connsiteX118" fmla="*/ 522026 w 3592824"/>
              <a:gd name="connsiteY118" fmla="*/ 5190653 h 6505980"/>
              <a:gd name="connsiteX119" fmla="*/ 384200 w 3592824"/>
              <a:gd name="connsiteY119" fmla="*/ 5252843 h 6505980"/>
              <a:gd name="connsiteX120" fmla="*/ 249344 w 3592824"/>
              <a:gd name="connsiteY120" fmla="*/ 5325897 h 6505980"/>
              <a:gd name="connsiteX121" fmla="*/ 120569 w 3592824"/>
              <a:gd name="connsiteY121" fmla="*/ 5397133 h 6505980"/>
              <a:gd name="connsiteX122" fmla="*/ 0 w 3592824"/>
              <a:gd name="connsiteY122" fmla="*/ 5468693 h 6505980"/>
              <a:gd name="connsiteX123" fmla="*/ 124698 w 3592824"/>
              <a:gd name="connsiteY123" fmla="*/ 5335477 h 6505980"/>
              <a:gd name="connsiteX124" fmla="*/ 246734 w 3592824"/>
              <a:gd name="connsiteY124" fmla="*/ 5221959 h 6505980"/>
              <a:gd name="connsiteX125" fmla="*/ 376856 w 3592824"/>
              <a:gd name="connsiteY125" fmla="*/ 5132327 h 6505980"/>
              <a:gd name="connsiteX126" fmla="*/ 515500 w 3592824"/>
              <a:gd name="connsiteY126" fmla="*/ 5051213 h 6505980"/>
              <a:gd name="connsiteX127" fmla="*/ 659408 w 3592824"/>
              <a:gd name="connsiteY127" fmla="*/ 4987219 h 6505980"/>
              <a:gd name="connsiteX128" fmla="*/ 820898 w 3592824"/>
              <a:gd name="connsiteY128" fmla="*/ 4940794 h 6505980"/>
              <a:gd name="connsiteX129" fmla="*/ 1181074 w 3592824"/>
              <a:gd name="connsiteY129" fmla="*/ 4846988 h 6505980"/>
              <a:gd name="connsiteX130" fmla="*/ 1226539 w 3592824"/>
              <a:gd name="connsiteY130" fmla="*/ 4526635 h 6505980"/>
              <a:gd name="connsiteX131" fmla="*/ 1248314 w 3592824"/>
              <a:gd name="connsiteY131" fmla="*/ 4207589 h 6505980"/>
              <a:gd name="connsiteX132" fmla="*/ 1246367 w 3592824"/>
              <a:gd name="connsiteY132" fmla="*/ 3884569 h 6505980"/>
              <a:gd name="connsiteX133" fmla="*/ 1267627 w 3592824"/>
              <a:gd name="connsiteY133" fmla="*/ 3672408 h 6505980"/>
              <a:gd name="connsiteX0" fmla="*/ 1457972 w 3592824"/>
              <a:gd name="connsiteY0" fmla="*/ 2766635 h 6505980"/>
              <a:gd name="connsiteX1" fmla="*/ 1914541 w 3592824"/>
              <a:gd name="connsiteY1" fmla="*/ 1815401 h 6505980"/>
              <a:gd name="connsiteX2" fmla="*/ 1759871 w 3592824"/>
              <a:gd name="connsiteY2" fmla="*/ 1626771 h 6505980"/>
              <a:gd name="connsiteX3" fmla="*/ 1630255 w 3592824"/>
              <a:gd name="connsiteY3" fmla="*/ 1432944 h 6505980"/>
              <a:gd name="connsiteX4" fmla="*/ 1533657 w 3592824"/>
              <a:gd name="connsiteY4" fmla="*/ 1245834 h 6505980"/>
              <a:gd name="connsiteX5" fmla="*/ 1466898 w 3592824"/>
              <a:gd name="connsiteY5" fmla="*/ 1057506 h 6505980"/>
              <a:gd name="connsiteX6" fmla="*/ 1428386 w 3592824"/>
              <a:gd name="connsiteY6" fmla="*/ 871911 h 6505980"/>
              <a:gd name="connsiteX7" fmla="*/ 1418926 w 3592824"/>
              <a:gd name="connsiteY7" fmla="*/ 698165 h 6505980"/>
              <a:gd name="connsiteX8" fmla="*/ 1438518 w 3592824"/>
              <a:gd name="connsiteY8" fmla="*/ 529931 h 6505980"/>
              <a:gd name="connsiteX9" fmla="*/ 1487966 w 3592824"/>
              <a:gd name="connsiteY9" fmla="*/ 373157 h 6505980"/>
              <a:gd name="connsiteX10" fmla="*/ 1562109 w 3592824"/>
              <a:gd name="connsiteY10" fmla="*/ 234344 h 6505980"/>
              <a:gd name="connsiteX11" fmla="*/ 1590347 w 3592824"/>
              <a:gd name="connsiteY11" fmla="*/ 233909 h 6505980"/>
              <a:gd name="connsiteX12" fmla="*/ 1590423 w 3592824"/>
              <a:gd name="connsiteY12" fmla="*/ 276688 h 6505980"/>
              <a:gd name="connsiteX13" fmla="*/ 1534480 w 3592824"/>
              <a:gd name="connsiteY13" fmla="*/ 357380 h 6505980"/>
              <a:gd name="connsiteX14" fmla="*/ 1506010 w 3592824"/>
              <a:gd name="connsiteY14" fmla="*/ 457037 h 6505980"/>
              <a:gd name="connsiteX15" fmla="*/ 1488317 w 3592824"/>
              <a:gd name="connsiteY15" fmla="*/ 571212 h 6505980"/>
              <a:gd name="connsiteX16" fmla="*/ 1496884 w 3592824"/>
              <a:gd name="connsiteY16" fmla="*/ 693061 h 6505980"/>
              <a:gd name="connsiteX17" fmla="*/ 1522975 w 3592824"/>
              <a:gd name="connsiteY17" fmla="*/ 825308 h 6505980"/>
              <a:gd name="connsiteX18" fmla="*/ 1563776 w 3592824"/>
              <a:gd name="connsiteY18" fmla="*/ 957444 h 6505980"/>
              <a:gd name="connsiteX19" fmla="*/ 1623676 w 3592824"/>
              <a:gd name="connsiteY19" fmla="*/ 1089683 h 6505980"/>
              <a:gd name="connsiteX20" fmla="*/ 1701073 w 3592824"/>
              <a:gd name="connsiteY20" fmla="*/ 1219640 h 6505980"/>
              <a:gd name="connsiteX21" fmla="*/ 1784824 w 3592824"/>
              <a:gd name="connsiteY21" fmla="*/ 1340138 h 6505980"/>
              <a:gd name="connsiteX22" fmla="*/ 1839433 w 3592824"/>
              <a:gd name="connsiteY22" fmla="*/ 1402829 h 6505980"/>
              <a:gd name="connsiteX23" fmla="*/ 1879314 w 3592824"/>
              <a:gd name="connsiteY23" fmla="*/ 1462471 h 6505980"/>
              <a:gd name="connsiteX24" fmla="*/ 1923557 w 3592824"/>
              <a:gd name="connsiteY24" fmla="*/ 1509661 h 6505980"/>
              <a:gd name="connsiteX25" fmla="*/ 1968977 w 3592824"/>
              <a:gd name="connsiteY25" fmla="*/ 1553881 h 6505980"/>
              <a:gd name="connsiteX26" fmla="*/ 2023524 w 3592824"/>
              <a:gd name="connsiteY26" fmla="*/ 1583302 h 6505980"/>
              <a:gd name="connsiteX27" fmla="*/ 2159168 w 3592824"/>
              <a:gd name="connsiteY27" fmla="*/ 1357898 h 6505980"/>
              <a:gd name="connsiteX28" fmla="*/ 2301613 w 3592824"/>
              <a:gd name="connsiteY28" fmla="*/ 1152134 h 6505980"/>
              <a:gd name="connsiteX29" fmla="*/ 2456786 w 3592824"/>
              <a:gd name="connsiteY29" fmla="*/ 946442 h 6505980"/>
              <a:gd name="connsiteX30" fmla="*/ 2627883 w 3592824"/>
              <a:gd name="connsiteY30" fmla="*/ 750343 h 6505980"/>
              <a:gd name="connsiteX31" fmla="*/ 2819251 w 3592824"/>
              <a:gd name="connsiteY31" fmla="*/ 546637 h 6505980"/>
              <a:gd name="connsiteX32" fmla="*/ 3033293 w 3592824"/>
              <a:gd name="connsiteY32" fmla="*/ 338904 h 6505980"/>
              <a:gd name="connsiteX33" fmla="*/ 3075801 w 3592824"/>
              <a:gd name="connsiteY33" fmla="*/ 307656 h 6505980"/>
              <a:gd name="connsiteX34" fmla="*/ 3128615 w 3592824"/>
              <a:gd name="connsiteY34" fmla="*/ 255470 h 6505980"/>
              <a:gd name="connsiteX35" fmla="*/ 3193373 w 3592824"/>
              <a:gd name="connsiteY35" fmla="*/ 206920 h 6505980"/>
              <a:gd name="connsiteX36" fmla="*/ 3255727 w 3592824"/>
              <a:gd name="connsiteY36" fmla="*/ 153199 h 6505980"/>
              <a:gd name="connsiteX37" fmla="*/ 3326038 w 3592824"/>
              <a:gd name="connsiteY37" fmla="*/ 98736 h 6505980"/>
              <a:gd name="connsiteX38" fmla="*/ 3396772 w 3592824"/>
              <a:gd name="connsiteY38" fmla="*/ 57544 h 6505980"/>
              <a:gd name="connsiteX39" fmla="*/ 3465132 w 3592824"/>
              <a:gd name="connsiteY39" fmla="*/ 23864 h 6505980"/>
              <a:gd name="connsiteX40" fmla="*/ 3532718 w 3592824"/>
              <a:gd name="connsiteY40" fmla="*/ 3259 h 6505980"/>
              <a:gd name="connsiteX41" fmla="*/ 3587603 w 3592824"/>
              <a:gd name="connsiteY41" fmla="*/ 0 h 6505980"/>
              <a:gd name="connsiteX42" fmla="*/ 3592826 w 3592824"/>
              <a:gd name="connsiteY42" fmla="*/ 26762 h 6505980"/>
              <a:gd name="connsiteX43" fmla="*/ 3364346 w 3592824"/>
              <a:gd name="connsiteY43" fmla="*/ 165500 h 6505980"/>
              <a:gd name="connsiteX44" fmla="*/ 3152616 w 3592824"/>
              <a:gd name="connsiteY44" fmla="*/ 329280 h 6505980"/>
              <a:gd name="connsiteX45" fmla="*/ 2960808 w 3592824"/>
              <a:gd name="connsiteY45" fmla="*/ 513375 h 6505980"/>
              <a:gd name="connsiteX46" fmla="*/ 2797650 w 3592824"/>
              <a:gd name="connsiteY46" fmla="*/ 702384 h 6505980"/>
              <a:gd name="connsiteX47" fmla="*/ 2653992 w 3592824"/>
              <a:gd name="connsiteY47" fmla="*/ 892103 h 6505980"/>
              <a:gd name="connsiteX48" fmla="*/ 2576278 w 3592824"/>
              <a:gd name="connsiteY48" fmla="*/ 1039803 h 6505980"/>
              <a:gd name="connsiteX49" fmla="*/ 2451696 w 3592824"/>
              <a:gd name="connsiteY49" fmla="*/ 1220120 h 6505980"/>
              <a:gd name="connsiteX50" fmla="*/ 2333617 w 3592824"/>
              <a:gd name="connsiteY50" fmla="*/ 1482858 h 6505980"/>
              <a:gd name="connsiteX51" fmla="*/ 2239019 w 3592824"/>
              <a:gd name="connsiteY51" fmla="*/ 1750687 h 6505980"/>
              <a:gd name="connsiteX52" fmla="*/ 1708453 w 3592824"/>
              <a:gd name="connsiteY52" fmla="*/ 2932299 h 6505980"/>
              <a:gd name="connsiteX53" fmla="*/ 1536952 w 3592824"/>
              <a:gd name="connsiteY53" fmla="*/ 3772714 h 6505980"/>
              <a:gd name="connsiteX54" fmla="*/ 1541206 w 3592824"/>
              <a:gd name="connsiteY54" fmla="*/ 4042551 h 6505980"/>
              <a:gd name="connsiteX55" fmla="*/ 1736905 w 3592824"/>
              <a:gd name="connsiteY55" fmla="*/ 4202721 h 6505980"/>
              <a:gd name="connsiteX56" fmla="*/ 1910038 w 3592824"/>
              <a:gd name="connsiteY56" fmla="*/ 4375859 h 6505980"/>
              <a:gd name="connsiteX57" fmla="*/ 2049967 w 3592824"/>
              <a:gd name="connsiteY57" fmla="*/ 4551312 h 6505980"/>
              <a:gd name="connsiteX58" fmla="*/ 2161751 w 3592824"/>
              <a:gd name="connsiteY58" fmla="*/ 4736795 h 6505980"/>
              <a:gd name="connsiteX59" fmla="*/ 2245901 w 3592824"/>
              <a:gd name="connsiteY59" fmla="*/ 4927533 h 6505980"/>
              <a:gd name="connsiteX60" fmla="*/ 2299319 w 3592824"/>
              <a:gd name="connsiteY60" fmla="*/ 5113852 h 6505980"/>
              <a:gd name="connsiteX61" fmla="*/ 2323619 w 3592824"/>
              <a:gd name="connsiteY61" fmla="*/ 5302637 h 6505980"/>
              <a:gd name="connsiteX62" fmla="*/ 2316528 w 3592824"/>
              <a:gd name="connsiteY62" fmla="*/ 5487662 h 6505980"/>
              <a:gd name="connsiteX63" fmla="*/ 2281292 w 3592824"/>
              <a:gd name="connsiteY63" fmla="*/ 5660347 h 6505980"/>
              <a:gd name="connsiteX64" fmla="*/ 2254472 w 3592824"/>
              <a:gd name="connsiteY64" fmla="*/ 5669051 h 6505980"/>
              <a:gd name="connsiteX65" fmla="*/ 2243469 w 3592824"/>
              <a:gd name="connsiteY65" fmla="*/ 5622519 h 6505980"/>
              <a:gd name="connsiteX66" fmla="*/ 2276202 w 3592824"/>
              <a:gd name="connsiteY66" fmla="*/ 5518399 h 6505980"/>
              <a:gd name="connsiteX67" fmla="*/ 2277887 w 3592824"/>
              <a:gd name="connsiteY67" fmla="*/ 5401645 h 6505980"/>
              <a:gd name="connsiteX68" fmla="*/ 2265586 w 3592824"/>
              <a:gd name="connsiteY68" fmla="*/ 5272239 h 6505980"/>
              <a:gd name="connsiteX69" fmla="*/ 2226278 w 3592824"/>
              <a:gd name="connsiteY69" fmla="*/ 5142134 h 6505980"/>
              <a:gd name="connsiteX70" fmla="*/ 2167610 w 3592824"/>
              <a:gd name="connsiteY70" fmla="*/ 5005824 h 6505980"/>
              <a:gd name="connsiteX71" fmla="*/ 2094934 w 3592824"/>
              <a:gd name="connsiteY71" fmla="*/ 4873928 h 6505980"/>
              <a:gd name="connsiteX72" fmla="*/ 2004022 w 3592824"/>
              <a:gd name="connsiteY72" fmla="*/ 4747491 h 6505980"/>
              <a:gd name="connsiteX73" fmla="*/ 1897003 w 3592824"/>
              <a:gd name="connsiteY73" fmla="*/ 4628630 h 6505980"/>
              <a:gd name="connsiteX74" fmla="*/ 1786353 w 3592824"/>
              <a:gd name="connsiteY74" fmla="*/ 4521927 h 6505980"/>
              <a:gd name="connsiteX75" fmla="*/ 1718256 w 3592824"/>
              <a:gd name="connsiteY75" fmla="*/ 4469625 h 6505980"/>
              <a:gd name="connsiteX76" fmla="*/ 1664984 w 3592824"/>
              <a:gd name="connsiteY76" fmla="*/ 4416354 h 6505980"/>
              <a:gd name="connsiteX77" fmla="*/ 1610735 w 3592824"/>
              <a:gd name="connsiteY77" fmla="*/ 4377899 h 6505980"/>
              <a:gd name="connsiteX78" fmla="*/ 1556121 w 3592824"/>
              <a:gd name="connsiteY78" fmla="*/ 4343019 h 6505980"/>
              <a:gd name="connsiteX79" fmla="*/ 1496586 w 3592824"/>
              <a:gd name="connsiteY79" fmla="*/ 4326909 h 6505980"/>
              <a:gd name="connsiteX80" fmla="*/ 1424825 w 3592824"/>
              <a:gd name="connsiteY80" fmla="*/ 4611755 h 6505980"/>
              <a:gd name="connsiteX81" fmla="*/ 1341569 w 3592824"/>
              <a:gd name="connsiteY81" fmla="*/ 4877209 h 6505980"/>
              <a:gd name="connsiteX82" fmla="*/ 1246153 w 3592824"/>
              <a:gd name="connsiteY82" fmla="*/ 5146295 h 6505980"/>
              <a:gd name="connsiteX83" fmla="*/ 1133098 w 3592824"/>
              <a:gd name="connsiteY83" fmla="*/ 5409585 h 6505980"/>
              <a:gd name="connsiteX84" fmla="*/ 1002651 w 3592824"/>
              <a:gd name="connsiteY84" fmla="*/ 5687069 h 6505980"/>
              <a:gd name="connsiteX85" fmla="*/ 851621 w 3592824"/>
              <a:gd name="connsiteY85" fmla="*/ 5975542 h 6505980"/>
              <a:gd name="connsiteX86" fmla="*/ 819067 w 3592824"/>
              <a:gd name="connsiteY86" fmla="*/ 6021945 h 6505980"/>
              <a:gd name="connsiteX87" fmla="*/ 782039 w 3592824"/>
              <a:gd name="connsiteY87" fmla="*/ 6094137 h 6505980"/>
              <a:gd name="connsiteX88" fmla="*/ 732689 w 3592824"/>
              <a:gd name="connsiteY88" fmla="*/ 6165853 h 6505980"/>
              <a:gd name="connsiteX89" fmla="*/ 686953 w 3592824"/>
              <a:gd name="connsiteY89" fmla="*/ 6242495 h 6505980"/>
              <a:gd name="connsiteX90" fmla="*/ 633819 w 3592824"/>
              <a:gd name="connsiteY90" fmla="*/ 6322262 h 6505980"/>
              <a:gd name="connsiteX91" fmla="*/ 576894 w 3592824"/>
              <a:gd name="connsiteY91" fmla="*/ 6387714 h 6505980"/>
              <a:gd name="connsiteX92" fmla="*/ 520310 w 3592824"/>
              <a:gd name="connsiteY92" fmla="*/ 6444298 h 6505980"/>
              <a:gd name="connsiteX93" fmla="*/ 461122 w 3592824"/>
              <a:gd name="connsiteY93" fmla="*/ 6486433 h 6505980"/>
              <a:gd name="connsiteX94" fmla="*/ 409611 w 3592824"/>
              <a:gd name="connsiteY94" fmla="*/ 6505980 h 6505980"/>
              <a:gd name="connsiteX95" fmla="*/ 397795 w 3592824"/>
              <a:gd name="connsiteY95" fmla="*/ 6478382 h 6505980"/>
              <a:gd name="connsiteX96" fmla="*/ 580228 w 3592824"/>
              <a:gd name="connsiteY96" fmla="*/ 6260780 h 6505980"/>
              <a:gd name="connsiteX97" fmla="*/ 740291 w 3592824"/>
              <a:gd name="connsiteY97" fmla="*/ 6020812 h 6505980"/>
              <a:gd name="connsiteX98" fmla="*/ 876161 w 3592824"/>
              <a:gd name="connsiteY98" fmla="*/ 5764542 h 6505980"/>
              <a:gd name="connsiteX99" fmla="*/ 983460 w 3592824"/>
              <a:gd name="connsiteY99" fmla="*/ 5511282 h 6505980"/>
              <a:gd name="connsiteX100" fmla="*/ 1071980 w 3592824"/>
              <a:gd name="connsiteY100" fmla="*/ 5262934 h 6505980"/>
              <a:gd name="connsiteX101" fmla="*/ 1108340 w 3592824"/>
              <a:gd name="connsiteY101" fmla="*/ 5079541 h 6505980"/>
              <a:gd name="connsiteX102" fmla="*/ 1121344 w 3592824"/>
              <a:gd name="connsiteY102" fmla="*/ 5084649 h 6505980"/>
              <a:gd name="connsiteX103" fmla="*/ 1125291 w 3592824"/>
              <a:gd name="connsiteY103" fmla="*/ 5080701 h 6505980"/>
              <a:gd name="connsiteX104" fmla="*/ 1124442 w 3592824"/>
              <a:gd name="connsiteY104" fmla="*/ 5071961 h 6505980"/>
              <a:gd name="connsiteX105" fmla="*/ 1122157 w 3592824"/>
              <a:gd name="connsiteY105" fmla="*/ 5065724 h 6505980"/>
              <a:gd name="connsiteX106" fmla="*/ 1117049 w 3592824"/>
              <a:gd name="connsiteY106" fmla="*/ 5052716 h 6505980"/>
              <a:gd name="connsiteX107" fmla="*/ 1122811 w 3592824"/>
              <a:gd name="connsiteY107" fmla="*/ 5042696 h 6505980"/>
              <a:gd name="connsiteX108" fmla="*/ 1122495 w 3592824"/>
              <a:gd name="connsiteY108" fmla="*/ 5034485 h 6505980"/>
              <a:gd name="connsiteX109" fmla="*/ 1124158 w 3592824"/>
              <a:gd name="connsiteY109" fmla="*/ 5024300 h 6505980"/>
              <a:gd name="connsiteX110" fmla="*/ 1120205 w 3592824"/>
              <a:gd name="connsiteY110" fmla="*/ 5028252 h 6505980"/>
              <a:gd name="connsiteX111" fmla="*/ 1122495 w 3592824"/>
              <a:gd name="connsiteY111" fmla="*/ 5034485 h 6505980"/>
              <a:gd name="connsiteX112" fmla="*/ 1108340 w 3592824"/>
              <a:gd name="connsiteY112" fmla="*/ 5079541 h 6505980"/>
              <a:gd name="connsiteX113" fmla="*/ 1019535 w 3592824"/>
              <a:gd name="connsiteY113" fmla="*/ 5061794 h 6505980"/>
              <a:gd name="connsiteX114" fmla="*/ 907867 w 3592824"/>
              <a:gd name="connsiteY114" fmla="*/ 5071187 h 6505980"/>
              <a:gd name="connsiteX115" fmla="*/ 788983 w 3592824"/>
              <a:gd name="connsiteY115" fmla="*/ 5093104 h 6505980"/>
              <a:gd name="connsiteX116" fmla="*/ 658043 w 3592824"/>
              <a:gd name="connsiteY116" fmla="*/ 5134555 h 6505980"/>
              <a:gd name="connsiteX117" fmla="*/ 522026 w 3592824"/>
              <a:gd name="connsiteY117" fmla="*/ 5190653 h 6505980"/>
              <a:gd name="connsiteX118" fmla="*/ 384200 w 3592824"/>
              <a:gd name="connsiteY118" fmla="*/ 5252843 h 6505980"/>
              <a:gd name="connsiteX119" fmla="*/ 249344 w 3592824"/>
              <a:gd name="connsiteY119" fmla="*/ 5325897 h 6505980"/>
              <a:gd name="connsiteX120" fmla="*/ 120569 w 3592824"/>
              <a:gd name="connsiteY120" fmla="*/ 5397133 h 6505980"/>
              <a:gd name="connsiteX121" fmla="*/ 0 w 3592824"/>
              <a:gd name="connsiteY121" fmla="*/ 5468693 h 6505980"/>
              <a:gd name="connsiteX122" fmla="*/ 124698 w 3592824"/>
              <a:gd name="connsiteY122" fmla="*/ 5335477 h 6505980"/>
              <a:gd name="connsiteX123" fmla="*/ 246734 w 3592824"/>
              <a:gd name="connsiteY123" fmla="*/ 5221959 h 6505980"/>
              <a:gd name="connsiteX124" fmla="*/ 376856 w 3592824"/>
              <a:gd name="connsiteY124" fmla="*/ 5132327 h 6505980"/>
              <a:gd name="connsiteX125" fmla="*/ 515500 w 3592824"/>
              <a:gd name="connsiteY125" fmla="*/ 5051213 h 6505980"/>
              <a:gd name="connsiteX126" fmla="*/ 659408 w 3592824"/>
              <a:gd name="connsiteY126" fmla="*/ 4987219 h 6505980"/>
              <a:gd name="connsiteX127" fmla="*/ 820898 w 3592824"/>
              <a:gd name="connsiteY127" fmla="*/ 4940794 h 6505980"/>
              <a:gd name="connsiteX128" fmla="*/ 1181074 w 3592824"/>
              <a:gd name="connsiteY128" fmla="*/ 4846988 h 6505980"/>
              <a:gd name="connsiteX129" fmla="*/ 1226539 w 3592824"/>
              <a:gd name="connsiteY129" fmla="*/ 4526635 h 6505980"/>
              <a:gd name="connsiteX130" fmla="*/ 1248314 w 3592824"/>
              <a:gd name="connsiteY130" fmla="*/ 4207589 h 6505980"/>
              <a:gd name="connsiteX131" fmla="*/ 1246367 w 3592824"/>
              <a:gd name="connsiteY131" fmla="*/ 3884569 h 6505980"/>
              <a:gd name="connsiteX132" fmla="*/ 1267627 w 3592824"/>
              <a:gd name="connsiteY132" fmla="*/ 3672408 h 6505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</a:cxnLst>
            <a:rect l="l" t="t" r="r" b="b"/>
            <a:pathLst>
              <a:path w="3592824" h="6505980">
                <a:moveTo>
                  <a:pt x="1457972" y="2766635"/>
                </a:moveTo>
                <a:lnTo>
                  <a:pt x="1914541" y="1815401"/>
                </a:lnTo>
                <a:lnTo>
                  <a:pt x="1759871" y="1626771"/>
                </a:lnTo>
                <a:lnTo>
                  <a:pt x="1630255" y="1432944"/>
                </a:lnTo>
                <a:lnTo>
                  <a:pt x="1533657" y="1245834"/>
                </a:lnTo>
                <a:lnTo>
                  <a:pt x="1466898" y="1057506"/>
                </a:lnTo>
                <a:lnTo>
                  <a:pt x="1428386" y="871911"/>
                </a:lnTo>
                <a:lnTo>
                  <a:pt x="1418926" y="698165"/>
                </a:lnTo>
                <a:lnTo>
                  <a:pt x="1438518" y="529931"/>
                </a:lnTo>
                <a:lnTo>
                  <a:pt x="1487966" y="373157"/>
                </a:lnTo>
                <a:lnTo>
                  <a:pt x="1562109" y="234344"/>
                </a:lnTo>
                <a:cubicBezTo>
                  <a:pt x="1571654" y="234398"/>
                  <a:pt x="1580803" y="233855"/>
                  <a:pt x="1590347" y="233909"/>
                </a:cubicBezTo>
                <a:cubicBezTo>
                  <a:pt x="1590372" y="248169"/>
                  <a:pt x="1590398" y="262428"/>
                  <a:pt x="1590423" y="276688"/>
                </a:cubicBezTo>
                <a:cubicBezTo>
                  <a:pt x="1571378" y="303518"/>
                  <a:pt x="1553525" y="330551"/>
                  <a:pt x="1534480" y="357380"/>
                </a:cubicBezTo>
                <a:lnTo>
                  <a:pt x="1506010" y="457037"/>
                </a:lnTo>
                <a:cubicBezTo>
                  <a:pt x="1499720" y="495024"/>
                  <a:pt x="1494612" y="533221"/>
                  <a:pt x="1488317" y="571212"/>
                </a:cubicBezTo>
                <a:lnTo>
                  <a:pt x="1496884" y="693061"/>
                </a:lnTo>
                <a:lnTo>
                  <a:pt x="1522975" y="825308"/>
                </a:lnTo>
                <a:lnTo>
                  <a:pt x="1563776" y="957444"/>
                </a:lnTo>
                <a:lnTo>
                  <a:pt x="1623676" y="1089683"/>
                </a:lnTo>
                <a:lnTo>
                  <a:pt x="1701073" y="1219640"/>
                </a:lnTo>
                <a:lnTo>
                  <a:pt x="1784824" y="1340138"/>
                </a:lnTo>
                <a:lnTo>
                  <a:pt x="1839433" y="1402829"/>
                </a:lnTo>
                <a:lnTo>
                  <a:pt x="1879314" y="1462471"/>
                </a:lnTo>
                <a:lnTo>
                  <a:pt x="1923557" y="1509661"/>
                </a:lnTo>
                <a:lnTo>
                  <a:pt x="1968977" y="1553881"/>
                </a:lnTo>
                <a:lnTo>
                  <a:pt x="2023524" y="1583302"/>
                </a:lnTo>
                <a:cubicBezTo>
                  <a:pt x="2068345" y="1508100"/>
                  <a:pt x="2114352" y="1433104"/>
                  <a:pt x="2159168" y="1357898"/>
                </a:cubicBezTo>
                <a:lnTo>
                  <a:pt x="2301613" y="1152134"/>
                </a:lnTo>
                <a:lnTo>
                  <a:pt x="2456786" y="946442"/>
                </a:lnTo>
                <a:lnTo>
                  <a:pt x="2627883" y="750343"/>
                </a:lnTo>
                <a:lnTo>
                  <a:pt x="2819251" y="546637"/>
                </a:lnTo>
                <a:lnTo>
                  <a:pt x="3033293" y="338904"/>
                </a:lnTo>
                <a:cubicBezTo>
                  <a:pt x="3047599" y="328693"/>
                  <a:pt x="3061500" y="317872"/>
                  <a:pt x="3075801" y="307656"/>
                </a:cubicBezTo>
                <a:lnTo>
                  <a:pt x="3128615" y="255470"/>
                </a:lnTo>
                <a:lnTo>
                  <a:pt x="3193373" y="206920"/>
                </a:lnTo>
                <a:cubicBezTo>
                  <a:pt x="3214019" y="188813"/>
                  <a:pt x="3235073" y="171302"/>
                  <a:pt x="3255727" y="153199"/>
                </a:cubicBezTo>
                <a:cubicBezTo>
                  <a:pt x="3279560" y="135115"/>
                  <a:pt x="3302201" y="116825"/>
                  <a:pt x="3326038" y="98736"/>
                </a:cubicBezTo>
                <a:cubicBezTo>
                  <a:pt x="3349484" y="84808"/>
                  <a:pt x="3373330" y="71476"/>
                  <a:pt x="3396772" y="57544"/>
                </a:cubicBezTo>
                <a:lnTo>
                  <a:pt x="3465132" y="23864"/>
                </a:lnTo>
                <a:cubicBezTo>
                  <a:pt x="3487795" y="16667"/>
                  <a:pt x="3510059" y="10452"/>
                  <a:pt x="3532718" y="3259"/>
                </a:cubicBezTo>
                <a:lnTo>
                  <a:pt x="3587603" y="0"/>
                </a:lnTo>
                <a:lnTo>
                  <a:pt x="3592826" y="26762"/>
                </a:lnTo>
                <a:lnTo>
                  <a:pt x="3364346" y="165500"/>
                </a:lnTo>
                <a:lnTo>
                  <a:pt x="3152616" y="329280"/>
                </a:lnTo>
                <a:lnTo>
                  <a:pt x="2960808" y="513375"/>
                </a:lnTo>
                <a:lnTo>
                  <a:pt x="2797650" y="702384"/>
                </a:lnTo>
                <a:lnTo>
                  <a:pt x="2653992" y="892103"/>
                </a:lnTo>
                <a:lnTo>
                  <a:pt x="2576278" y="1039803"/>
                </a:lnTo>
                <a:cubicBezTo>
                  <a:pt x="2542562" y="1094473"/>
                  <a:pt x="2492139" y="1146278"/>
                  <a:pt x="2451696" y="1220120"/>
                </a:cubicBezTo>
                <a:lnTo>
                  <a:pt x="2333617" y="1482858"/>
                </a:lnTo>
                <a:lnTo>
                  <a:pt x="2239019" y="1750687"/>
                </a:lnTo>
                <a:cubicBezTo>
                  <a:pt x="2062164" y="2144558"/>
                  <a:pt x="1825464" y="2595295"/>
                  <a:pt x="1708453" y="2932299"/>
                </a:cubicBezTo>
                <a:cubicBezTo>
                  <a:pt x="1591442" y="3269303"/>
                  <a:pt x="1564826" y="3587672"/>
                  <a:pt x="1536952" y="3772714"/>
                </a:cubicBezTo>
                <a:lnTo>
                  <a:pt x="1541206" y="4042551"/>
                </a:lnTo>
                <a:lnTo>
                  <a:pt x="1736905" y="4202721"/>
                </a:lnTo>
                <a:lnTo>
                  <a:pt x="1910038" y="4375859"/>
                </a:lnTo>
                <a:lnTo>
                  <a:pt x="2049967" y="4551312"/>
                </a:lnTo>
                <a:lnTo>
                  <a:pt x="2161751" y="4736795"/>
                </a:lnTo>
                <a:lnTo>
                  <a:pt x="2245901" y="4927533"/>
                </a:lnTo>
                <a:lnTo>
                  <a:pt x="2299319" y="5113852"/>
                </a:lnTo>
                <a:lnTo>
                  <a:pt x="2323619" y="5302637"/>
                </a:lnTo>
                <a:lnTo>
                  <a:pt x="2316528" y="5487662"/>
                </a:lnTo>
                <a:lnTo>
                  <a:pt x="2281292" y="5660347"/>
                </a:lnTo>
                <a:cubicBezTo>
                  <a:pt x="2272174" y="5663067"/>
                  <a:pt x="2263590" y="5666330"/>
                  <a:pt x="2254472" y="5669051"/>
                </a:cubicBezTo>
                <a:lnTo>
                  <a:pt x="2243469" y="5622519"/>
                </a:lnTo>
                <a:cubicBezTo>
                  <a:pt x="2254774" y="5587772"/>
                  <a:pt x="2264897" y="5553146"/>
                  <a:pt x="2276202" y="5518399"/>
                </a:cubicBezTo>
                <a:cubicBezTo>
                  <a:pt x="2276767" y="5479478"/>
                  <a:pt x="2277322" y="5440566"/>
                  <a:pt x="2277887" y="5401645"/>
                </a:cubicBezTo>
                <a:cubicBezTo>
                  <a:pt x="2274179" y="5358469"/>
                  <a:pt x="2269289" y="5315419"/>
                  <a:pt x="2265586" y="5272239"/>
                </a:cubicBezTo>
                <a:lnTo>
                  <a:pt x="2226278" y="5142134"/>
                </a:lnTo>
                <a:lnTo>
                  <a:pt x="2167610" y="5005824"/>
                </a:lnTo>
                <a:lnTo>
                  <a:pt x="2094934" y="4873928"/>
                </a:lnTo>
                <a:lnTo>
                  <a:pt x="2004022" y="4747491"/>
                </a:lnTo>
                <a:lnTo>
                  <a:pt x="1897003" y="4628630"/>
                </a:lnTo>
                <a:lnTo>
                  <a:pt x="1786353" y="4521927"/>
                </a:lnTo>
                <a:lnTo>
                  <a:pt x="1718256" y="4469625"/>
                </a:lnTo>
                <a:lnTo>
                  <a:pt x="1664984" y="4416354"/>
                </a:lnTo>
                <a:lnTo>
                  <a:pt x="1610735" y="4377899"/>
                </a:lnTo>
                <a:lnTo>
                  <a:pt x="1556121" y="4343019"/>
                </a:lnTo>
                <a:lnTo>
                  <a:pt x="1496586" y="4326909"/>
                </a:lnTo>
                <a:cubicBezTo>
                  <a:pt x="1473064" y="4421813"/>
                  <a:pt x="1448351" y="4516846"/>
                  <a:pt x="1424825" y="4611755"/>
                </a:cubicBezTo>
                <a:lnTo>
                  <a:pt x="1341569" y="4877209"/>
                </a:lnTo>
                <a:lnTo>
                  <a:pt x="1246153" y="5146295"/>
                </a:lnTo>
                <a:lnTo>
                  <a:pt x="1133098" y="5409585"/>
                </a:lnTo>
                <a:lnTo>
                  <a:pt x="1002651" y="5687069"/>
                </a:lnTo>
                <a:lnTo>
                  <a:pt x="851621" y="5975542"/>
                </a:lnTo>
                <a:cubicBezTo>
                  <a:pt x="840588" y="5990831"/>
                  <a:pt x="830096" y="6006657"/>
                  <a:pt x="819067" y="6021945"/>
                </a:cubicBezTo>
                <a:cubicBezTo>
                  <a:pt x="806503" y="6046227"/>
                  <a:pt x="794598" y="6069851"/>
                  <a:pt x="782039" y="6094137"/>
                </a:cubicBezTo>
                <a:lnTo>
                  <a:pt x="732689" y="6165853"/>
                </a:lnTo>
                <a:cubicBezTo>
                  <a:pt x="717623" y="6191575"/>
                  <a:pt x="702023" y="6216768"/>
                  <a:pt x="686953" y="6242495"/>
                </a:cubicBezTo>
                <a:cubicBezTo>
                  <a:pt x="668846" y="6269124"/>
                  <a:pt x="651926" y="6295629"/>
                  <a:pt x="633819" y="6322262"/>
                </a:cubicBezTo>
                <a:cubicBezTo>
                  <a:pt x="615023" y="6344259"/>
                  <a:pt x="595690" y="6365722"/>
                  <a:pt x="576894" y="6387714"/>
                </a:cubicBezTo>
                <a:lnTo>
                  <a:pt x="520310" y="6444298"/>
                </a:lnTo>
                <a:cubicBezTo>
                  <a:pt x="500536" y="6458741"/>
                  <a:pt x="480896" y="6471998"/>
                  <a:pt x="461122" y="6486433"/>
                </a:cubicBezTo>
                <a:lnTo>
                  <a:pt x="409611" y="6505980"/>
                </a:lnTo>
                <a:lnTo>
                  <a:pt x="397795" y="6478382"/>
                </a:lnTo>
                <a:lnTo>
                  <a:pt x="580228" y="6260780"/>
                </a:lnTo>
                <a:lnTo>
                  <a:pt x="740291" y="6020812"/>
                </a:lnTo>
                <a:cubicBezTo>
                  <a:pt x="785187" y="5935426"/>
                  <a:pt x="831274" y="5849924"/>
                  <a:pt x="876161" y="5764542"/>
                </a:cubicBezTo>
                <a:cubicBezTo>
                  <a:pt x="911530" y="5680165"/>
                  <a:pt x="948091" y="5595659"/>
                  <a:pt x="983460" y="5511282"/>
                </a:cubicBezTo>
                <a:lnTo>
                  <a:pt x="1071980" y="5262934"/>
                </a:lnTo>
                <a:lnTo>
                  <a:pt x="1108340" y="5079541"/>
                </a:lnTo>
                <a:cubicBezTo>
                  <a:pt x="1112853" y="5081421"/>
                  <a:pt x="1116831" y="5082768"/>
                  <a:pt x="1121344" y="5084649"/>
                </a:cubicBezTo>
                <a:lnTo>
                  <a:pt x="1125291" y="5080701"/>
                </a:lnTo>
                <a:cubicBezTo>
                  <a:pt x="1125011" y="5077789"/>
                  <a:pt x="1124722" y="5074873"/>
                  <a:pt x="1124442" y="5071961"/>
                </a:cubicBezTo>
                <a:cubicBezTo>
                  <a:pt x="1123504" y="5069702"/>
                  <a:pt x="1123095" y="5067982"/>
                  <a:pt x="1122157" y="5065724"/>
                </a:cubicBezTo>
                <a:cubicBezTo>
                  <a:pt x="1120272" y="5061211"/>
                  <a:pt x="1118930" y="5057233"/>
                  <a:pt x="1117049" y="5052716"/>
                </a:cubicBezTo>
                <a:cubicBezTo>
                  <a:pt x="1119147" y="5049555"/>
                  <a:pt x="1120712" y="5045861"/>
                  <a:pt x="1122811" y="5042696"/>
                </a:cubicBezTo>
                <a:cubicBezTo>
                  <a:pt x="1122706" y="5039959"/>
                  <a:pt x="1122600" y="5037222"/>
                  <a:pt x="1122495" y="5034485"/>
                </a:cubicBezTo>
                <a:cubicBezTo>
                  <a:pt x="1122868" y="5030910"/>
                  <a:pt x="1123784" y="5027874"/>
                  <a:pt x="1124158" y="5024300"/>
                </a:cubicBezTo>
                <a:lnTo>
                  <a:pt x="1120205" y="5028252"/>
                </a:lnTo>
                <a:lnTo>
                  <a:pt x="1122495" y="5034485"/>
                </a:lnTo>
                <a:cubicBezTo>
                  <a:pt x="1117956" y="5049680"/>
                  <a:pt x="1112884" y="5064346"/>
                  <a:pt x="1108340" y="5079541"/>
                </a:cubicBezTo>
                <a:lnTo>
                  <a:pt x="1019535" y="5061794"/>
                </a:lnTo>
                <a:lnTo>
                  <a:pt x="907867" y="5071187"/>
                </a:lnTo>
                <a:lnTo>
                  <a:pt x="788983" y="5093104"/>
                </a:lnTo>
                <a:lnTo>
                  <a:pt x="658043" y="5134555"/>
                </a:lnTo>
                <a:lnTo>
                  <a:pt x="522026" y="5190653"/>
                </a:lnTo>
                <a:lnTo>
                  <a:pt x="384200" y="5252843"/>
                </a:lnTo>
                <a:lnTo>
                  <a:pt x="249344" y="5325897"/>
                </a:lnTo>
                <a:lnTo>
                  <a:pt x="120569" y="5397133"/>
                </a:lnTo>
                <a:lnTo>
                  <a:pt x="0" y="5468693"/>
                </a:lnTo>
                <a:lnTo>
                  <a:pt x="124698" y="5335477"/>
                </a:lnTo>
                <a:lnTo>
                  <a:pt x="246734" y="5221959"/>
                </a:lnTo>
                <a:lnTo>
                  <a:pt x="376856" y="5132327"/>
                </a:lnTo>
                <a:lnTo>
                  <a:pt x="515500" y="5051213"/>
                </a:lnTo>
                <a:lnTo>
                  <a:pt x="659408" y="4987219"/>
                </a:lnTo>
                <a:lnTo>
                  <a:pt x="820898" y="4940794"/>
                </a:lnTo>
                <a:lnTo>
                  <a:pt x="1181074" y="4846988"/>
                </a:lnTo>
                <a:lnTo>
                  <a:pt x="1226539" y="4526635"/>
                </a:lnTo>
                <a:lnTo>
                  <a:pt x="1248314" y="4207589"/>
                </a:lnTo>
                <a:cubicBezTo>
                  <a:pt x="1247665" y="4099917"/>
                  <a:pt x="1247020" y="3992241"/>
                  <a:pt x="1246367" y="3884569"/>
                </a:cubicBezTo>
                <a:lnTo>
                  <a:pt x="1267627" y="3672408"/>
                </a:lnTo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95" name="Group 123">
            <a:extLst>
              <a:ext uri="{FF2B5EF4-FFF2-40B4-BE49-F238E27FC236}">
                <a16:creationId xmlns:a16="http://schemas.microsoft.com/office/drawing/2014/main" id="{EE4E61CB-681A-4F0B-A298-F25CC8835D95}"/>
              </a:ext>
            </a:extLst>
          </p:cNvPr>
          <p:cNvGrpSpPr/>
          <p:nvPr/>
        </p:nvGrpSpPr>
        <p:grpSpPr>
          <a:xfrm>
            <a:off x="2410049" y="5544594"/>
            <a:ext cx="277694" cy="643745"/>
            <a:chOff x="1076653" y="3636081"/>
            <a:chExt cx="366521" cy="1131005"/>
          </a:xfrm>
          <a:solidFill>
            <a:schemeClr val="accent1"/>
          </a:solidFill>
        </p:grpSpPr>
        <p:sp>
          <p:nvSpPr>
            <p:cNvPr id="296" name="Rectangle 120">
              <a:extLst>
                <a:ext uri="{FF2B5EF4-FFF2-40B4-BE49-F238E27FC236}">
                  <a16:creationId xmlns:a16="http://schemas.microsoft.com/office/drawing/2014/main" id="{34E0C6A8-93F0-4047-AA23-1341EB369FF3}"/>
                </a:ext>
              </a:extLst>
            </p:cNvPr>
            <p:cNvSpPr/>
            <p:nvPr/>
          </p:nvSpPr>
          <p:spPr>
            <a:xfrm flipH="1">
              <a:off x="1301605" y="3774620"/>
              <a:ext cx="141569" cy="992466"/>
            </a:xfrm>
            <a:custGeom>
              <a:avLst/>
              <a:gdLst>
                <a:gd name="connsiteX0" fmla="*/ 0 w 243305"/>
                <a:gd name="connsiteY0" fmla="*/ 0 h 1023811"/>
                <a:gd name="connsiteX1" fmla="*/ 243305 w 243305"/>
                <a:gd name="connsiteY1" fmla="*/ 0 h 1023811"/>
                <a:gd name="connsiteX2" fmla="*/ 243305 w 243305"/>
                <a:gd name="connsiteY2" fmla="*/ 1023811 h 1023811"/>
                <a:gd name="connsiteX3" fmla="*/ 0 w 243305"/>
                <a:gd name="connsiteY3" fmla="*/ 1023811 h 1023811"/>
                <a:gd name="connsiteX4" fmla="*/ 0 w 243305"/>
                <a:gd name="connsiteY4" fmla="*/ 0 h 1023811"/>
                <a:gd name="connsiteX0" fmla="*/ 0 w 243305"/>
                <a:gd name="connsiteY0" fmla="*/ 0 h 1423621"/>
                <a:gd name="connsiteX1" fmla="*/ 243305 w 243305"/>
                <a:gd name="connsiteY1" fmla="*/ 0 h 1423621"/>
                <a:gd name="connsiteX2" fmla="*/ 243305 w 243305"/>
                <a:gd name="connsiteY2" fmla="*/ 1023811 h 1423621"/>
                <a:gd name="connsiteX3" fmla="*/ 129302 w 243305"/>
                <a:gd name="connsiteY3" fmla="*/ 1423613 h 1423621"/>
                <a:gd name="connsiteX4" fmla="*/ 0 w 243305"/>
                <a:gd name="connsiteY4" fmla="*/ 1023811 h 1423621"/>
                <a:gd name="connsiteX5" fmla="*/ 0 w 243305"/>
                <a:gd name="connsiteY5" fmla="*/ 0 h 1423621"/>
                <a:gd name="connsiteX0" fmla="*/ 0 w 243305"/>
                <a:gd name="connsiteY0" fmla="*/ 0 h 1423613"/>
                <a:gd name="connsiteX1" fmla="*/ 243305 w 243305"/>
                <a:gd name="connsiteY1" fmla="*/ 0 h 1423613"/>
                <a:gd name="connsiteX2" fmla="*/ 243305 w 243305"/>
                <a:gd name="connsiteY2" fmla="*/ 1023811 h 1423613"/>
                <a:gd name="connsiteX3" fmla="*/ 129302 w 243305"/>
                <a:gd name="connsiteY3" fmla="*/ 1423613 h 1423613"/>
                <a:gd name="connsiteX4" fmla="*/ 0 w 243305"/>
                <a:gd name="connsiteY4" fmla="*/ 1023811 h 1423613"/>
                <a:gd name="connsiteX5" fmla="*/ 0 w 243305"/>
                <a:gd name="connsiteY5" fmla="*/ 0 h 1423613"/>
                <a:gd name="connsiteX0" fmla="*/ 0 w 243305"/>
                <a:gd name="connsiteY0" fmla="*/ 0 h 1423613"/>
                <a:gd name="connsiteX1" fmla="*/ 243305 w 243305"/>
                <a:gd name="connsiteY1" fmla="*/ 0 h 1423613"/>
                <a:gd name="connsiteX2" fmla="*/ 243305 w 243305"/>
                <a:gd name="connsiteY2" fmla="*/ 1023811 h 1423613"/>
                <a:gd name="connsiteX3" fmla="*/ 129302 w 243305"/>
                <a:gd name="connsiteY3" fmla="*/ 1423613 h 1423613"/>
                <a:gd name="connsiteX4" fmla="*/ 25400 w 243305"/>
                <a:gd name="connsiteY4" fmla="*/ 1061911 h 1423613"/>
                <a:gd name="connsiteX5" fmla="*/ 0 w 243305"/>
                <a:gd name="connsiteY5" fmla="*/ 0 h 1423613"/>
                <a:gd name="connsiteX0" fmla="*/ 0 w 243305"/>
                <a:gd name="connsiteY0" fmla="*/ 0 h 1423613"/>
                <a:gd name="connsiteX1" fmla="*/ 243305 w 243305"/>
                <a:gd name="connsiteY1" fmla="*/ 0 h 1423613"/>
                <a:gd name="connsiteX2" fmla="*/ 243305 w 243305"/>
                <a:gd name="connsiteY2" fmla="*/ 1023811 h 1423613"/>
                <a:gd name="connsiteX3" fmla="*/ 129302 w 243305"/>
                <a:gd name="connsiteY3" fmla="*/ 1423613 h 1423613"/>
                <a:gd name="connsiteX4" fmla="*/ 25400 w 243305"/>
                <a:gd name="connsiteY4" fmla="*/ 1061911 h 1423613"/>
                <a:gd name="connsiteX5" fmla="*/ 0 w 243305"/>
                <a:gd name="connsiteY5" fmla="*/ 0 h 1423613"/>
                <a:gd name="connsiteX0" fmla="*/ 0 w 243305"/>
                <a:gd name="connsiteY0" fmla="*/ 0 h 1506163"/>
                <a:gd name="connsiteX1" fmla="*/ 243305 w 243305"/>
                <a:gd name="connsiteY1" fmla="*/ 0 h 1506163"/>
                <a:gd name="connsiteX2" fmla="*/ 243305 w 243305"/>
                <a:gd name="connsiteY2" fmla="*/ 1023811 h 1506163"/>
                <a:gd name="connsiteX3" fmla="*/ 135652 w 243305"/>
                <a:gd name="connsiteY3" fmla="*/ 1506163 h 1506163"/>
                <a:gd name="connsiteX4" fmla="*/ 25400 w 243305"/>
                <a:gd name="connsiteY4" fmla="*/ 1061911 h 1506163"/>
                <a:gd name="connsiteX5" fmla="*/ 0 w 243305"/>
                <a:gd name="connsiteY5" fmla="*/ 0 h 1506163"/>
                <a:gd name="connsiteX0" fmla="*/ 0 w 243305"/>
                <a:gd name="connsiteY0" fmla="*/ 0 h 1506163"/>
                <a:gd name="connsiteX1" fmla="*/ 243305 w 243305"/>
                <a:gd name="connsiteY1" fmla="*/ 0 h 1506163"/>
                <a:gd name="connsiteX2" fmla="*/ 217905 w 243305"/>
                <a:gd name="connsiteY2" fmla="*/ 1093661 h 1506163"/>
                <a:gd name="connsiteX3" fmla="*/ 135652 w 243305"/>
                <a:gd name="connsiteY3" fmla="*/ 1506163 h 1506163"/>
                <a:gd name="connsiteX4" fmla="*/ 25400 w 243305"/>
                <a:gd name="connsiteY4" fmla="*/ 1061911 h 1506163"/>
                <a:gd name="connsiteX5" fmla="*/ 0 w 243305"/>
                <a:gd name="connsiteY5" fmla="*/ 0 h 1506163"/>
                <a:gd name="connsiteX0" fmla="*/ 0 w 243305"/>
                <a:gd name="connsiteY0" fmla="*/ 0 h 1506163"/>
                <a:gd name="connsiteX1" fmla="*/ 243305 w 243305"/>
                <a:gd name="connsiteY1" fmla="*/ 0 h 1506163"/>
                <a:gd name="connsiteX2" fmla="*/ 217905 w 243305"/>
                <a:gd name="connsiteY2" fmla="*/ 1093661 h 1506163"/>
                <a:gd name="connsiteX3" fmla="*/ 135652 w 243305"/>
                <a:gd name="connsiteY3" fmla="*/ 1506163 h 1506163"/>
                <a:gd name="connsiteX4" fmla="*/ 25400 w 243305"/>
                <a:gd name="connsiteY4" fmla="*/ 1061911 h 1506163"/>
                <a:gd name="connsiteX5" fmla="*/ 0 w 243305"/>
                <a:gd name="connsiteY5" fmla="*/ 0 h 1506163"/>
                <a:gd name="connsiteX0" fmla="*/ 0 w 243305"/>
                <a:gd name="connsiteY0" fmla="*/ 0 h 1506163"/>
                <a:gd name="connsiteX1" fmla="*/ 243305 w 243305"/>
                <a:gd name="connsiteY1" fmla="*/ 0 h 1506163"/>
                <a:gd name="connsiteX2" fmla="*/ 217905 w 243305"/>
                <a:gd name="connsiteY2" fmla="*/ 1093661 h 1506163"/>
                <a:gd name="connsiteX3" fmla="*/ 135652 w 243305"/>
                <a:gd name="connsiteY3" fmla="*/ 1506163 h 1506163"/>
                <a:gd name="connsiteX4" fmla="*/ 25400 w 243305"/>
                <a:gd name="connsiteY4" fmla="*/ 1061911 h 1506163"/>
                <a:gd name="connsiteX5" fmla="*/ 0 w 243305"/>
                <a:gd name="connsiteY5" fmla="*/ 0 h 1506163"/>
                <a:gd name="connsiteX0" fmla="*/ 0 w 243305"/>
                <a:gd name="connsiteY0" fmla="*/ 0 h 1506163"/>
                <a:gd name="connsiteX1" fmla="*/ 243305 w 243305"/>
                <a:gd name="connsiteY1" fmla="*/ 0 h 1506163"/>
                <a:gd name="connsiteX2" fmla="*/ 217905 w 243305"/>
                <a:gd name="connsiteY2" fmla="*/ 1093661 h 1506163"/>
                <a:gd name="connsiteX3" fmla="*/ 135652 w 243305"/>
                <a:gd name="connsiteY3" fmla="*/ 1506163 h 1506163"/>
                <a:gd name="connsiteX4" fmla="*/ 25400 w 243305"/>
                <a:gd name="connsiteY4" fmla="*/ 1061911 h 1506163"/>
                <a:gd name="connsiteX5" fmla="*/ 0 w 243305"/>
                <a:gd name="connsiteY5" fmla="*/ 0 h 1506163"/>
                <a:gd name="connsiteX0" fmla="*/ 0 w 243305"/>
                <a:gd name="connsiteY0" fmla="*/ 0 h 1506163"/>
                <a:gd name="connsiteX1" fmla="*/ 243305 w 243305"/>
                <a:gd name="connsiteY1" fmla="*/ 0 h 1506163"/>
                <a:gd name="connsiteX2" fmla="*/ 217905 w 243305"/>
                <a:gd name="connsiteY2" fmla="*/ 1093661 h 1506163"/>
                <a:gd name="connsiteX3" fmla="*/ 135652 w 243305"/>
                <a:gd name="connsiteY3" fmla="*/ 1506163 h 1506163"/>
                <a:gd name="connsiteX4" fmla="*/ 50800 w 243305"/>
                <a:gd name="connsiteY4" fmla="*/ 1093661 h 1506163"/>
                <a:gd name="connsiteX5" fmla="*/ 0 w 243305"/>
                <a:gd name="connsiteY5" fmla="*/ 0 h 1506163"/>
                <a:gd name="connsiteX0" fmla="*/ 0 w 243305"/>
                <a:gd name="connsiteY0" fmla="*/ 0 h 1506163"/>
                <a:gd name="connsiteX1" fmla="*/ 243305 w 243305"/>
                <a:gd name="connsiteY1" fmla="*/ 0 h 1506163"/>
                <a:gd name="connsiteX2" fmla="*/ 217905 w 243305"/>
                <a:gd name="connsiteY2" fmla="*/ 1093661 h 1506163"/>
                <a:gd name="connsiteX3" fmla="*/ 135652 w 243305"/>
                <a:gd name="connsiteY3" fmla="*/ 1506163 h 1506163"/>
                <a:gd name="connsiteX4" fmla="*/ 50800 w 243305"/>
                <a:gd name="connsiteY4" fmla="*/ 1093661 h 1506163"/>
                <a:gd name="connsiteX5" fmla="*/ 0 w 243305"/>
                <a:gd name="connsiteY5" fmla="*/ 0 h 1506163"/>
                <a:gd name="connsiteX0" fmla="*/ 0 w 319802"/>
                <a:gd name="connsiteY0" fmla="*/ 417887 h 1924050"/>
                <a:gd name="connsiteX1" fmla="*/ 319802 w 319802"/>
                <a:gd name="connsiteY1" fmla="*/ 0 h 1924050"/>
                <a:gd name="connsiteX2" fmla="*/ 243305 w 319802"/>
                <a:gd name="connsiteY2" fmla="*/ 417887 h 1924050"/>
                <a:gd name="connsiteX3" fmla="*/ 217905 w 319802"/>
                <a:gd name="connsiteY3" fmla="*/ 1511548 h 1924050"/>
                <a:gd name="connsiteX4" fmla="*/ 135652 w 319802"/>
                <a:gd name="connsiteY4" fmla="*/ 1924050 h 1924050"/>
                <a:gd name="connsiteX5" fmla="*/ 50800 w 319802"/>
                <a:gd name="connsiteY5" fmla="*/ 1511548 h 1924050"/>
                <a:gd name="connsiteX6" fmla="*/ 0 w 319802"/>
                <a:gd name="connsiteY6" fmla="*/ 417887 h 1924050"/>
                <a:gd name="connsiteX0" fmla="*/ 0 w 319802"/>
                <a:gd name="connsiteY0" fmla="*/ 417887 h 1924050"/>
                <a:gd name="connsiteX1" fmla="*/ 319802 w 319802"/>
                <a:gd name="connsiteY1" fmla="*/ 0 h 1924050"/>
                <a:gd name="connsiteX2" fmla="*/ 243305 w 319802"/>
                <a:gd name="connsiteY2" fmla="*/ 417887 h 1924050"/>
                <a:gd name="connsiteX3" fmla="*/ 217905 w 319802"/>
                <a:gd name="connsiteY3" fmla="*/ 1511548 h 1924050"/>
                <a:gd name="connsiteX4" fmla="*/ 135652 w 319802"/>
                <a:gd name="connsiteY4" fmla="*/ 1924050 h 1924050"/>
                <a:gd name="connsiteX5" fmla="*/ 50800 w 319802"/>
                <a:gd name="connsiteY5" fmla="*/ 1511548 h 1924050"/>
                <a:gd name="connsiteX6" fmla="*/ 0 w 319802"/>
                <a:gd name="connsiteY6" fmla="*/ 417887 h 1924050"/>
                <a:gd name="connsiteX0" fmla="*/ 0 w 319802"/>
                <a:gd name="connsiteY0" fmla="*/ 417887 h 1924050"/>
                <a:gd name="connsiteX1" fmla="*/ 319802 w 319802"/>
                <a:gd name="connsiteY1" fmla="*/ 0 h 1924050"/>
                <a:gd name="connsiteX2" fmla="*/ 243305 w 319802"/>
                <a:gd name="connsiteY2" fmla="*/ 417887 h 1924050"/>
                <a:gd name="connsiteX3" fmla="*/ 217905 w 319802"/>
                <a:gd name="connsiteY3" fmla="*/ 1511548 h 1924050"/>
                <a:gd name="connsiteX4" fmla="*/ 135652 w 319802"/>
                <a:gd name="connsiteY4" fmla="*/ 1924050 h 1924050"/>
                <a:gd name="connsiteX5" fmla="*/ 50800 w 319802"/>
                <a:gd name="connsiteY5" fmla="*/ 1511548 h 1924050"/>
                <a:gd name="connsiteX6" fmla="*/ 0 w 319802"/>
                <a:gd name="connsiteY6" fmla="*/ 417887 h 1924050"/>
                <a:gd name="connsiteX0" fmla="*/ 0 w 294402"/>
                <a:gd name="connsiteY0" fmla="*/ 614737 h 1924050"/>
                <a:gd name="connsiteX1" fmla="*/ 294402 w 294402"/>
                <a:gd name="connsiteY1" fmla="*/ 0 h 1924050"/>
                <a:gd name="connsiteX2" fmla="*/ 217905 w 294402"/>
                <a:gd name="connsiteY2" fmla="*/ 417887 h 1924050"/>
                <a:gd name="connsiteX3" fmla="*/ 192505 w 294402"/>
                <a:gd name="connsiteY3" fmla="*/ 1511548 h 1924050"/>
                <a:gd name="connsiteX4" fmla="*/ 110252 w 294402"/>
                <a:gd name="connsiteY4" fmla="*/ 1924050 h 1924050"/>
                <a:gd name="connsiteX5" fmla="*/ 25400 w 294402"/>
                <a:gd name="connsiteY5" fmla="*/ 1511548 h 1924050"/>
                <a:gd name="connsiteX6" fmla="*/ 0 w 294402"/>
                <a:gd name="connsiteY6" fmla="*/ 614737 h 1924050"/>
                <a:gd name="connsiteX0" fmla="*/ 0 w 294402"/>
                <a:gd name="connsiteY0" fmla="*/ 614737 h 1924050"/>
                <a:gd name="connsiteX1" fmla="*/ 294402 w 294402"/>
                <a:gd name="connsiteY1" fmla="*/ 0 h 1924050"/>
                <a:gd name="connsiteX2" fmla="*/ 179805 w 294402"/>
                <a:gd name="connsiteY2" fmla="*/ 608387 h 1924050"/>
                <a:gd name="connsiteX3" fmla="*/ 192505 w 294402"/>
                <a:gd name="connsiteY3" fmla="*/ 1511548 h 1924050"/>
                <a:gd name="connsiteX4" fmla="*/ 110252 w 294402"/>
                <a:gd name="connsiteY4" fmla="*/ 1924050 h 1924050"/>
                <a:gd name="connsiteX5" fmla="*/ 25400 w 294402"/>
                <a:gd name="connsiteY5" fmla="*/ 1511548 h 1924050"/>
                <a:gd name="connsiteX6" fmla="*/ 0 w 294402"/>
                <a:gd name="connsiteY6" fmla="*/ 614737 h 1924050"/>
                <a:gd name="connsiteX0" fmla="*/ 0 w 294402"/>
                <a:gd name="connsiteY0" fmla="*/ 614737 h 1924050"/>
                <a:gd name="connsiteX1" fmla="*/ 294402 w 294402"/>
                <a:gd name="connsiteY1" fmla="*/ 0 h 1924050"/>
                <a:gd name="connsiteX2" fmla="*/ 179805 w 294402"/>
                <a:gd name="connsiteY2" fmla="*/ 608387 h 1924050"/>
                <a:gd name="connsiteX3" fmla="*/ 192505 w 294402"/>
                <a:gd name="connsiteY3" fmla="*/ 1511548 h 1924050"/>
                <a:gd name="connsiteX4" fmla="*/ 110252 w 294402"/>
                <a:gd name="connsiteY4" fmla="*/ 1924050 h 1924050"/>
                <a:gd name="connsiteX5" fmla="*/ 25400 w 294402"/>
                <a:gd name="connsiteY5" fmla="*/ 1511548 h 1924050"/>
                <a:gd name="connsiteX6" fmla="*/ 0 w 294402"/>
                <a:gd name="connsiteY6" fmla="*/ 614737 h 1924050"/>
                <a:gd name="connsiteX0" fmla="*/ 0 w 294402"/>
                <a:gd name="connsiteY0" fmla="*/ 614737 h 1924050"/>
                <a:gd name="connsiteX1" fmla="*/ 294402 w 294402"/>
                <a:gd name="connsiteY1" fmla="*/ 0 h 1924050"/>
                <a:gd name="connsiteX2" fmla="*/ 179805 w 294402"/>
                <a:gd name="connsiteY2" fmla="*/ 608387 h 1924050"/>
                <a:gd name="connsiteX3" fmla="*/ 192505 w 294402"/>
                <a:gd name="connsiteY3" fmla="*/ 1511548 h 1924050"/>
                <a:gd name="connsiteX4" fmla="*/ 110252 w 294402"/>
                <a:gd name="connsiteY4" fmla="*/ 1924050 h 1924050"/>
                <a:gd name="connsiteX5" fmla="*/ 25400 w 294402"/>
                <a:gd name="connsiteY5" fmla="*/ 1511548 h 1924050"/>
                <a:gd name="connsiteX6" fmla="*/ 0 w 294402"/>
                <a:gd name="connsiteY6" fmla="*/ 614737 h 1924050"/>
                <a:gd name="connsiteX0" fmla="*/ 0 w 332502"/>
                <a:gd name="connsiteY0" fmla="*/ 646487 h 1955800"/>
                <a:gd name="connsiteX1" fmla="*/ 332502 w 332502"/>
                <a:gd name="connsiteY1" fmla="*/ 0 h 1955800"/>
                <a:gd name="connsiteX2" fmla="*/ 179805 w 332502"/>
                <a:gd name="connsiteY2" fmla="*/ 640137 h 1955800"/>
                <a:gd name="connsiteX3" fmla="*/ 192505 w 332502"/>
                <a:gd name="connsiteY3" fmla="*/ 1543298 h 1955800"/>
                <a:gd name="connsiteX4" fmla="*/ 110252 w 332502"/>
                <a:gd name="connsiteY4" fmla="*/ 1955800 h 1955800"/>
                <a:gd name="connsiteX5" fmla="*/ 25400 w 332502"/>
                <a:gd name="connsiteY5" fmla="*/ 1543298 h 1955800"/>
                <a:gd name="connsiteX6" fmla="*/ 0 w 332502"/>
                <a:gd name="connsiteY6" fmla="*/ 646487 h 1955800"/>
                <a:gd name="connsiteX0" fmla="*/ 0 w 332502"/>
                <a:gd name="connsiteY0" fmla="*/ 646487 h 1955800"/>
                <a:gd name="connsiteX1" fmla="*/ 332502 w 332502"/>
                <a:gd name="connsiteY1" fmla="*/ 0 h 1955800"/>
                <a:gd name="connsiteX2" fmla="*/ 179805 w 332502"/>
                <a:gd name="connsiteY2" fmla="*/ 640137 h 1955800"/>
                <a:gd name="connsiteX3" fmla="*/ 192505 w 332502"/>
                <a:gd name="connsiteY3" fmla="*/ 1543298 h 1955800"/>
                <a:gd name="connsiteX4" fmla="*/ 110252 w 332502"/>
                <a:gd name="connsiteY4" fmla="*/ 1955800 h 1955800"/>
                <a:gd name="connsiteX5" fmla="*/ 25400 w 332502"/>
                <a:gd name="connsiteY5" fmla="*/ 1543298 h 1955800"/>
                <a:gd name="connsiteX6" fmla="*/ 0 w 332502"/>
                <a:gd name="connsiteY6" fmla="*/ 646487 h 1955800"/>
                <a:gd name="connsiteX0" fmla="*/ 0 w 332502"/>
                <a:gd name="connsiteY0" fmla="*/ 646487 h 1955800"/>
                <a:gd name="connsiteX1" fmla="*/ 332502 w 332502"/>
                <a:gd name="connsiteY1" fmla="*/ 0 h 1955800"/>
                <a:gd name="connsiteX2" fmla="*/ 179805 w 332502"/>
                <a:gd name="connsiteY2" fmla="*/ 640137 h 1955800"/>
                <a:gd name="connsiteX3" fmla="*/ 192505 w 332502"/>
                <a:gd name="connsiteY3" fmla="*/ 1543298 h 1955800"/>
                <a:gd name="connsiteX4" fmla="*/ 110252 w 332502"/>
                <a:gd name="connsiteY4" fmla="*/ 1955800 h 1955800"/>
                <a:gd name="connsiteX5" fmla="*/ 25400 w 332502"/>
                <a:gd name="connsiteY5" fmla="*/ 1543298 h 1955800"/>
                <a:gd name="connsiteX6" fmla="*/ 0 w 332502"/>
                <a:gd name="connsiteY6" fmla="*/ 646487 h 1955800"/>
                <a:gd name="connsiteX0" fmla="*/ 0 w 590436"/>
                <a:gd name="connsiteY0" fmla="*/ 646487 h 1957040"/>
                <a:gd name="connsiteX1" fmla="*/ 332502 w 590436"/>
                <a:gd name="connsiteY1" fmla="*/ 0 h 1957040"/>
                <a:gd name="connsiteX2" fmla="*/ 179805 w 590436"/>
                <a:gd name="connsiteY2" fmla="*/ 640137 h 1957040"/>
                <a:gd name="connsiteX3" fmla="*/ 192505 w 590436"/>
                <a:gd name="connsiteY3" fmla="*/ 1543298 h 1957040"/>
                <a:gd name="connsiteX4" fmla="*/ 590100 w 590436"/>
                <a:gd name="connsiteY4" fmla="*/ 1731774 h 1957040"/>
                <a:gd name="connsiteX5" fmla="*/ 110252 w 590436"/>
                <a:gd name="connsiteY5" fmla="*/ 1955800 h 1957040"/>
                <a:gd name="connsiteX6" fmla="*/ 25400 w 590436"/>
                <a:gd name="connsiteY6" fmla="*/ 1543298 h 1957040"/>
                <a:gd name="connsiteX7" fmla="*/ 0 w 590436"/>
                <a:gd name="connsiteY7" fmla="*/ 646487 h 1957040"/>
                <a:gd name="connsiteX0" fmla="*/ 0 w 594064"/>
                <a:gd name="connsiteY0" fmla="*/ 646487 h 1960850"/>
                <a:gd name="connsiteX1" fmla="*/ 332502 w 594064"/>
                <a:gd name="connsiteY1" fmla="*/ 0 h 1960850"/>
                <a:gd name="connsiteX2" fmla="*/ 179805 w 594064"/>
                <a:gd name="connsiteY2" fmla="*/ 640137 h 1960850"/>
                <a:gd name="connsiteX3" fmla="*/ 192505 w 594064"/>
                <a:gd name="connsiteY3" fmla="*/ 1543298 h 1960850"/>
                <a:gd name="connsiteX4" fmla="*/ 590100 w 594064"/>
                <a:gd name="connsiteY4" fmla="*/ 1731774 h 1960850"/>
                <a:gd name="connsiteX5" fmla="*/ 149283 w 594064"/>
                <a:gd name="connsiteY5" fmla="*/ 1666246 h 1960850"/>
                <a:gd name="connsiteX6" fmla="*/ 110252 w 594064"/>
                <a:gd name="connsiteY6" fmla="*/ 1955800 h 1960850"/>
                <a:gd name="connsiteX7" fmla="*/ 25400 w 594064"/>
                <a:gd name="connsiteY7" fmla="*/ 1543298 h 1960850"/>
                <a:gd name="connsiteX8" fmla="*/ 0 w 594064"/>
                <a:gd name="connsiteY8" fmla="*/ 646487 h 1960850"/>
                <a:gd name="connsiteX0" fmla="*/ 0 w 570460"/>
                <a:gd name="connsiteY0" fmla="*/ 646487 h 1960850"/>
                <a:gd name="connsiteX1" fmla="*/ 332502 w 570460"/>
                <a:gd name="connsiteY1" fmla="*/ 0 h 1960850"/>
                <a:gd name="connsiteX2" fmla="*/ 179805 w 570460"/>
                <a:gd name="connsiteY2" fmla="*/ 640137 h 1960850"/>
                <a:gd name="connsiteX3" fmla="*/ 192505 w 570460"/>
                <a:gd name="connsiteY3" fmla="*/ 1543298 h 1960850"/>
                <a:gd name="connsiteX4" fmla="*/ 566272 w 570460"/>
                <a:gd name="connsiteY4" fmla="*/ 1761558 h 1960850"/>
                <a:gd name="connsiteX5" fmla="*/ 149283 w 570460"/>
                <a:gd name="connsiteY5" fmla="*/ 1666246 h 1960850"/>
                <a:gd name="connsiteX6" fmla="*/ 110252 w 570460"/>
                <a:gd name="connsiteY6" fmla="*/ 1955800 h 1960850"/>
                <a:gd name="connsiteX7" fmla="*/ 25400 w 570460"/>
                <a:gd name="connsiteY7" fmla="*/ 1543298 h 1960850"/>
                <a:gd name="connsiteX8" fmla="*/ 0 w 570460"/>
                <a:gd name="connsiteY8" fmla="*/ 646487 h 1960850"/>
                <a:gd name="connsiteX0" fmla="*/ 0 w 570460"/>
                <a:gd name="connsiteY0" fmla="*/ 646487 h 1960850"/>
                <a:gd name="connsiteX1" fmla="*/ 332502 w 570460"/>
                <a:gd name="connsiteY1" fmla="*/ 0 h 1960850"/>
                <a:gd name="connsiteX2" fmla="*/ 179805 w 570460"/>
                <a:gd name="connsiteY2" fmla="*/ 640137 h 1960850"/>
                <a:gd name="connsiteX3" fmla="*/ 192505 w 570460"/>
                <a:gd name="connsiteY3" fmla="*/ 1543298 h 1960850"/>
                <a:gd name="connsiteX4" fmla="*/ 566272 w 570460"/>
                <a:gd name="connsiteY4" fmla="*/ 1761558 h 1960850"/>
                <a:gd name="connsiteX5" fmla="*/ 149283 w 570460"/>
                <a:gd name="connsiteY5" fmla="*/ 1666246 h 1960850"/>
                <a:gd name="connsiteX6" fmla="*/ 110252 w 570460"/>
                <a:gd name="connsiteY6" fmla="*/ 1955800 h 1960850"/>
                <a:gd name="connsiteX7" fmla="*/ 25400 w 570460"/>
                <a:gd name="connsiteY7" fmla="*/ 1543298 h 1960850"/>
                <a:gd name="connsiteX8" fmla="*/ 0 w 570460"/>
                <a:gd name="connsiteY8" fmla="*/ 646487 h 1960850"/>
                <a:gd name="connsiteX0" fmla="*/ 0 w 566272"/>
                <a:gd name="connsiteY0" fmla="*/ 646487 h 1960850"/>
                <a:gd name="connsiteX1" fmla="*/ 332502 w 566272"/>
                <a:gd name="connsiteY1" fmla="*/ 0 h 1960850"/>
                <a:gd name="connsiteX2" fmla="*/ 179805 w 566272"/>
                <a:gd name="connsiteY2" fmla="*/ 640137 h 1960850"/>
                <a:gd name="connsiteX3" fmla="*/ 192505 w 566272"/>
                <a:gd name="connsiteY3" fmla="*/ 1543298 h 1960850"/>
                <a:gd name="connsiteX4" fmla="*/ 566272 w 566272"/>
                <a:gd name="connsiteY4" fmla="*/ 1761558 h 1960850"/>
                <a:gd name="connsiteX5" fmla="*/ 149283 w 566272"/>
                <a:gd name="connsiteY5" fmla="*/ 1666246 h 1960850"/>
                <a:gd name="connsiteX6" fmla="*/ 110252 w 566272"/>
                <a:gd name="connsiteY6" fmla="*/ 1955800 h 1960850"/>
                <a:gd name="connsiteX7" fmla="*/ 25400 w 566272"/>
                <a:gd name="connsiteY7" fmla="*/ 1543298 h 1960850"/>
                <a:gd name="connsiteX8" fmla="*/ 0 w 566272"/>
                <a:gd name="connsiteY8" fmla="*/ 646487 h 1960850"/>
                <a:gd name="connsiteX0" fmla="*/ 0 w 566272"/>
                <a:gd name="connsiteY0" fmla="*/ 646487 h 1960150"/>
                <a:gd name="connsiteX1" fmla="*/ 332502 w 566272"/>
                <a:gd name="connsiteY1" fmla="*/ 0 h 1960150"/>
                <a:gd name="connsiteX2" fmla="*/ 179805 w 566272"/>
                <a:gd name="connsiteY2" fmla="*/ 640137 h 1960150"/>
                <a:gd name="connsiteX3" fmla="*/ 192505 w 566272"/>
                <a:gd name="connsiteY3" fmla="*/ 1543298 h 1960150"/>
                <a:gd name="connsiteX4" fmla="*/ 566272 w 566272"/>
                <a:gd name="connsiteY4" fmla="*/ 1761558 h 1960150"/>
                <a:gd name="connsiteX5" fmla="*/ 101627 w 566272"/>
                <a:gd name="connsiteY5" fmla="*/ 1612634 h 1960150"/>
                <a:gd name="connsiteX6" fmla="*/ 110252 w 566272"/>
                <a:gd name="connsiteY6" fmla="*/ 1955800 h 1960150"/>
                <a:gd name="connsiteX7" fmla="*/ 25400 w 566272"/>
                <a:gd name="connsiteY7" fmla="*/ 1543298 h 1960150"/>
                <a:gd name="connsiteX8" fmla="*/ 0 w 566272"/>
                <a:gd name="connsiteY8" fmla="*/ 646487 h 1960150"/>
                <a:gd name="connsiteX0" fmla="*/ 0 w 566272"/>
                <a:gd name="connsiteY0" fmla="*/ 646487 h 1960150"/>
                <a:gd name="connsiteX1" fmla="*/ 332502 w 566272"/>
                <a:gd name="connsiteY1" fmla="*/ 0 h 1960150"/>
                <a:gd name="connsiteX2" fmla="*/ 179805 w 566272"/>
                <a:gd name="connsiteY2" fmla="*/ 640137 h 1960150"/>
                <a:gd name="connsiteX3" fmla="*/ 192505 w 566272"/>
                <a:gd name="connsiteY3" fmla="*/ 1543298 h 1960150"/>
                <a:gd name="connsiteX4" fmla="*/ 566272 w 566272"/>
                <a:gd name="connsiteY4" fmla="*/ 1761558 h 1960150"/>
                <a:gd name="connsiteX5" fmla="*/ 101627 w 566272"/>
                <a:gd name="connsiteY5" fmla="*/ 1612634 h 1960150"/>
                <a:gd name="connsiteX6" fmla="*/ 110252 w 566272"/>
                <a:gd name="connsiteY6" fmla="*/ 1955800 h 1960150"/>
                <a:gd name="connsiteX7" fmla="*/ 25400 w 566272"/>
                <a:gd name="connsiteY7" fmla="*/ 1543298 h 1960150"/>
                <a:gd name="connsiteX8" fmla="*/ 0 w 566272"/>
                <a:gd name="connsiteY8" fmla="*/ 646487 h 1960150"/>
                <a:gd name="connsiteX0" fmla="*/ 0 w 566272"/>
                <a:gd name="connsiteY0" fmla="*/ 646487 h 1960436"/>
                <a:gd name="connsiteX1" fmla="*/ 332502 w 566272"/>
                <a:gd name="connsiteY1" fmla="*/ 0 h 1960436"/>
                <a:gd name="connsiteX2" fmla="*/ 179805 w 566272"/>
                <a:gd name="connsiteY2" fmla="*/ 640137 h 1960436"/>
                <a:gd name="connsiteX3" fmla="*/ 192505 w 566272"/>
                <a:gd name="connsiteY3" fmla="*/ 1543298 h 1960436"/>
                <a:gd name="connsiteX4" fmla="*/ 566272 w 566272"/>
                <a:gd name="connsiteY4" fmla="*/ 1761558 h 1960436"/>
                <a:gd name="connsiteX5" fmla="*/ 161199 w 566272"/>
                <a:gd name="connsiteY5" fmla="*/ 1636462 h 1960436"/>
                <a:gd name="connsiteX6" fmla="*/ 110252 w 566272"/>
                <a:gd name="connsiteY6" fmla="*/ 1955800 h 1960436"/>
                <a:gd name="connsiteX7" fmla="*/ 25400 w 566272"/>
                <a:gd name="connsiteY7" fmla="*/ 1543298 h 1960436"/>
                <a:gd name="connsiteX8" fmla="*/ 0 w 566272"/>
                <a:gd name="connsiteY8" fmla="*/ 646487 h 1960436"/>
                <a:gd name="connsiteX0" fmla="*/ 0 w 566272"/>
                <a:gd name="connsiteY0" fmla="*/ 646487 h 1961532"/>
                <a:gd name="connsiteX1" fmla="*/ 332502 w 566272"/>
                <a:gd name="connsiteY1" fmla="*/ 0 h 1961532"/>
                <a:gd name="connsiteX2" fmla="*/ 179805 w 566272"/>
                <a:gd name="connsiteY2" fmla="*/ 640137 h 1961532"/>
                <a:gd name="connsiteX3" fmla="*/ 192505 w 566272"/>
                <a:gd name="connsiteY3" fmla="*/ 1543298 h 1961532"/>
                <a:gd name="connsiteX4" fmla="*/ 566272 w 566272"/>
                <a:gd name="connsiteY4" fmla="*/ 1761558 h 1961532"/>
                <a:gd name="connsiteX5" fmla="*/ 161199 w 566272"/>
                <a:gd name="connsiteY5" fmla="*/ 1636462 h 1961532"/>
                <a:gd name="connsiteX6" fmla="*/ 110252 w 566272"/>
                <a:gd name="connsiteY6" fmla="*/ 1955800 h 1961532"/>
                <a:gd name="connsiteX7" fmla="*/ 25400 w 566272"/>
                <a:gd name="connsiteY7" fmla="*/ 1543298 h 1961532"/>
                <a:gd name="connsiteX8" fmla="*/ 0 w 566272"/>
                <a:gd name="connsiteY8" fmla="*/ 646487 h 1961532"/>
                <a:gd name="connsiteX0" fmla="*/ 0 w 566272"/>
                <a:gd name="connsiteY0" fmla="*/ 646487 h 1984932"/>
                <a:gd name="connsiteX1" fmla="*/ 332502 w 566272"/>
                <a:gd name="connsiteY1" fmla="*/ 0 h 1984932"/>
                <a:gd name="connsiteX2" fmla="*/ 179805 w 566272"/>
                <a:gd name="connsiteY2" fmla="*/ 640137 h 1984932"/>
                <a:gd name="connsiteX3" fmla="*/ 192505 w 566272"/>
                <a:gd name="connsiteY3" fmla="*/ 1543298 h 1984932"/>
                <a:gd name="connsiteX4" fmla="*/ 566272 w 566272"/>
                <a:gd name="connsiteY4" fmla="*/ 1761558 h 1984932"/>
                <a:gd name="connsiteX5" fmla="*/ 161199 w 566272"/>
                <a:gd name="connsiteY5" fmla="*/ 1636462 h 1984932"/>
                <a:gd name="connsiteX6" fmla="*/ 98339 w 566272"/>
                <a:gd name="connsiteY6" fmla="*/ 1979628 h 1984932"/>
                <a:gd name="connsiteX7" fmla="*/ 25400 w 566272"/>
                <a:gd name="connsiteY7" fmla="*/ 1543298 h 1984932"/>
                <a:gd name="connsiteX8" fmla="*/ 0 w 566272"/>
                <a:gd name="connsiteY8" fmla="*/ 646487 h 198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6272" h="1984932">
                  <a:moveTo>
                    <a:pt x="0" y="646487"/>
                  </a:moveTo>
                  <a:cubicBezTo>
                    <a:pt x="13467" y="409825"/>
                    <a:pt x="-11165" y="268412"/>
                    <a:pt x="332502" y="0"/>
                  </a:cubicBezTo>
                  <a:cubicBezTo>
                    <a:pt x="154603" y="393296"/>
                    <a:pt x="205304" y="500841"/>
                    <a:pt x="179805" y="640137"/>
                  </a:cubicBezTo>
                  <a:cubicBezTo>
                    <a:pt x="190388" y="1036441"/>
                    <a:pt x="232722" y="1191444"/>
                    <a:pt x="192505" y="1543298"/>
                  </a:cubicBezTo>
                  <a:cubicBezTo>
                    <a:pt x="469381" y="1723252"/>
                    <a:pt x="365529" y="1633238"/>
                    <a:pt x="566272" y="1761558"/>
                  </a:cubicBezTo>
                  <a:cubicBezTo>
                    <a:pt x="257250" y="1683760"/>
                    <a:pt x="241174" y="1599124"/>
                    <a:pt x="161199" y="1636462"/>
                  </a:cubicBezTo>
                  <a:cubicBezTo>
                    <a:pt x="140791" y="1745284"/>
                    <a:pt x="174585" y="2026926"/>
                    <a:pt x="98339" y="1979628"/>
                  </a:cubicBezTo>
                  <a:cubicBezTo>
                    <a:pt x="63705" y="1859061"/>
                    <a:pt x="79084" y="1841665"/>
                    <a:pt x="25400" y="1543298"/>
                  </a:cubicBezTo>
                  <a:lnTo>
                    <a:pt x="0" y="64648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7" name="Freeform 122">
              <a:extLst>
                <a:ext uri="{FF2B5EF4-FFF2-40B4-BE49-F238E27FC236}">
                  <a16:creationId xmlns:a16="http://schemas.microsoft.com/office/drawing/2014/main" id="{8CA28E96-532B-4001-BE17-3BAE73A1C2D7}"/>
                </a:ext>
              </a:extLst>
            </p:cNvPr>
            <p:cNvSpPr/>
            <p:nvPr/>
          </p:nvSpPr>
          <p:spPr>
            <a:xfrm rot="856188">
              <a:off x="1076653" y="3636081"/>
              <a:ext cx="346855" cy="202985"/>
            </a:xfrm>
            <a:custGeom>
              <a:avLst/>
              <a:gdLst/>
              <a:ahLst/>
              <a:cxnLst/>
              <a:rect l="l" t="t" r="r" b="b"/>
              <a:pathLst>
                <a:path w="456500" h="267151">
                  <a:moveTo>
                    <a:pt x="170642" y="16"/>
                  </a:moveTo>
                  <a:cubicBezTo>
                    <a:pt x="499366" y="-1403"/>
                    <a:pt x="372768" y="93415"/>
                    <a:pt x="436596" y="220999"/>
                  </a:cubicBezTo>
                  <a:lnTo>
                    <a:pt x="456500" y="256728"/>
                  </a:lnTo>
                  <a:lnTo>
                    <a:pt x="431522" y="267151"/>
                  </a:lnTo>
                  <a:cubicBezTo>
                    <a:pt x="427973" y="258562"/>
                    <a:pt x="424161" y="250774"/>
                    <a:pt x="420384" y="243721"/>
                  </a:cubicBezTo>
                  <a:cubicBezTo>
                    <a:pt x="264104" y="178582"/>
                    <a:pt x="71032" y="411152"/>
                    <a:pt x="0" y="6700"/>
                  </a:cubicBezTo>
                  <a:cubicBezTo>
                    <a:pt x="67428" y="2385"/>
                    <a:pt x="123681" y="218"/>
                    <a:pt x="170642" y="1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07" name="Freeform: Shape 306">
            <a:extLst>
              <a:ext uri="{FF2B5EF4-FFF2-40B4-BE49-F238E27FC236}">
                <a16:creationId xmlns:a16="http://schemas.microsoft.com/office/drawing/2014/main" id="{F6F72FEF-2177-43A9-AFBB-63B955DF8E2A}"/>
              </a:ext>
            </a:extLst>
          </p:cNvPr>
          <p:cNvSpPr/>
          <p:nvPr/>
        </p:nvSpPr>
        <p:spPr>
          <a:xfrm>
            <a:off x="7025972" y="4249940"/>
            <a:ext cx="330039" cy="330039"/>
          </a:xfrm>
          <a:custGeom>
            <a:avLst/>
            <a:gdLst>
              <a:gd name="connsiteX0" fmla="*/ 170579 w 323856"/>
              <a:gd name="connsiteY0" fmla="*/ 172402 h 323856"/>
              <a:gd name="connsiteX1" fmla="*/ 193504 w 323856"/>
              <a:gd name="connsiteY1" fmla="*/ 193757 h 323856"/>
              <a:gd name="connsiteX2" fmla="*/ 181225 w 323856"/>
              <a:gd name="connsiteY2" fmla="*/ 217714 h 323856"/>
              <a:gd name="connsiteX3" fmla="*/ 170579 w 323856"/>
              <a:gd name="connsiteY3" fmla="*/ 221770 h 323856"/>
              <a:gd name="connsiteX4" fmla="*/ 155642 w 323856"/>
              <a:gd name="connsiteY4" fmla="*/ 101136 h 323856"/>
              <a:gd name="connsiteX5" fmla="*/ 155642 w 323856"/>
              <a:gd name="connsiteY5" fmla="*/ 147820 h 323856"/>
              <a:gd name="connsiteX6" fmla="*/ 133195 w 323856"/>
              <a:gd name="connsiteY6" fmla="*/ 129031 h 323856"/>
              <a:gd name="connsiteX7" fmla="*/ 145473 w 323856"/>
              <a:gd name="connsiteY7" fmla="*/ 105074 h 323856"/>
              <a:gd name="connsiteX8" fmla="*/ 155642 w 323856"/>
              <a:gd name="connsiteY8" fmla="*/ 101136 h 323856"/>
              <a:gd name="connsiteX9" fmla="*/ 155642 w 323856"/>
              <a:gd name="connsiteY9" fmla="*/ 71682 h 323856"/>
              <a:gd name="connsiteX10" fmla="*/ 155642 w 323856"/>
              <a:gd name="connsiteY10" fmla="*/ 80262 h 323856"/>
              <a:gd name="connsiteX11" fmla="*/ 130977 w 323856"/>
              <a:gd name="connsiteY11" fmla="*/ 88502 h 323856"/>
              <a:gd name="connsiteX12" fmla="*/ 108739 w 323856"/>
              <a:gd name="connsiteY12" fmla="*/ 131558 h 323856"/>
              <a:gd name="connsiteX13" fmla="*/ 155642 w 323856"/>
              <a:gd name="connsiteY13" fmla="*/ 168396 h 323856"/>
              <a:gd name="connsiteX14" fmla="*/ 155642 w 323856"/>
              <a:gd name="connsiteY14" fmla="*/ 221640 h 323856"/>
              <a:gd name="connsiteX15" fmla="*/ 149938 w 323856"/>
              <a:gd name="connsiteY15" fmla="*/ 219941 h 323856"/>
              <a:gd name="connsiteX16" fmla="*/ 132912 w 323856"/>
              <a:gd name="connsiteY16" fmla="*/ 198070 h 323856"/>
              <a:gd name="connsiteX17" fmla="*/ 108228 w 323856"/>
              <a:gd name="connsiteY17" fmla="*/ 198712 h 323856"/>
              <a:gd name="connsiteX18" fmla="*/ 139062 w 323856"/>
              <a:gd name="connsiteY18" fmla="*/ 238319 h 323856"/>
              <a:gd name="connsiteX19" fmla="*/ 155642 w 323856"/>
              <a:gd name="connsiteY19" fmla="*/ 242519 h 323856"/>
              <a:gd name="connsiteX20" fmla="*/ 155642 w 323856"/>
              <a:gd name="connsiteY20" fmla="*/ 251106 h 323856"/>
              <a:gd name="connsiteX21" fmla="*/ 170579 w 323856"/>
              <a:gd name="connsiteY21" fmla="*/ 251106 h 323856"/>
              <a:gd name="connsiteX22" fmla="*/ 170579 w 323856"/>
              <a:gd name="connsiteY22" fmla="*/ 242574 h 323856"/>
              <a:gd name="connsiteX23" fmla="*/ 195722 w 323856"/>
              <a:gd name="connsiteY23" fmla="*/ 234286 h 323856"/>
              <a:gd name="connsiteX24" fmla="*/ 217958 w 323856"/>
              <a:gd name="connsiteY24" fmla="*/ 190902 h 323856"/>
              <a:gd name="connsiteX25" fmla="*/ 170579 w 323856"/>
              <a:gd name="connsiteY25" fmla="*/ 150882 h 323856"/>
              <a:gd name="connsiteX26" fmla="*/ 170579 w 323856"/>
              <a:gd name="connsiteY26" fmla="*/ 101047 h 323856"/>
              <a:gd name="connsiteX27" fmla="*/ 176761 w 323856"/>
              <a:gd name="connsiteY27" fmla="*/ 102847 h 323856"/>
              <a:gd name="connsiteX28" fmla="*/ 193787 w 323856"/>
              <a:gd name="connsiteY28" fmla="*/ 124718 h 323856"/>
              <a:gd name="connsiteX29" fmla="*/ 218470 w 323856"/>
              <a:gd name="connsiteY29" fmla="*/ 124077 h 323856"/>
              <a:gd name="connsiteX30" fmla="*/ 187636 w 323856"/>
              <a:gd name="connsiteY30" fmla="*/ 84469 h 323856"/>
              <a:gd name="connsiteX31" fmla="*/ 170579 w 323856"/>
              <a:gd name="connsiteY31" fmla="*/ 80210 h 323856"/>
              <a:gd name="connsiteX32" fmla="*/ 170579 w 323856"/>
              <a:gd name="connsiteY32" fmla="*/ 71682 h 323856"/>
              <a:gd name="connsiteX33" fmla="*/ 161927 w 323856"/>
              <a:gd name="connsiteY33" fmla="*/ 36818 h 323856"/>
              <a:gd name="connsiteX34" fmla="*/ 287036 w 323856"/>
              <a:gd name="connsiteY34" fmla="*/ 161927 h 323856"/>
              <a:gd name="connsiteX35" fmla="*/ 161927 w 323856"/>
              <a:gd name="connsiteY35" fmla="*/ 287036 h 323856"/>
              <a:gd name="connsiteX36" fmla="*/ 36818 w 323856"/>
              <a:gd name="connsiteY36" fmla="*/ 161927 h 323856"/>
              <a:gd name="connsiteX37" fmla="*/ 161927 w 323856"/>
              <a:gd name="connsiteY37" fmla="*/ 36818 h 323856"/>
              <a:gd name="connsiteX38" fmla="*/ 161927 w 323856"/>
              <a:gd name="connsiteY38" fmla="*/ 24767 h 323856"/>
              <a:gd name="connsiteX39" fmla="*/ 24767 w 323856"/>
              <a:gd name="connsiteY39" fmla="*/ 161927 h 323856"/>
              <a:gd name="connsiteX40" fmla="*/ 161927 w 323856"/>
              <a:gd name="connsiteY40" fmla="*/ 299087 h 323856"/>
              <a:gd name="connsiteX41" fmla="*/ 299087 w 323856"/>
              <a:gd name="connsiteY41" fmla="*/ 161927 h 323856"/>
              <a:gd name="connsiteX42" fmla="*/ 161927 w 323856"/>
              <a:gd name="connsiteY42" fmla="*/ 24767 h 323856"/>
              <a:gd name="connsiteX43" fmla="*/ 161928 w 323856"/>
              <a:gd name="connsiteY43" fmla="*/ 0 h 323856"/>
              <a:gd name="connsiteX44" fmla="*/ 323856 w 323856"/>
              <a:gd name="connsiteY44" fmla="*/ 161928 h 323856"/>
              <a:gd name="connsiteX45" fmla="*/ 161928 w 323856"/>
              <a:gd name="connsiteY45" fmla="*/ 323856 h 323856"/>
              <a:gd name="connsiteX46" fmla="*/ 0 w 323856"/>
              <a:gd name="connsiteY46" fmla="*/ 161928 h 323856"/>
              <a:gd name="connsiteX47" fmla="*/ 161928 w 323856"/>
              <a:gd name="connsiteY47" fmla="*/ 0 h 323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23856" h="323856">
                <a:moveTo>
                  <a:pt x="170579" y="172402"/>
                </a:moveTo>
                <a:cubicBezTo>
                  <a:pt x="181595" y="175946"/>
                  <a:pt x="190477" y="181412"/>
                  <a:pt x="193504" y="193757"/>
                </a:cubicBezTo>
                <a:cubicBezTo>
                  <a:pt x="195077" y="203012"/>
                  <a:pt x="190353" y="212229"/>
                  <a:pt x="181225" y="217714"/>
                </a:cubicBezTo>
                <a:cubicBezTo>
                  <a:pt x="177975" y="219668"/>
                  <a:pt x="174357" y="221034"/>
                  <a:pt x="170579" y="221770"/>
                </a:cubicBezTo>
                <a:close/>
                <a:moveTo>
                  <a:pt x="155642" y="101136"/>
                </a:moveTo>
                <a:lnTo>
                  <a:pt x="155642" y="147820"/>
                </a:lnTo>
                <a:cubicBezTo>
                  <a:pt x="144071" y="145179"/>
                  <a:pt x="135097" y="141106"/>
                  <a:pt x="133195" y="129031"/>
                </a:cubicBezTo>
                <a:cubicBezTo>
                  <a:pt x="131622" y="119777"/>
                  <a:pt x="136346" y="110560"/>
                  <a:pt x="145473" y="105074"/>
                </a:cubicBezTo>
                <a:cubicBezTo>
                  <a:pt x="148584" y="103204"/>
                  <a:pt x="152033" y="101872"/>
                  <a:pt x="155642" y="101136"/>
                </a:cubicBezTo>
                <a:close/>
                <a:moveTo>
                  <a:pt x="155642" y="71682"/>
                </a:moveTo>
                <a:lnTo>
                  <a:pt x="155642" y="80262"/>
                </a:lnTo>
                <a:cubicBezTo>
                  <a:pt x="146884" y="81271"/>
                  <a:pt x="138399" y="84041"/>
                  <a:pt x="130977" y="88502"/>
                </a:cubicBezTo>
                <a:cubicBezTo>
                  <a:pt x="114553" y="98373"/>
                  <a:pt x="106002" y="114914"/>
                  <a:pt x="108739" y="131558"/>
                </a:cubicBezTo>
                <a:cubicBezTo>
                  <a:pt x="115295" y="158411"/>
                  <a:pt x="136134" y="163738"/>
                  <a:pt x="155642" y="168396"/>
                </a:cubicBezTo>
                <a:lnTo>
                  <a:pt x="155642" y="221640"/>
                </a:lnTo>
                <a:cubicBezTo>
                  <a:pt x="153685" y="221275"/>
                  <a:pt x="151780" y="220690"/>
                  <a:pt x="149938" y="219941"/>
                </a:cubicBezTo>
                <a:cubicBezTo>
                  <a:pt x="139816" y="215826"/>
                  <a:pt x="133265" y="207411"/>
                  <a:pt x="132912" y="198070"/>
                </a:cubicBezTo>
                <a:lnTo>
                  <a:pt x="108228" y="198712"/>
                </a:lnTo>
                <a:cubicBezTo>
                  <a:pt x="108868" y="215628"/>
                  <a:pt x="120731" y="230866"/>
                  <a:pt x="139062" y="238319"/>
                </a:cubicBezTo>
                <a:cubicBezTo>
                  <a:pt x="144367" y="240477"/>
                  <a:pt x="149963" y="241879"/>
                  <a:pt x="155642" y="242519"/>
                </a:cubicBezTo>
                <a:lnTo>
                  <a:pt x="155642" y="251106"/>
                </a:lnTo>
                <a:lnTo>
                  <a:pt x="170579" y="251106"/>
                </a:lnTo>
                <a:lnTo>
                  <a:pt x="170579" y="242574"/>
                </a:lnTo>
                <a:cubicBezTo>
                  <a:pt x="179507" y="241618"/>
                  <a:pt x="188165" y="238828"/>
                  <a:pt x="195722" y="234286"/>
                </a:cubicBezTo>
                <a:cubicBezTo>
                  <a:pt x="212251" y="224352"/>
                  <a:pt x="220806" y="207660"/>
                  <a:pt x="217958" y="190902"/>
                </a:cubicBezTo>
                <a:cubicBezTo>
                  <a:pt x="209753" y="161277"/>
                  <a:pt x="189354" y="154719"/>
                  <a:pt x="170579" y="150882"/>
                </a:cubicBezTo>
                <a:lnTo>
                  <a:pt x="170579" y="101047"/>
                </a:lnTo>
                <a:cubicBezTo>
                  <a:pt x="172700" y="101419"/>
                  <a:pt x="174768" y="102037"/>
                  <a:pt x="176761" y="102847"/>
                </a:cubicBezTo>
                <a:cubicBezTo>
                  <a:pt x="186883" y="106963"/>
                  <a:pt x="193434" y="115377"/>
                  <a:pt x="193787" y="124718"/>
                </a:cubicBezTo>
                <a:lnTo>
                  <a:pt x="218470" y="124077"/>
                </a:lnTo>
                <a:cubicBezTo>
                  <a:pt x="217830" y="107161"/>
                  <a:pt x="205967" y="91923"/>
                  <a:pt x="187636" y="84469"/>
                </a:cubicBezTo>
                <a:cubicBezTo>
                  <a:pt x="182182" y="82251"/>
                  <a:pt x="176420" y="80831"/>
                  <a:pt x="170579" y="80210"/>
                </a:cubicBezTo>
                <a:lnTo>
                  <a:pt x="170579" y="71682"/>
                </a:lnTo>
                <a:close/>
                <a:moveTo>
                  <a:pt x="161927" y="36818"/>
                </a:moveTo>
                <a:cubicBezTo>
                  <a:pt x="231023" y="36818"/>
                  <a:pt x="287036" y="92831"/>
                  <a:pt x="287036" y="161927"/>
                </a:cubicBezTo>
                <a:cubicBezTo>
                  <a:pt x="287036" y="231023"/>
                  <a:pt x="231023" y="287036"/>
                  <a:pt x="161927" y="287036"/>
                </a:cubicBezTo>
                <a:cubicBezTo>
                  <a:pt x="92831" y="287036"/>
                  <a:pt x="36818" y="231023"/>
                  <a:pt x="36818" y="161927"/>
                </a:cubicBezTo>
                <a:cubicBezTo>
                  <a:pt x="36818" y="92831"/>
                  <a:pt x="92831" y="36818"/>
                  <a:pt x="161927" y="36818"/>
                </a:cubicBezTo>
                <a:close/>
                <a:moveTo>
                  <a:pt x="161927" y="24767"/>
                </a:moveTo>
                <a:cubicBezTo>
                  <a:pt x="86176" y="24767"/>
                  <a:pt x="24767" y="86176"/>
                  <a:pt x="24767" y="161927"/>
                </a:cubicBezTo>
                <a:cubicBezTo>
                  <a:pt x="24767" y="237678"/>
                  <a:pt x="86176" y="299087"/>
                  <a:pt x="161927" y="299087"/>
                </a:cubicBezTo>
                <a:cubicBezTo>
                  <a:pt x="237678" y="299087"/>
                  <a:pt x="299087" y="237678"/>
                  <a:pt x="299087" y="161927"/>
                </a:cubicBezTo>
                <a:cubicBezTo>
                  <a:pt x="299087" y="86176"/>
                  <a:pt x="237678" y="24767"/>
                  <a:pt x="161927" y="24767"/>
                </a:cubicBezTo>
                <a:close/>
                <a:moveTo>
                  <a:pt x="161928" y="0"/>
                </a:moveTo>
                <a:cubicBezTo>
                  <a:pt x="251358" y="0"/>
                  <a:pt x="323856" y="72498"/>
                  <a:pt x="323856" y="161928"/>
                </a:cubicBezTo>
                <a:cubicBezTo>
                  <a:pt x="323856" y="251358"/>
                  <a:pt x="251358" y="323856"/>
                  <a:pt x="161928" y="323856"/>
                </a:cubicBezTo>
                <a:cubicBezTo>
                  <a:pt x="72498" y="323856"/>
                  <a:pt x="0" y="251358"/>
                  <a:pt x="0" y="161928"/>
                </a:cubicBezTo>
                <a:cubicBezTo>
                  <a:pt x="0" y="72498"/>
                  <a:pt x="72498" y="0"/>
                  <a:pt x="16192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8" name="Freeform: Shape 307">
            <a:extLst>
              <a:ext uri="{FF2B5EF4-FFF2-40B4-BE49-F238E27FC236}">
                <a16:creationId xmlns:a16="http://schemas.microsoft.com/office/drawing/2014/main" id="{F9AF5104-1E91-40B8-98BF-DA97F6DB6B50}"/>
              </a:ext>
            </a:extLst>
          </p:cNvPr>
          <p:cNvSpPr/>
          <p:nvPr/>
        </p:nvSpPr>
        <p:spPr>
          <a:xfrm>
            <a:off x="6675394" y="4481839"/>
            <a:ext cx="330039" cy="330039"/>
          </a:xfrm>
          <a:custGeom>
            <a:avLst/>
            <a:gdLst>
              <a:gd name="connsiteX0" fmla="*/ 170579 w 323856"/>
              <a:gd name="connsiteY0" fmla="*/ 172402 h 323856"/>
              <a:gd name="connsiteX1" fmla="*/ 193504 w 323856"/>
              <a:gd name="connsiteY1" fmla="*/ 193757 h 323856"/>
              <a:gd name="connsiteX2" fmla="*/ 181225 w 323856"/>
              <a:gd name="connsiteY2" fmla="*/ 217714 h 323856"/>
              <a:gd name="connsiteX3" fmla="*/ 170579 w 323856"/>
              <a:gd name="connsiteY3" fmla="*/ 221770 h 323856"/>
              <a:gd name="connsiteX4" fmla="*/ 155642 w 323856"/>
              <a:gd name="connsiteY4" fmla="*/ 101136 h 323856"/>
              <a:gd name="connsiteX5" fmla="*/ 155642 w 323856"/>
              <a:gd name="connsiteY5" fmla="*/ 147820 h 323856"/>
              <a:gd name="connsiteX6" fmla="*/ 133195 w 323856"/>
              <a:gd name="connsiteY6" fmla="*/ 129031 h 323856"/>
              <a:gd name="connsiteX7" fmla="*/ 145473 w 323856"/>
              <a:gd name="connsiteY7" fmla="*/ 105074 h 323856"/>
              <a:gd name="connsiteX8" fmla="*/ 155642 w 323856"/>
              <a:gd name="connsiteY8" fmla="*/ 101136 h 323856"/>
              <a:gd name="connsiteX9" fmla="*/ 155642 w 323856"/>
              <a:gd name="connsiteY9" fmla="*/ 71682 h 323856"/>
              <a:gd name="connsiteX10" fmla="*/ 155642 w 323856"/>
              <a:gd name="connsiteY10" fmla="*/ 80262 h 323856"/>
              <a:gd name="connsiteX11" fmla="*/ 130977 w 323856"/>
              <a:gd name="connsiteY11" fmla="*/ 88502 h 323856"/>
              <a:gd name="connsiteX12" fmla="*/ 108739 w 323856"/>
              <a:gd name="connsiteY12" fmla="*/ 131558 h 323856"/>
              <a:gd name="connsiteX13" fmla="*/ 155642 w 323856"/>
              <a:gd name="connsiteY13" fmla="*/ 168396 h 323856"/>
              <a:gd name="connsiteX14" fmla="*/ 155642 w 323856"/>
              <a:gd name="connsiteY14" fmla="*/ 221640 h 323856"/>
              <a:gd name="connsiteX15" fmla="*/ 149938 w 323856"/>
              <a:gd name="connsiteY15" fmla="*/ 219941 h 323856"/>
              <a:gd name="connsiteX16" fmla="*/ 132912 w 323856"/>
              <a:gd name="connsiteY16" fmla="*/ 198070 h 323856"/>
              <a:gd name="connsiteX17" fmla="*/ 108228 w 323856"/>
              <a:gd name="connsiteY17" fmla="*/ 198712 h 323856"/>
              <a:gd name="connsiteX18" fmla="*/ 139062 w 323856"/>
              <a:gd name="connsiteY18" fmla="*/ 238319 h 323856"/>
              <a:gd name="connsiteX19" fmla="*/ 155642 w 323856"/>
              <a:gd name="connsiteY19" fmla="*/ 242519 h 323856"/>
              <a:gd name="connsiteX20" fmla="*/ 155642 w 323856"/>
              <a:gd name="connsiteY20" fmla="*/ 251106 h 323856"/>
              <a:gd name="connsiteX21" fmla="*/ 170579 w 323856"/>
              <a:gd name="connsiteY21" fmla="*/ 251106 h 323856"/>
              <a:gd name="connsiteX22" fmla="*/ 170579 w 323856"/>
              <a:gd name="connsiteY22" fmla="*/ 242574 h 323856"/>
              <a:gd name="connsiteX23" fmla="*/ 195722 w 323856"/>
              <a:gd name="connsiteY23" fmla="*/ 234286 h 323856"/>
              <a:gd name="connsiteX24" fmla="*/ 217958 w 323856"/>
              <a:gd name="connsiteY24" fmla="*/ 190902 h 323856"/>
              <a:gd name="connsiteX25" fmla="*/ 170579 w 323856"/>
              <a:gd name="connsiteY25" fmla="*/ 150882 h 323856"/>
              <a:gd name="connsiteX26" fmla="*/ 170579 w 323856"/>
              <a:gd name="connsiteY26" fmla="*/ 101047 h 323856"/>
              <a:gd name="connsiteX27" fmla="*/ 176761 w 323856"/>
              <a:gd name="connsiteY27" fmla="*/ 102847 h 323856"/>
              <a:gd name="connsiteX28" fmla="*/ 193787 w 323856"/>
              <a:gd name="connsiteY28" fmla="*/ 124718 h 323856"/>
              <a:gd name="connsiteX29" fmla="*/ 218470 w 323856"/>
              <a:gd name="connsiteY29" fmla="*/ 124077 h 323856"/>
              <a:gd name="connsiteX30" fmla="*/ 187636 w 323856"/>
              <a:gd name="connsiteY30" fmla="*/ 84469 h 323856"/>
              <a:gd name="connsiteX31" fmla="*/ 170579 w 323856"/>
              <a:gd name="connsiteY31" fmla="*/ 80210 h 323856"/>
              <a:gd name="connsiteX32" fmla="*/ 170579 w 323856"/>
              <a:gd name="connsiteY32" fmla="*/ 71682 h 323856"/>
              <a:gd name="connsiteX33" fmla="*/ 161927 w 323856"/>
              <a:gd name="connsiteY33" fmla="*/ 36818 h 323856"/>
              <a:gd name="connsiteX34" fmla="*/ 287036 w 323856"/>
              <a:gd name="connsiteY34" fmla="*/ 161927 h 323856"/>
              <a:gd name="connsiteX35" fmla="*/ 161927 w 323856"/>
              <a:gd name="connsiteY35" fmla="*/ 287036 h 323856"/>
              <a:gd name="connsiteX36" fmla="*/ 36818 w 323856"/>
              <a:gd name="connsiteY36" fmla="*/ 161927 h 323856"/>
              <a:gd name="connsiteX37" fmla="*/ 161927 w 323856"/>
              <a:gd name="connsiteY37" fmla="*/ 36818 h 323856"/>
              <a:gd name="connsiteX38" fmla="*/ 161927 w 323856"/>
              <a:gd name="connsiteY38" fmla="*/ 24767 h 323856"/>
              <a:gd name="connsiteX39" fmla="*/ 24767 w 323856"/>
              <a:gd name="connsiteY39" fmla="*/ 161927 h 323856"/>
              <a:gd name="connsiteX40" fmla="*/ 161927 w 323856"/>
              <a:gd name="connsiteY40" fmla="*/ 299087 h 323856"/>
              <a:gd name="connsiteX41" fmla="*/ 299087 w 323856"/>
              <a:gd name="connsiteY41" fmla="*/ 161927 h 323856"/>
              <a:gd name="connsiteX42" fmla="*/ 161927 w 323856"/>
              <a:gd name="connsiteY42" fmla="*/ 24767 h 323856"/>
              <a:gd name="connsiteX43" fmla="*/ 161928 w 323856"/>
              <a:gd name="connsiteY43" fmla="*/ 0 h 323856"/>
              <a:gd name="connsiteX44" fmla="*/ 323856 w 323856"/>
              <a:gd name="connsiteY44" fmla="*/ 161928 h 323856"/>
              <a:gd name="connsiteX45" fmla="*/ 161928 w 323856"/>
              <a:gd name="connsiteY45" fmla="*/ 323856 h 323856"/>
              <a:gd name="connsiteX46" fmla="*/ 0 w 323856"/>
              <a:gd name="connsiteY46" fmla="*/ 161928 h 323856"/>
              <a:gd name="connsiteX47" fmla="*/ 161928 w 323856"/>
              <a:gd name="connsiteY47" fmla="*/ 0 h 323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23856" h="323856">
                <a:moveTo>
                  <a:pt x="170579" y="172402"/>
                </a:moveTo>
                <a:cubicBezTo>
                  <a:pt x="181595" y="175946"/>
                  <a:pt x="190477" y="181412"/>
                  <a:pt x="193504" y="193757"/>
                </a:cubicBezTo>
                <a:cubicBezTo>
                  <a:pt x="195077" y="203012"/>
                  <a:pt x="190353" y="212229"/>
                  <a:pt x="181225" y="217714"/>
                </a:cubicBezTo>
                <a:cubicBezTo>
                  <a:pt x="177975" y="219668"/>
                  <a:pt x="174357" y="221034"/>
                  <a:pt x="170579" y="221770"/>
                </a:cubicBezTo>
                <a:close/>
                <a:moveTo>
                  <a:pt x="155642" y="101136"/>
                </a:moveTo>
                <a:lnTo>
                  <a:pt x="155642" y="147820"/>
                </a:lnTo>
                <a:cubicBezTo>
                  <a:pt x="144071" y="145179"/>
                  <a:pt x="135097" y="141106"/>
                  <a:pt x="133195" y="129031"/>
                </a:cubicBezTo>
                <a:cubicBezTo>
                  <a:pt x="131622" y="119777"/>
                  <a:pt x="136346" y="110560"/>
                  <a:pt x="145473" y="105074"/>
                </a:cubicBezTo>
                <a:cubicBezTo>
                  <a:pt x="148584" y="103204"/>
                  <a:pt x="152033" y="101872"/>
                  <a:pt x="155642" y="101136"/>
                </a:cubicBezTo>
                <a:close/>
                <a:moveTo>
                  <a:pt x="155642" y="71682"/>
                </a:moveTo>
                <a:lnTo>
                  <a:pt x="155642" y="80262"/>
                </a:lnTo>
                <a:cubicBezTo>
                  <a:pt x="146884" y="81271"/>
                  <a:pt x="138399" y="84041"/>
                  <a:pt x="130977" y="88502"/>
                </a:cubicBezTo>
                <a:cubicBezTo>
                  <a:pt x="114553" y="98373"/>
                  <a:pt x="106002" y="114914"/>
                  <a:pt x="108739" y="131558"/>
                </a:cubicBezTo>
                <a:cubicBezTo>
                  <a:pt x="115295" y="158411"/>
                  <a:pt x="136134" y="163738"/>
                  <a:pt x="155642" y="168396"/>
                </a:cubicBezTo>
                <a:lnTo>
                  <a:pt x="155642" y="221640"/>
                </a:lnTo>
                <a:cubicBezTo>
                  <a:pt x="153685" y="221275"/>
                  <a:pt x="151780" y="220690"/>
                  <a:pt x="149938" y="219941"/>
                </a:cubicBezTo>
                <a:cubicBezTo>
                  <a:pt x="139816" y="215826"/>
                  <a:pt x="133265" y="207411"/>
                  <a:pt x="132912" y="198070"/>
                </a:cubicBezTo>
                <a:lnTo>
                  <a:pt x="108228" y="198712"/>
                </a:lnTo>
                <a:cubicBezTo>
                  <a:pt x="108868" y="215628"/>
                  <a:pt x="120731" y="230866"/>
                  <a:pt x="139062" y="238319"/>
                </a:cubicBezTo>
                <a:cubicBezTo>
                  <a:pt x="144367" y="240477"/>
                  <a:pt x="149963" y="241879"/>
                  <a:pt x="155642" y="242519"/>
                </a:cubicBezTo>
                <a:lnTo>
                  <a:pt x="155642" y="251106"/>
                </a:lnTo>
                <a:lnTo>
                  <a:pt x="170579" y="251106"/>
                </a:lnTo>
                <a:lnTo>
                  <a:pt x="170579" y="242574"/>
                </a:lnTo>
                <a:cubicBezTo>
                  <a:pt x="179507" y="241618"/>
                  <a:pt x="188165" y="238828"/>
                  <a:pt x="195722" y="234286"/>
                </a:cubicBezTo>
                <a:cubicBezTo>
                  <a:pt x="212251" y="224352"/>
                  <a:pt x="220806" y="207660"/>
                  <a:pt x="217958" y="190902"/>
                </a:cubicBezTo>
                <a:cubicBezTo>
                  <a:pt x="209753" y="161277"/>
                  <a:pt x="189354" y="154719"/>
                  <a:pt x="170579" y="150882"/>
                </a:cubicBezTo>
                <a:lnTo>
                  <a:pt x="170579" y="101047"/>
                </a:lnTo>
                <a:cubicBezTo>
                  <a:pt x="172700" y="101419"/>
                  <a:pt x="174768" y="102037"/>
                  <a:pt x="176761" y="102847"/>
                </a:cubicBezTo>
                <a:cubicBezTo>
                  <a:pt x="186883" y="106963"/>
                  <a:pt x="193434" y="115377"/>
                  <a:pt x="193787" y="124718"/>
                </a:cubicBezTo>
                <a:lnTo>
                  <a:pt x="218470" y="124077"/>
                </a:lnTo>
                <a:cubicBezTo>
                  <a:pt x="217830" y="107161"/>
                  <a:pt x="205967" y="91923"/>
                  <a:pt x="187636" y="84469"/>
                </a:cubicBezTo>
                <a:cubicBezTo>
                  <a:pt x="182182" y="82251"/>
                  <a:pt x="176420" y="80831"/>
                  <a:pt x="170579" y="80210"/>
                </a:cubicBezTo>
                <a:lnTo>
                  <a:pt x="170579" y="71682"/>
                </a:lnTo>
                <a:close/>
                <a:moveTo>
                  <a:pt x="161927" y="36818"/>
                </a:moveTo>
                <a:cubicBezTo>
                  <a:pt x="231023" y="36818"/>
                  <a:pt x="287036" y="92831"/>
                  <a:pt x="287036" y="161927"/>
                </a:cubicBezTo>
                <a:cubicBezTo>
                  <a:pt x="287036" y="231023"/>
                  <a:pt x="231023" y="287036"/>
                  <a:pt x="161927" y="287036"/>
                </a:cubicBezTo>
                <a:cubicBezTo>
                  <a:pt x="92831" y="287036"/>
                  <a:pt x="36818" y="231023"/>
                  <a:pt x="36818" y="161927"/>
                </a:cubicBezTo>
                <a:cubicBezTo>
                  <a:pt x="36818" y="92831"/>
                  <a:pt x="92831" y="36818"/>
                  <a:pt x="161927" y="36818"/>
                </a:cubicBezTo>
                <a:close/>
                <a:moveTo>
                  <a:pt x="161927" y="24767"/>
                </a:moveTo>
                <a:cubicBezTo>
                  <a:pt x="86176" y="24767"/>
                  <a:pt x="24767" y="86176"/>
                  <a:pt x="24767" y="161927"/>
                </a:cubicBezTo>
                <a:cubicBezTo>
                  <a:pt x="24767" y="237678"/>
                  <a:pt x="86176" y="299087"/>
                  <a:pt x="161927" y="299087"/>
                </a:cubicBezTo>
                <a:cubicBezTo>
                  <a:pt x="237678" y="299087"/>
                  <a:pt x="299087" y="237678"/>
                  <a:pt x="299087" y="161927"/>
                </a:cubicBezTo>
                <a:cubicBezTo>
                  <a:pt x="299087" y="86176"/>
                  <a:pt x="237678" y="24767"/>
                  <a:pt x="161927" y="24767"/>
                </a:cubicBezTo>
                <a:close/>
                <a:moveTo>
                  <a:pt x="161928" y="0"/>
                </a:moveTo>
                <a:cubicBezTo>
                  <a:pt x="251358" y="0"/>
                  <a:pt x="323856" y="72498"/>
                  <a:pt x="323856" y="161928"/>
                </a:cubicBezTo>
                <a:cubicBezTo>
                  <a:pt x="323856" y="251358"/>
                  <a:pt x="251358" y="323856"/>
                  <a:pt x="161928" y="323856"/>
                </a:cubicBezTo>
                <a:cubicBezTo>
                  <a:pt x="72498" y="323856"/>
                  <a:pt x="0" y="251358"/>
                  <a:pt x="0" y="161928"/>
                </a:cubicBezTo>
                <a:cubicBezTo>
                  <a:pt x="0" y="72498"/>
                  <a:pt x="72498" y="0"/>
                  <a:pt x="16192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9" name="Freeform: Shape 308">
            <a:extLst>
              <a:ext uri="{FF2B5EF4-FFF2-40B4-BE49-F238E27FC236}">
                <a16:creationId xmlns:a16="http://schemas.microsoft.com/office/drawing/2014/main" id="{C5B0CC69-A650-4682-A504-AA4C20AFB8B0}"/>
              </a:ext>
            </a:extLst>
          </p:cNvPr>
          <p:cNvSpPr/>
          <p:nvPr/>
        </p:nvSpPr>
        <p:spPr>
          <a:xfrm>
            <a:off x="7350923" y="4457541"/>
            <a:ext cx="330039" cy="330039"/>
          </a:xfrm>
          <a:custGeom>
            <a:avLst/>
            <a:gdLst>
              <a:gd name="connsiteX0" fmla="*/ 170579 w 323856"/>
              <a:gd name="connsiteY0" fmla="*/ 172402 h 323856"/>
              <a:gd name="connsiteX1" fmla="*/ 193504 w 323856"/>
              <a:gd name="connsiteY1" fmla="*/ 193757 h 323856"/>
              <a:gd name="connsiteX2" fmla="*/ 181225 w 323856"/>
              <a:gd name="connsiteY2" fmla="*/ 217714 h 323856"/>
              <a:gd name="connsiteX3" fmla="*/ 170579 w 323856"/>
              <a:gd name="connsiteY3" fmla="*/ 221770 h 323856"/>
              <a:gd name="connsiteX4" fmla="*/ 155642 w 323856"/>
              <a:gd name="connsiteY4" fmla="*/ 101136 h 323856"/>
              <a:gd name="connsiteX5" fmla="*/ 155642 w 323856"/>
              <a:gd name="connsiteY5" fmla="*/ 147820 h 323856"/>
              <a:gd name="connsiteX6" fmla="*/ 133195 w 323856"/>
              <a:gd name="connsiteY6" fmla="*/ 129031 h 323856"/>
              <a:gd name="connsiteX7" fmla="*/ 145473 w 323856"/>
              <a:gd name="connsiteY7" fmla="*/ 105074 h 323856"/>
              <a:gd name="connsiteX8" fmla="*/ 155642 w 323856"/>
              <a:gd name="connsiteY8" fmla="*/ 101136 h 323856"/>
              <a:gd name="connsiteX9" fmla="*/ 155642 w 323856"/>
              <a:gd name="connsiteY9" fmla="*/ 71682 h 323856"/>
              <a:gd name="connsiteX10" fmla="*/ 155642 w 323856"/>
              <a:gd name="connsiteY10" fmla="*/ 80262 h 323856"/>
              <a:gd name="connsiteX11" fmla="*/ 130977 w 323856"/>
              <a:gd name="connsiteY11" fmla="*/ 88502 h 323856"/>
              <a:gd name="connsiteX12" fmla="*/ 108739 w 323856"/>
              <a:gd name="connsiteY12" fmla="*/ 131558 h 323856"/>
              <a:gd name="connsiteX13" fmla="*/ 155642 w 323856"/>
              <a:gd name="connsiteY13" fmla="*/ 168396 h 323856"/>
              <a:gd name="connsiteX14" fmla="*/ 155642 w 323856"/>
              <a:gd name="connsiteY14" fmla="*/ 221640 h 323856"/>
              <a:gd name="connsiteX15" fmla="*/ 149938 w 323856"/>
              <a:gd name="connsiteY15" fmla="*/ 219941 h 323856"/>
              <a:gd name="connsiteX16" fmla="*/ 132912 w 323856"/>
              <a:gd name="connsiteY16" fmla="*/ 198070 h 323856"/>
              <a:gd name="connsiteX17" fmla="*/ 108228 w 323856"/>
              <a:gd name="connsiteY17" fmla="*/ 198712 h 323856"/>
              <a:gd name="connsiteX18" fmla="*/ 139062 w 323856"/>
              <a:gd name="connsiteY18" fmla="*/ 238319 h 323856"/>
              <a:gd name="connsiteX19" fmla="*/ 155642 w 323856"/>
              <a:gd name="connsiteY19" fmla="*/ 242519 h 323856"/>
              <a:gd name="connsiteX20" fmla="*/ 155642 w 323856"/>
              <a:gd name="connsiteY20" fmla="*/ 251106 h 323856"/>
              <a:gd name="connsiteX21" fmla="*/ 170579 w 323856"/>
              <a:gd name="connsiteY21" fmla="*/ 251106 h 323856"/>
              <a:gd name="connsiteX22" fmla="*/ 170579 w 323856"/>
              <a:gd name="connsiteY22" fmla="*/ 242574 h 323856"/>
              <a:gd name="connsiteX23" fmla="*/ 195722 w 323856"/>
              <a:gd name="connsiteY23" fmla="*/ 234286 h 323856"/>
              <a:gd name="connsiteX24" fmla="*/ 217958 w 323856"/>
              <a:gd name="connsiteY24" fmla="*/ 190902 h 323856"/>
              <a:gd name="connsiteX25" fmla="*/ 170579 w 323856"/>
              <a:gd name="connsiteY25" fmla="*/ 150882 h 323856"/>
              <a:gd name="connsiteX26" fmla="*/ 170579 w 323856"/>
              <a:gd name="connsiteY26" fmla="*/ 101047 h 323856"/>
              <a:gd name="connsiteX27" fmla="*/ 176761 w 323856"/>
              <a:gd name="connsiteY27" fmla="*/ 102847 h 323856"/>
              <a:gd name="connsiteX28" fmla="*/ 193787 w 323856"/>
              <a:gd name="connsiteY28" fmla="*/ 124718 h 323856"/>
              <a:gd name="connsiteX29" fmla="*/ 218470 w 323856"/>
              <a:gd name="connsiteY29" fmla="*/ 124077 h 323856"/>
              <a:gd name="connsiteX30" fmla="*/ 187636 w 323856"/>
              <a:gd name="connsiteY30" fmla="*/ 84469 h 323856"/>
              <a:gd name="connsiteX31" fmla="*/ 170579 w 323856"/>
              <a:gd name="connsiteY31" fmla="*/ 80210 h 323856"/>
              <a:gd name="connsiteX32" fmla="*/ 170579 w 323856"/>
              <a:gd name="connsiteY32" fmla="*/ 71682 h 323856"/>
              <a:gd name="connsiteX33" fmla="*/ 161927 w 323856"/>
              <a:gd name="connsiteY33" fmla="*/ 36818 h 323856"/>
              <a:gd name="connsiteX34" fmla="*/ 287036 w 323856"/>
              <a:gd name="connsiteY34" fmla="*/ 161927 h 323856"/>
              <a:gd name="connsiteX35" fmla="*/ 161927 w 323856"/>
              <a:gd name="connsiteY35" fmla="*/ 287036 h 323856"/>
              <a:gd name="connsiteX36" fmla="*/ 36818 w 323856"/>
              <a:gd name="connsiteY36" fmla="*/ 161927 h 323856"/>
              <a:gd name="connsiteX37" fmla="*/ 161927 w 323856"/>
              <a:gd name="connsiteY37" fmla="*/ 36818 h 323856"/>
              <a:gd name="connsiteX38" fmla="*/ 161927 w 323856"/>
              <a:gd name="connsiteY38" fmla="*/ 24767 h 323856"/>
              <a:gd name="connsiteX39" fmla="*/ 24767 w 323856"/>
              <a:gd name="connsiteY39" fmla="*/ 161927 h 323856"/>
              <a:gd name="connsiteX40" fmla="*/ 161927 w 323856"/>
              <a:gd name="connsiteY40" fmla="*/ 299087 h 323856"/>
              <a:gd name="connsiteX41" fmla="*/ 299087 w 323856"/>
              <a:gd name="connsiteY41" fmla="*/ 161927 h 323856"/>
              <a:gd name="connsiteX42" fmla="*/ 161927 w 323856"/>
              <a:gd name="connsiteY42" fmla="*/ 24767 h 323856"/>
              <a:gd name="connsiteX43" fmla="*/ 161928 w 323856"/>
              <a:gd name="connsiteY43" fmla="*/ 0 h 323856"/>
              <a:gd name="connsiteX44" fmla="*/ 323856 w 323856"/>
              <a:gd name="connsiteY44" fmla="*/ 161928 h 323856"/>
              <a:gd name="connsiteX45" fmla="*/ 161928 w 323856"/>
              <a:gd name="connsiteY45" fmla="*/ 323856 h 323856"/>
              <a:gd name="connsiteX46" fmla="*/ 0 w 323856"/>
              <a:gd name="connsiteY46" fmla="*/ 161928 h 323856"/>
              <a:gd name="connsiteX47" fmla="*/ 161928 w 323856"/>
              <a:gd name="connsiteY47" fmla="*/ 0 h 323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23856" h="323856">
                <a:moveTo>
                  <a:pt x="170579" y="172402"/>
                </a:moveTo>
                <a:cubicBezTo>
                  <a:pt x="181595" y="175946"/>
                  <a:pt x="190477" y="181412"/>
                  <a:pt x="193504" y="193757"/>
                </a:cubicBezTo>
                <a:cubicBezTo>
                  <a:pt x="195077" y="203012"/>
                  <a:pt x="190353" y="212229"/>
                  <a:pt x="181225" y="217714"/>
                </a:cubicBezTo>
                <a:cubicBezTo>
                  <a:pt x="177975" y="219668"/>
                  <a:pt x="174357" y="221034"/>
                  <a:pt x="170579" y="221770"/>
                </a:cubicBezTo>
                <a:close/>
                <a:moveTo>
                  <a:pt x="155642" y="101136"/>
                </a:moveTo>
                <a:lnTo>
                  <a:pt x="155642" y="147820"/>
                </a:lnTo>
                <a:cubicBezTo>
                  <a:pt x="144071" y="145179"/>
                  <a:pt x="135097" y="141106"/>
                  <a:pt x="133195" y="129031"/>
                </a:cubicBezTo>
                <a:cubicBezTo>
                  <a:pt x="131622" y="119777"/>
                  <a:pt x="136346" y="110560"/>
                  <a:pt x="145473" y="105074"/>
                </a:cubicBezTo>
                <a:cubicBezTo>
                  <a:pt x="148584" y="103204"/>
                  <a:pt x="152033" y="101872"/>
                  <a:pt x="155642" y="101136"/>
                </a:cubicBezTo>
                <a:close/>
                <a:moveTo>
                  <a:pt x="155642" y="71682"/>
                </a:moveTo>
                <a:lnTo>
                  <a:pt x="155642" y="80262"/>
                </a:lnTo>
                <a:cubicBezTo>
                  <a:pt x="146884" y="81271"/>
                  <a:pt x="138399" y="84041"/>
                  <a:pt x="130977" y="88502"/>
                </a:cubicBezTo>
                <a:cubicBezTo>
                  <a:pt x="114553" y="98373"/>
                  <a:pt x="106002" y="114914"/>
                  <a:pt x="108739" y="131558"/>
                </a:cubicBezTo>
                <a:cubicBezTo>
                  <a:pt x="115295" y="158411"/>
                  <a:pt x="136134" y="163738"/>
                  <a:pt x="155642" y="168396"/>
                </a:cubicBezTo>
                <a:lnTo>
                  <a:pt x="155642" y="221640"/>
                </a:lnTo>
                <a:cubicBezTo>
                  <a:pt x="153685" y="221275"/>
                  <a:pt x="151780" y="220690"/>
                  <a:pt x="149938" y="219941"/>
                </a:cubicBezTo>
                <a:cubicBezTo>
                  <a:pt x="139816" y="215826"/>
                  <a:pt x="133265" y="207411"/>
                  <a:pt x="132912" y="198070"/>
                </a:cubicBezTo>
                <a:lnTo>
                  <a:pt x="108228" y="198712"/>
                </a:lnTo>
                <a:cubicBezTo>
                  <a:pt x="108868" y="215628"/>
                  <a:pt x="120731" y="230866"/>
                  <a:pt x="139062" y="238319"/>
                </a:cubicBezTo>
                <a:cubicBezTo>
                  <a:pt x="144367" y="240477"/>
                  <a:pt x="149963" y="241879"/>
                  <a:pt x="155642" y="242519"/>
                </a:cubicBezTo>
                <a:lnTo>
                  <a:pt x="155642" y="251106"/>
                </a:lnTo>
                <a:lnTo>
                  <a:pt x="170579" y="251106"/>
                </a:lnTo>
                <a:lnTo>
                  <a:pt x="170579" y="242574"/>
                </a:lnTo>
                <a:cubicBezTo>
                  <a:pt x="179507" y="241618"/>
                  <a:pt x="188165" y="238828"/>
                  <a:pt x="195722" y="234286"/>
                </a:cubicBezTo>
                <a:cubicBezTo>
                  <a:pt x="212251" y="224352"/>
                  <a:pt x="220806" y="207660"/>
                  <a:pt x="217958" y="190902"/>
                </a:cubicBezTo>
                <a:cubicBezTo>
                  <a:pt x="209753" y="161277"/>
                  <a:pt x="189354" y="154719"/>
                  <a:pt x="170579" y="150882"/>
                </a:cubicBezTo>
                <a:lnTo>
                  <a:pt x="170579" y="101047"/>
                </a:lnTo>
                <a:cubicBezTo>
                  <a:pt x="172700" y="101419"/>
                  <a:pt x="174768" y="102037"/>
                  <a:pt x="176761" y="102847"/>
                </a:cubicBezTo>
                <a:cubicBezTo>
                  <a:pt x="186883" y="106963"/>
                  <a:pt x="193434" y="115377"/>
                  <a:pt x="193787" y="124718"/>
                </a:cubicBezTo>
                <a:lnTo>
                  <a:pt x="218470" y="124077"/>
                </a:lnTo>
                <a:cubicBezTo>
                  <a:pt x="217830" y="107161"/>
                  <a:pt x="205967" y="91923"/>
                  <a:pt x="187636" y="84469"/>
                </a:cubicBezTo>
                <a:cubicBezTo>
                  <a:pt x="182182" y="82251"/>
                  <a:pt x="176420" y="80831"/>
                  <a:pt x="170579" y="80210"/>
                </a:cubicBezTo>
                <a:lnTo>
                  <a:pt x="170579" y="71682"/>
                </a:lnTo>
                <a:close/>
                <a:moveTo>
                  <a:pt x="161927" y="36818"/>
                </a:moveTo>
                <a:cubicBezTo>
                  <a:pt x="231023" y="36818"/>
                  <a:pt x="287036" y="92831"/>
                  <a:pt x="287036" y="161927"/>
                </a:cubicBezTo>
                <a:cubicBezTo>
                  <a:pt x="287036" y="231023"/>
                  <a:pt x="231023" y="287036"/>
                  <a:pt x="161927" y="287036"/>
                </a:cubicBezTo>
                <a:cubicBezTo>
                  <a:pt x="92831" y="287036"/>
                  <a:pt x="36818" y="231023"/>
                  <a:pt x="36818" y="161927"/>
                </a:cubicBezTo>
                <a:cubicBezTo>
                  <a:pt x="36818" y="92831"/>
                  <a:pt x="92831" y="36818"/>
                  <a:pt x="161927" y="36818"/>
                </a:cubicBezTo>
                <a:close/>
                <a:moveTo>
                  <a:pt x="161927" y="24767"/>
                </a:moveTo>
                <a:cubicBezTo>
                  <a:pt x="86176" y="24767"/>
                  <a:pt x="24767" y="86176"/>
                  <a:pt x="24767" y="161927"/>
                </a:cubicBezTo>
                <a:cubicBezTo>
                  <a:pt x="24767" y="237678"/>
                  <a:pt x="86176" y="299087"/>
                  <a:pt x="161927" y="299087"/>
                </a:cubicBezTo>
                <a:cubicBezTo>
                  <a:pt x="237678" y="299087"/>
                  <a:pt x="299087" y="237678"/>
                  <a:pt x="299087" y="161927"/>
                </a:cubicBezTo>
                <a:cubicBezTo>
                  <a:pt x="299087" y="86176"/>
                  <a:pt x="237678" y="24767"/>
                  <a:pt x="161927" y="24767"/>
                </a:cubicBezTo>
                <a:close/>
                <a:moveTo>
                  <a:pt x="161928" y="0"/>
                </a:moveTo>
                <a:cubicBezTo>
                  <a:pt x="251358" y="0"/>
                  <a:pt x="323856" y="72498"/>
                  <a:pt x="323856" y="161928"/>
                </a:cubicBezTo>
                <a:cubicBezTo>
                  <a:pt x="323856" y="251358"/>
                  <a:pt x="251358" y="323856"/>
                  <a:pt x="161928" y="323856"/>
                </a:cubicBezTo>
                <a:cubicBezTo>
                  <a:pt x="72498" y="323856"/>
                  <a:pt x="0" y="251358"/>
                  <a:pt x="0" y="161928"/>
                </a:cubicBezTo>
                <a:cubicBezTo>
                  <a:pt x="0" y="72498"/>
                  <a:pt x="72498" y="0"/>
                  <a:pt x="16192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0" name="Freeform: Shape 309">
            <a:extLst>
              <a:ext uri="{FF2B5EF4-FFF2-40B4-BE49-F238E27FC236}">
                <a16:creationId xmlns:a16="http://schemas.microsoft.com/office/drawing/2014/main" id="{7B9A4D03-117B-4C21-8E03-539136A61556}"/>
              </a:ext>
            </a:extLst>
          </p:cNvPr>
          <p:cNvSpPr/>
          <p:nvPr/>
        </p:nvSpPr>
        <p:spPr>
          <a:xfrm>
            <a:off x="7008445" y="4650618"/>
            <a:ext cx="330039" cy="330039"/>
          </a:xfrm>
          <a:custGeom>
            <a:avLst/>
            <a:gdLst>
              <a:gd name="connsiteX0" fmla="*/ 170579 w 323856"/>
              <a:gd name="connsiteY0" fmla="*/ 172402 h 323856"/>
              <a:gd name="connsiteX1" fmla="*/ 193504 w 323856"/>
              <a:gd name="connsiteY1" fmla="*/ 193757 h 323856"/>
              <a:gd name="connsiteX2" fmla="*/ 181225 w 323856"/>
              <a:gd name="connsiteY2" fmla="*/ 217714 h 323856"/>
              <a:gd name="connsiteX3" fmla="*/ 170579 w 323856"/>
              <a:gd name="connsiteY3" fmla="*/ 221770 h 323856"/>
              <a:gd name="connsiteX4" fmla="*/ 155642 w 323856"/>
              <a:gd name="connsiteY4" fmla="*/ 101136 h 323856"/>
              <a:gd name="connsiteX5" fmla="*/ 155642 w 323856"/>
              <a:gd name="connsiteY5" fmla="*/ 147820 h 323856"/>
              <a:gd name="connsiteX6" fmla="*/ 133195 w 323856"/>
              <a:gd name="connsiteY6" fmla="*/ 129031 h 323856"/>
              <a:gd name="connsiteX7" fmla="*/ 145473 w 323856"/>
              <a:gd name="connsiteY7" fmla="*/ 105074 h 323856"/>
              <a:gd name="connsiteX8" fmla="*/ 155642 w 323856"/>
              <a:gd name="connsiteY8" fmla="*/ 101136 h 323856"/>
              <a:gd name="connsiteX9" fmla="*/ 155642 w 323856"/>
              <a:gd name="connsiteY9" fmla="*/ 71682 h 323856"/>
              <a:gd name="connsiteX10" fmla="*/ 155642 w 323856"/>
              <a:gd name="connsiteY10" fmla="*/ 80262 h 323856"/>
              <a:gd name="connsiteX11" fmla="*/ 130977 w 323856"/>
              <a:gd name="connsiteY11" fmla="*/ 88502 h 323856"/>
              <a:gd name="connsiteX12" fmla="*/ 108739 w 323856"/>
              <a:gd name="connsiteY12" fmla="*/ 131558 h 323856"/>
              <a:gd name="connsiteX13" fmla="*/ 155642 w 323856"/>
              <a:gd name="connsiteY13" fmla="*/ 168396 h 323856"/>
              <a:gd name="connsiteX14" fmla="*/ 155642 w 323856"/>
              <a:gd name="connsiteY14" fmla="*/ 221640 h 323856"/>
              <a:gd name="connsiteX15" fmla="*/ 149938 w 323856"/>
              <a:gd name="connsiteY15" fmla="*/ 219941 h 323856"/>
              <a:gd name="connsiteX16" fmla="*/ 132912 w 323856"/>
              <a:gd name="connsiteY16" fmla="*/ 198070 h 323856"/>
              <a:gd name="connsiteX17" fmla="*/ 108228 w 323856"/>
              <a:gd name="connsiteY17" fmla="*/ 198712 h 323856"/>
              <a:gd name="connsiteX18" fmla="*/ 139062 w 323856"/>
              <a:gd name="connsiteY18" fmla="*/ 238319 h 323856"/>
              <a:gd name="connsiteX19" fmla="*/ 155642 w 323856"/>
              <a:gd name="connsiteY19" fmla="*/ 242519 h 323856"/>
              <a:gd name="connsiteX20" fmla="*/ 155642 w 323856"/>
              <a:gd name="connsiteY20" fmla="*/ 251106 h 323856"/>
              <a:gd name="connsiteX21" fmla="*/ 170579 w 323856"/>
              <a:gd name="connsiteY21" fmla="*/ 251106 h 323856"/>
              <a:gd name="connsiteX22" fmla="*/ 170579 w 323856"/>
              <a:gd name="connsiteY22" fmla="*/ 242574 h 323856"/>
              <a:gd name="connsiteX23" fmla="*/ 195722 w 323856"/>
              <a:gd name="connsiteY23" fmla="*/ 234286 h 323856"/>
              <a:gd name="connsiteX24" fmla="*/ 217958 w 323856"/>
              <a:gd name="connsiteY24" fmla="*/ 190902 h 323856"/>
              <a:gd name="connsiteX25" fmla="*/ 170579 w 323856"/>
              <a:gd name="connsiteY25" fmla="*/ 150882 h 323856"/>
              <a:gd name="connsiteX26" fmla="*/ 170579 w 323856"/>
              <a:gd name="connsiteY26" fmla="*/ 101047 h 323856"/>
              <a:gd name="connsiteX27" fmla="*/ 176761 w 323856"/>
              <a:gd name="connsiteY27" fmla="*/ 102847 h 323856"/>
              <a:gd name="connsiteX28" fmla="*/ 193787 w 323856"/>
              <a:gd name="connsiteY28" fmla="*/ 124718 h 323856"/>
              <a:gd name="connsiteX29" fmla="*/ 218470 w 323856"/>
              <a:gd name="connsiteY29" fmla="*/ 124077 h 323856"/>
              <a:gd name="connsiteX30" fmla="*/ 187636 w 323856"/>
              <a:gd name="connsiteY30" fmla="*/ 84469 h 323856"/>
              <a:gd name="connsiteX31" fmla="*/ 170579 w 323856"/>
              <a:gd name="connsiteY31" fmla="*/ 80210 h 323856"/>
              <a:gd name="connsiteX32" fmla="*/ 170579 w 323856"/>
              <a:gd name="connsiteY32" fmla="*/ 71682 h 323856"/>
              <a:gd name="connsiteX33" fmla="*/ 161927 w 323856"/>
              <a:gd name="connsiteY33" fmla="*/ 36818 h 323856"/>
              <a:gd name="connsiteX34" fmla="*/ 287036 w 323856"/>
              <a:gd name="connsiteY34" fmla="*/ 161927 h 323856"/>
              <a:gd name="connsiteX35" fmla="*/ 161927 w 323856"/>
              <a:gd name="connsiteY35" fmla="*/ 287036 h 323856"/>
              <a:gd name="connsiteX36" fmla="*/ 36818 w 323856"/>
              <a:gd name="connsiteY36" fmla="*/ 161927 h 323856"/>
              <a:gd name="connsiteX37" fmla="*/ 161927 w 323856"/>
              <a:gd name="connsiteY37" fmla="*/ 36818 h 323856"/>
              <a:gd name="connsiteX38" fmla="*/ 161927 w 323856"/>
              <a:gd name="connsiteY38" fmla="*/ 24767 h 323856"/>
              <a:gd name="connsiteX39" fmla="*/ 24767 w 323856"/>
              <a:gd name="connsiteY39" fmla="*/ 161927 h 323856"/>
              <a:gd name="connsiteX40" fmla="*/ 161927 w 323856"/>
              <a:gd name="connsiteY40" fmla="*/ 299087 h 323856"/>
              <a:gd name="connsiteX41" fmla="*/ 299087 w 323856"/>
              <a:gd name="connsiteY41" fmla="*/ 161927 h 323856"/>
              <a:gd name="connsiteX42" fmla="*/ 161927 w 323856"/>
              <a:gd name="connsiteY42" fmla="*/ 24767 h 323856"/>
              <a:gd name="connsiteX43" fmla="*/ 161928 w 323856"/>
              <a:gd name="connsiteY43" fmla="*/ 0 h 323856"/>
              <a:gd name="connsiteX44" fmla="*/ 323856 w 323856"/>
              <a:gd name="connsiteY44" fmla="*/ 161928 h 323856"/>
              <a:gd name="connsiteX45" fmla="*/ 161928 w 323856"/>
              <a:gd name="connsiteY45" fmla="*/ 323856 h 323856"/>
              <a:gd name="connsiteX46" fmla="*/ 0 w 323856"/>
              <a:gd name="connsiteY46" fmla="*/ 161928 h 323856"/>
              <a:gd name="connsiteX47" fmla="*/ 161928 w 323856"/>
              <a:gd name="connsiteY47" fmla="*/ 0 h 323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23856" h="323856">
                <a:moveTo>
                  <a:pt x="170579" y="172402"/>
                </a:moveTo>
                <a:cubicBezTo>
                  <a:pt x="181595" y="175946"/>
                  <a:pt x="190477" y="181412"/>
                  <a:pt x="193504" y="193757"/>
                </a:cubicBezTo>
                <a:cubicBezTo>
                  <a:pt x="195077" y="203012"/>
                  <a:pt x="190353" y="212229"/>
                  <a:pt x="181225" y="217714"/>
                </a:cubicBezTo>
                <a:cubicBezTo>
                  <a:pt x="177975" y="219668"/>
                  <a:pt x="174357" y="221034"/>
                  <a:pt x="170579" y="221770"/>
                </a:cubicBezTo>
                <a:close/>
                <a:moveTo>
                  <a:pt x="155642" y="101136"/>
                </a:moveTo>
                <a:lnTo>
                  <a:pt x="155642" y="147820"/>
                </a:lnTo>
                <a:cubicBezTo>
                  <a:pt x="144071" y="145179"/>
                  <a:pt x="135097" y="141106"/>
                  <a:pt x="133195" y="129031"/>
                </a:cubicBezTo>
                <a:cubicBezTo>
                  <a:pt x="131622" y="119777"/>
                  <a:pt x="136346" y="110560"/>
                  <a:pt x="145473" y="105074"/>
                </a:cubicBezTo>
                <a:cubicBezTo>
                  <a:pt x="148584" y="103204"/>
                  <a:pt x="152033" y="101872"/>
                  <a:pt x="155642" y="101136"/>
                </a:cubicBezTo>
                <a:close/>
                <a:moveTo>
                  <a:pt x="155642" y="71682"/>
                </a:moveTo>
                <a:lnTo>
                  <a:pt x="155642" y="80262"/>
                </a:lnTo>
                <a:cubicBezTo>
                  <a:pt x="146884" y="81271"/>
                  <a:pt x="138399" y="84041"/>
                  <a:pt x="130977" y="88502"/>
                </a:cubicBezTo>
                <a:cubicBezTo>
                  <a:pt x="114553" y="98373"/>
                  <a:pt x="106002" y="114914"/>
                  <a:pt x="108739" y="131558"/>
                </a:cubicBezTo>
                <a:cubicBezTo>
                  <a:pt x="115295" y="158411"/>
                  <a:pt x="136134" y="163738"/>
                  <a:pt x="155642" y="168396"/>
                </a:cubicBezTo>
                <a:lnTo>
                  <a:pt x="155642" y="221640"/>
                </a:lnTo>
                <a:cubicBezTo>
                  <a:pt x="153685" y="221275"/>
                  <a:pt x="151780" y="220690"/>
                  <a:pt x="149938" y="219941"/>
                </a:cubicBezTo>
                <a:cubicBezTo>
                  <a:pt x="139816" y="215826"/>
                  <a:pt x="133265" y="207411"/>
                  <a:pt x="132912" y="198070"/>
                </a:cubicBezTo>
                <a:lnTo>
                  <a:pt x="108228" y="198712"/>
                </a:lnTo>
                <a:cubicBezTo>
                  <a:pt x="108868" y="215628"/>
                  <a:pt x="120731" y="230866"/>
                  <a:pt x="139062" y="238319"/>
                </a:cubicBezTo>
                <a:cubicBezTo>
                  <a:pt x="144367" y="240477"/>
                  <a:pt x="149963" y="241879"/>
                  <a:pt x="155642" y="242519"/>
                </a:cubicBezTo>
                <a:lnTo>
                  <a:pt x="155642" y="251106"/>
                </a:lnTo>
                <a:lnTo>
                  <a:pt x="170579" y="251106"/>
                </a:lnTo>
                <a:lnTo>
                  <a:pt x="170579" y="242574"/>
                </a:lnTo>
                <a:cubicBezTo>
                  <a:pt x="179507" y="241618"/>
                  <a:pt x="188165" y="238828"/>
                  <a:pt x="195722" y="234286"/>
                </a:cubicBezTo>
                <a:cubicBezTo>
                  <a:pt x="212251" y="224352"/>
                  <a:pt x="220806" y="207660"/>
                  <a:pt x="217958" y="190902"/>
                </a:cubicBezTo>
                <a:cubicBezTo>
                  <a:pt x="209753" y="161277"/>
                  <a:pt x="189354" y="154719"/>
                  <a:pt x="170579" y="150882"/>
                </a:cubicBezTo>
                <a:lnTo>
                  <a:pt x="170579" y="101047"/>
                </a:lnTo>
                <a:cubicBezTo>
                  <a:pt x="172700" y="101419"/>
                  <a:pt x="174768" y="102037"/>
                  <a:pt x="176761" y="102847"/>
                </a:cubicBezTo>
                <a:cubicBezTo>
                  <a:pt x="186883" y="106963"/>
                  <a:pt x="193434" y="115377"/>
                  <a:pt x="193787" y="124718"/>
                </a:cubicBezTo>
                <a:lnTo>
                  <a:pt x="218470" y="124077"/>
                </a:lnTo>
                <a:cubicBezTo>
                  <a:pt x="217830" y="107161"/>
                  <a:pt x="205967" y="91923"/>
                  <a:pt x="187636" y="84469"/>
                </a:cubicBezTo>
                <a:cubicBezTo>
                  <a:pt x="182182" y="82251"/>
                  <a:pt x="176420" y="80831"/>
                  <a:pt x="170579" y="80210"/>
                </a:cubicBezTo>
                <a:lnTo>
                  <a:pt x="170579" y="71682"/>
                </a:lnTo>
                <a:close/>
                <a:moveTo>
                  <a:pt x="161927" y="36818"/>
                </a:moveTo>
                <a:cubicBezTo>
                  <a:pt x="231023" y="36818"/>
                  <a:pt x="287036" y="92831"/>
                  <a:pt x="287036" y="161927"/>
                </a:cubicBezTo>
                <a:cubicBezTo>
                  <a:pt x="287036" y="231023"/>
                  <a:pt x="231023" y="287036"/>
                  <a:pt x="161927" y="287036"/>
                </a:cubicBezTo>
                <a:cubicBezTo>
                  <a:pt x="92831" y="287036"/>
                  <a:pt x="36818" y="231023"/>
                  <a:pt x="36818" y="161927"/>
                </a:cubicBezTo>
                <a:cubicBezTo>
                  <a:pt x="36818" y="92831"/>
                  <a:pt x="92831" y="36818"/>
                  <a:pt x="161927" y="36818"/>
                </a:cubicBezTo>
                <a:close/>
                <a:moveTo>
                  <a:pt x="161927" y="24767"/>
                </a:moveTo>
                <a:cubicBezTo>
                  <a:pt x="86176" y="24767"/>
                  <a:pt x="24767" y="86176"/>
                  <a:pt x="24767" y="161927"/>
                </a:cubicBezTo>
                <a:cubicBezTo>
                  <a:pt x="24767" y="237678"/>
                  <a:pt x="86176" y="299087"/>
                  <a:pt x="161927" y="299087"/>
                </a:cubicBezTo>
                <a:cubicBezTo>
                  <a:pt x="237678" y="299087"/>
                  <a:pt x="299087" y="237678"/>
                  <a:pt x="299087" y="161927"/>
                </a:cubicBezTo>
                <a:cubicBezTo>
                  <a:pt x="299087" y="86176"/>
                  <a:pt x="237678" y="24767"/>
                  <a:pt x="161927" y="24767"/>
                </a:cubicBezTo>
                <a:close/>
                <a:moveTo>
                  <a:pt x="161928" y="0"/>
                </a:moveTo>
                <a:cubicBezTo>
                  <a:pt x="251358" y="0"/>
                  <a:pt x="323856" y="72498"/>
                  <a:pt x="323856" y="161928"/>
                </a:cubicBezTo>
                <a:cubicBezTo>
                  <a:pt x="323856" y="251358"/>
                  <a:pt x="251358" y="323856"/>
                  <a:pt x="161928" y="323856"/>
                </a:cubicBezTo>
                <a:cubicBezTo>
                  <a:pt x="72498" y="323856"/>
                  <a:pt x="0" y="251358"/>
                  <a:pt x="0" y="161928"/>
                </a:cubicBezTo>
                <a:cubicBezTo>
                  <a:pt x="0" y="72498"/>
                  <a:pt x="72498" y="0"/>
                  <a:pt x="16192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1" name="Freeform: Shape 310">
            <a:extLst>
              <a:ext uri="{FF2B5EF4-FFF2-40B4-BE49-F238E27FC236}">
                <a16:creationId xmlns:a16="http://schemas.microsoft.com/office/drawing/2014/main" id="{039F4452-17D9-47E4-931E-B4DE003F019D}"/>
              </a:ext>
            </a:extLst>
          </p:cNvPr>
          <p:cNvSpPr/>
          <p:nvPr/>
        </p:nvSpPr>
        <p:spPr>
          <a:xfrm>
            <a:off x="7287536" y="4922623"/>
            <a:ext cx="330039" cy="330039"/>
          </a:xfrm>
          <a:custGeom>
            <a:avLst/>
            <a:gdLst>
              <a:gd name="connsiteX0" fmla="*/ 170579 w 323856"/>
              <a:gd name="connsiteY0" fmla="*/ 172402 h 323856"/>
              <a:gd name="connsiteX1" fmla="*/ 193504 w 323856"/>
              <a:gd name="connsiteY1" fmla="*/ 193757 h 323856"/>
              <a:gd name="connsiteX2" fmla="*/ 181225 w 323856"/>
              <a:gd name="connsiteY2" fmla="*/ 217714 h 323856"/>
              <a:gd name="connsiteX3" fmla="*/ 170579 w 323856"/>
              <a:gd name="connsiteY3" fmla="*/ 221770 h 323856"/>
              <a:gd name="connsiteX4" fmla="*/ 155642 w 323856"/>
              <a:gd name="connsiteY4" fmla="*/ 101136 h 323856"/>
              <a:gd name="connsiteX5" fmla="*/ 155642 w 323856"/>
              <a:gd name="connsiteY5" fmla="*/ 147820 h 323856"/>
              <a:gd name="connsiteX6" fmla="*/ 133195 w 323856"/>
              <a:gd name="connsiteY6" fmla="*/ 129031 h 323856"/>
              <a:gd name="connsiteX7" fmla="*/ 145473 w 323856"/>
              <a:gd name="connsiteY7" fmla="*/ 105074 h 323856"/>
              <a:gd name="connsiteX8" fmla="*/ 155642 w 323856"/>
              <a:gd name="connsiteY8" fmla="*/ 101136 h 323856"/>
              <a:gd name="connsiteX9" fmla="*/ 155642 w 323856"/>
              <a:gd name="connsiteY9" fmla="*/ 71682 h 323856"/>
              <a:gd name="connsiteX10" fmla="*/ 155642 w 323856"/>
              <a:gd name="connsiteY10" fmla="*/ 80262 h 323856"/>
              <a:gd name="connsiteX11" fmla="*/ 130977 w 323856"/>
              <a:gd name="connsiteY11" fmla="*/ 88502 h 323856"/>
              <a:gd name="connsiteX12" fmla="*/ 108739 w 323856"/>
              <a:gd name="connsiteY12" fmla="*/ 131558 h 323856"/>
              <a:gd name="connsiteX13" fmla="*/ 155642 w 323856"/>
              <a:gd name="connsiteY13" fmla="*/ 168396 h 323856"/>
              <a:gd name="connsiteX14" fmla="*/ 155642 w 323856"/>
              <a:gd name="connsiteY14" fmla="*/ 221640 h 323856"/>
              <a:gd name="connsiteX15" fmla="*/ 149938 w 323856"/>
              <a:gd name="connsiteY15" fmla="*/ 219941 h 323856"/>
              <a:gd name="connsiteX16" fmla="*/ 132912 w 323856"/>
              <a:gd name="connsiteY16" fmla="*/ 198070 h 323856"/>
              <a:gd name="connsiteX17" fmla="*/ 108228 w 323856"/>
              <a:gd name="connsiteY17" fmla="*/ 198712 h 323856"/>
              <a:gd name="connsiteX18" fmla="*/ 139062 w 323856"/>
              <a:gd name="connsiteY18" fmla="*/ 238319 h 323856"/>
              <a:gd name="connsiteX19" fmla="*/ 155642 w 323856"/>
              <a:gd name="connsiteY19" fmla="*/ 242519 h 323856"/>
              <a:gd name="connsiteX20" fmla="*/ 155642 w 323856"/>
              <a:gd name="connsiteY20" fmla="*/ 251106 h 323856"/>
              <a:gd name="connsiteX21" fmla="*/ 170579 w 323856"/>
              <a:gd name="connsiteY21" fmla="*/ 251106 h 323856"/>
              <a:gd name="connsiteX22" fmla="*/ 170579 w 323856"/>
              <a:gd name="connsiteY22" fmla="*/ 242574 h 323856"/>
              <a:gd name="connsiteX23" fmla="*/ 195722 w 323856"/>
              <a:gd name="connsiteY23" fmla="*/ 234286 h 323856"/>
              <a:gd name="connsiteX24" fmla="*/ 217958 w 323856"/>
              <a:gd name="connsiteY24" fmla="*/ 190902 h 323856"/>
              <a:gd name="connsiteX25" fmla="*/ 170579 w 323856"/>
              <a:gd name="connsiteY25" fmla="*/ 150882 h 323856"/>
              <a:gd name="connsiteX26" fmla="*/ 170579 w 323856"/>
              <a:gd name="connsiteY26" fmla="*/ 101047 h 323856"/>
              <a:gd name="connsiteX27" fmla="*/ 176761 w 323856"/>
              <a:gd name="connsiteY27" fmla="*/ 102847 h 323856"/>
              <a:gd name="connsiteX28" fmla="*/ 193787 w 323856"/>
              <a:gd name="connsiteY28" fmla="*/ 124718 h 323856"/>
              <a:gd name="connsiteX29" fmla="*/ 218470 w 323856"/>
              <a:gd name="connsiteY29" fmla="*/ 124077 h 323856"/>
              <a:gd name="connsiteX30" fmla="*/ 187636 w 323856"/>
              <a:gd name="connsiteY30" fmla="*/ 84469 h 323856"/>
              <a:gd name="connsiteX31" fmla="*/ 170579 w 323856"/>
              <a:gd name="connsiteY31" fmla="*/ 80210 h 323856"/>
              <a:gd name="connsiteX32" fmla="*/ 170579 w 323856"/>
              <a:gd name="connsiteY32" fmla="*/ 71682 h 323856"/>
              <a:gd name="connsiteX33" fmla="*/ 161927 w 323856"/>
              <a:gd name="connsiteY33" fmla="*/ 36818 h 323856"/>
              <a:gd name="connsiteX34" fmla="*/ 287036 w 323856"/>
              <a:gd name="connsiteY34" fmla="*/ 161927 h 323856"/>
              <a:gd name="connsiteX35" fmla="*/ 161927 w 323856"/>
              <a:gd name="connsiteY35" fmla="*/ 287036 h 323856"/>
              <a:gd name="connsiteX36" fmla="*/ 36818 w 323856"/>
              <a:gd name="connsiteY36" fmla="*/ 161927 h 323856"/>
              <a:gd name="connsiteX37" fmla="*/ 161927 w 323856"/>
              <a:gd name="connsiteY37" fmla="*/ 36818 h 323856"/>
              <a:gd name="connsiteX38" fmla="*/ 161927 w 323856"/>
              <a:gd name="connsiteY38" fmla="*/ 24767 h 323856"/>
              <a:gd name="connsiteX39" fmla="*/ 24767 w 323856"/>
              <a:gd name="connsiteY39" fmla="*/ 161927 h 323856"/>
              <a:gd name="connsiteX40" fmla="*/ 161927 w 323856"/>
              <a:gd name="connsiteY40" fmla="*/ 299087 h 323856"/>
              <a:gd name="connsiteX41" fmla="*/ 299087 w 323856"/>
              <a:gd name="connsiteY41" fmla="*/ 161927 h 323856"/>
              <a:gd name="connsiteX42" fmla="*/ 161927 w 323856"/>
              <a:gd name="connsiteY42" fmla="*/ 24767 h 323856"/>
              <a:gd name="connsiteX43" fmla="*/ 161928 w 323856"/>
              <a:gd name="connsiteY43" fmla="*/ 0 h 323856"/>
              <a:gd name="connsiteX44" fmla="*/ 323856 w 323856"/>
              <a:gd name="connsiteY44" fmla="*/ 161928 h 323856"/>
              <a:gd name="connsiteX45" fmla="*/ 161928 w 323856"/>
              <a:gd name="connsiteY45" fmla="*/ 323856 h 323856"/>
              <a:gd name="connsiteX46" fmla="*/ 0 w 323856"/>
              <a:gd name="connsiteY46" fmla="*/ 161928 h 323856"/>
              <a:gd name="connsiteX47" fmla="*/ 161928 w 323856"/>
              <a:gd name="connsiteY47" fmla="*/ 0 h 323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23856" h="323856">
                <a:moveTo>
                  <a:pt x="170579" y="172402"/>
                </a:moveTo>
                <a:cubicBezTo>
                  <a:pt x="181595" y="175946"/>
                  <a:pt x="190477" y="181412"/>
                  <a:pt x="193504" y="193757"/>
                </a:cubicBezTo>
                <a:cubicBezTo>
                  <a:pt x="195077" y="203012"/>
                  <a:pt x="190353" y="212229"/>
                  <a:pt x="181225" y="217714"/>
                </a:cubicBezTo>
                <a:cubicBezTo>
                  <a:pt x="177975" y="219668"/>
                  <a:pt x="174357" y="221034"/>
                  <a:pt x="170579" y="221770"/>
                </a:cubicBezTo>
                <a:close/>
                <a:moveTo>
                  <a:pt x="155642" y="101136"/>
                </a:moveTo>
                <a:lnTo>
                  <a:pt x="155642" y="147820"/>
                </a:lnTo>
                <a:cubicBezTo>
                  <a:pt x="144071" y="145179"/>
                  <a:pt x="135097" y="141106"/>
                  <a:pt x="133195" y="129031"/>
                </a:cubicBezTo>
                <a:cubicBezTo>
                  <a:pt x="131622" y="119777"/>
                  <a:pt x="136346" y="110560"/>
                  <a:pt x="145473" y="105074"/>
                </a:cubicBezTo>
                <a:cubicBezTo>
                  <a:pt x="148584" y="103204"/>
                  <a:pt x="152033" y="101872"/>
                  <a:pt x="155642" y="101136"/>
                </a:cubicBezTo>
                <a:close/>
                <a:moveTo>
                  <a:pt x="155642" y="71682"/>
                </a:moveTo>
                <a:lnTo>
                  <a:pt x="155642" y="80262"/>
                </a:lnTo>
                <a:cubicBezTo>
                  <a:pt x="146884" y="81271"/>
                  <a:pt x="138399" y="84041"/>
                  <a:pt x="130977" y="88502"/>
                </a:cubicBezTo>
                <a:cubicBezTo>
                  <a:pt x="114553" y="98373"/>
                  <a:pt x="106002" y="114914"/>
                  <a:pt x="108739" y="131558"/>
                </a:cubicBezTo>
                <a:cubicBezTo>
                  <a:pt x="115295" y="158411"/>
                  <a:pt x="136134" y="163738"/>
                  <a:pt x="155642" y="168396"/>
                </a:cubicBezTo>
                <a:lnTo>
                  <a:pt x="155642" y="221640"/>
                </a:lnTo>
                <a:cubicBezTo>
                  <a:pt x="153685" y="221275"/>
                  <a:pt x="151780" y="220690"/>
                  <a:pt x="149938" y="219941"/>
                </a:cubicBezTo>
                <a:cubicBezTo>
                  <a:pt x="139816" y="215826"/>
                  <a:pt x="133265" y="207411"/>
                  <a:pt x="132912" y="198070"/>
                </a:cubicBezTo>
                <a:lnTo>
                  <a:pt x="108228" y="198712"/>
                </a:lnTo>
                <a:cubicBezTo>
                  <a:pt x="108868" y="215628"/>
                  <a:pt x="120731" y="230866"/>
                  <a:pt x="139062" y="238319"/>
                </a:cubicBezTo>
                <a:cubicBezTo>
                  <a:pt x="144367" y="240477"/>
                  <a:pt x="149963" y="241879"/>
                  <a:pt x="155642" y="242519"/>
                </a:cubicBezTo>
                <a:lnTo>
                  <a:pt x="155642" y="251106"/>
                </a:lnTo>
                <a:lnTo>
                  <a:pt x="170579" y="251106"/>
                </a:lnTo>
                <a:lnTo>
                  <a:pt x="170579" y="242574"/>
                </a:lnTo>
                <a:cubicBezTo>
                  <a:pt x="179507" y="241618"/>
                  <a:pt x="188165" y="238828"/>
                  <a:pt x="195722" y="234286"/>
                </a:cubicBezTo>
                <a:cubicBezTo>
                  <a:pt x="212251" y="224352"/>
                  <a:pt x="220806" y="207660"/>
                  <a:pt x="217958" y="190902"/>
                </a:cubicBezTo>
                <a:cubicBezTo>
                  <a:pt x="209753" y="161277"/>
                  <a:pt x="189354" y="154719"/>
                  <a:pt x="170579" y="150882"/>
                </a:cubicBezTo>
                <a:lnTo>
                  <a:pt x="170579" y="101047"/>
                </a:lnTo>
                <a:cubicBezTo>
                  <a:pt x="172700" y="101419"/>
                  <a:pt x="174768" y="102037"/>
                  <a:pt x="176761" y="102847"/>
                </a:cubicBezTo>
                <a:cubicBezTo>
                  <a:pt x="186883" y="106963"/>
                  <a:pt x="193434" y="115377"/>
                  <a:pt x="193787" y="124718"/>
                </a:cubicBezTo>
                <a:lnTo>
                  <a:pt x="218470" y="124077"/>
                </a:lnTo>
                <a:cubicBezTo>
                  <a:pt x="217830" y="107161"/>
                  <a:pt x="205967" y="91923"/>
                  <a:pt x="187636" y="84469"/>
                </a:cubicBezTo>
                <a:cubicBezTo>
                  <a:pt x="182182" y="82251"/>
                  <a:pt x="176420" y="80831"/>
                  <a:pt x="170579" y="80210"/>
                </a:cubicBezTo>
                <a:lnTo>
                  <a:pt x="170579" y="71682"/>
                </a:lnTo>
                <a:close/>
                <a:moveTo>
                  <a:pt x="161927" y="36818"/>
                </a:moveTo>
                <a:cubicBezTo>
                  <a:pt x="231023" y="36818"/>
                  <a:pt x="287036" y="92831"/>
                  <a:pt x="287036" y="161927"/>
                </a:cubicBezTo>
                <a:cubicBezTo>
                  <a:pt x="287036" y="231023"/>
                  <a:pt x="231023" y="287036"/>
                  <a:pt x="161927" y="287036"/>
                </a:cubicBezTo>
                <a:cubicBezTo>
                  <a:pt x="92831" y="287036"/>
                  <a:pt x="36818" y="231023"/>
                  <a:pt x="36818" y="161927"/>
                </a:cubicBezTo>
                <a:cubicBezTo>
                  <a:pt x="36818" y="92831"/>
                  <a:pt x="92831" y="36818"/>
                  <a:pt x="161927" y="36818"/>
                </a:cubicBezTo>
                <a:close/>
                <a:moveTo>
                  <a:pt x="161927" y="24767"/>
                </a:moveTo>
                <a:cubicBezTo>
                  <a:pt x="86176" y="24767"/>
                  <a:pt x="24767" y="86176"/>
                  <a:pt x="24767" y="161927"/>
                </a:cubicBezTo>
                <a:cubicBezTo>
                  <a:pt x="24767" y="237678"/>
                  <a:pt x="86176" y="299087"/>
                  <a:pt x="161927" y="299087"/>
                </a:cubicBezTo>
                <a:cubicBezTo>
                  <a:pt x="237678" y="299087"/>
                  <a:pt x="299087" y="237678"/>
                  <a:pt x="299087" y="161927"/>
                </a:cubicBezTo>
                <a:cubicBezTo>
                  <a:pt x="299087" y="86176"/>
                  <a:pt x="237678" y="24767"/>
                  <a:pt x="161927" y="24767"/>
                </a:cubicBezTo>
                <a:close/>
                <a:moveTo>
                  <a:pt x="161928" y="0"/>
                </a:moveTo>
                <a:cubicBezTo>
                  <a:pt x="251358" y="0"/>
                  <a:pt x="323856" y="72498"/>
                  <a:pt x="323856" y="161928"/>
                </a:cubicBezTo>
                <a:cubicBezTo>
                  <a:pt x="323856" y="251358"/>
                  <a:pt x="251358" y="323856"/>
                  <a:pt x="161928" y="323856"/>
                </a:cubicBezTo>
                <a:cubicBezTo>
                  <a:pt x="72498" y="323856"/>
                  <a:pt x="0" y="251358"/>
                  <a:pt x="0" y="161928"/>
                </a:cubicBezTo>
                <a:cubicBezTo>
                  <a:pt x="0" y="72498"/>
                  <a:pt x="72498" y="0"/>
                  <a:pt x="16192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2" name="Freeform: Shape 311">
            <a:extLst>
              <a:ext uri="{FF2B5EF4-FFF2-40B4-BE49-F238E27FC236}">
                <a16:creationId xmlns:a16="http://schemas.microsoft.com/office/drawing/2014/main" id="{2CFCE754-B0E2-4AE7-B581-052D10587A30}"/>
              </a:ext>
            </a:extLst>
          </p:cNvPr>
          <p:cNvSpPr/>
          <p:nvPr/>
        </p:nvSpPr>
        <p:spPr>
          <a:xfrm>
            <a:off x="6623187" y="4842665"/>
            <a:ext cx="330039" cy="330039"/>
          </a:xfrm>
          <a:custGeom>
            <a:avLst/>
            <a:gdLst>
              <a:gd name="connsiteX0" fmla="*/ 170579 w 323856"/>
              <a:gd name="connsiteY0" fmla="*/ 172402 h 323856"/>
              <a:gd name="connsiteX1" fmla="*/ 193504 w 323856"/>
              <a:gd name="connsiteY1" fmla="*/ 193757 h 323856"/>
              <a:gd name="connsiteX2" fmla="*/ 181225 w 323856"/>
              <a:gd name="connsiteY2" fmla="*/ 217714 h 323856"/>
              <a:gd name="connsiteX3" fmla="*/ 170579 w 323856"/>
              <a:gd name="connsiteY3" fmla="*/ 221770 h 323856"/>
              <a:gd name="connsiteX4" fmla="*/ 155642 w 323856"/>
              <a:gd name="connsiteY4" fmla="*/ 101136 h 323856"/>
              <a:gd name="connsiteX5" fmla="*/ 155642 w 323856"/>
              <a:gd name="connsiteY5" fmla="*/ 147820 h 323856"/>
              <a:gd name="connsiteX6" fmla="*/ 133195 w 323856"/>
              <a:gd name="connsiteY6" fmla="*/ 129031 h 323856"/>
              <a:gd name="connsiteX7" fmla="*/ 145473 w 323856"/>
              <a:gd name="connsiteY7" fmla="*/ 105074 h 323856"/>
              <a:gd name="connsiteX8" fmla="*/ 155642 w 323856"/>
              <a:gd name="connsiteY8" fmla="*/ 101136 h 323856"/>
              <a:gd name="connsiteX9" fmla="*/ 155642 w 323856"/>
              <a:gd name="connsiteY9" fmla="*/ 71682 h 323856"/>
              <a:gd name="connsiteX10" fmla="*/ 155642 w 323856"/>
              <a:gd name="connsiteY10" fmla="*/ 80262 h 323856"/>
              <a:gd name="connsiteX11" fmla="*/ 130977 w 323856"/>
              <a:gd name="connsiteY11" fmla="*/ 88502 h 323856"/>
              <a:gd name="connsiteX12" fmla="*/ 108739 w 323856"/>
              <a:gd name="connsiteY12" fmla="*/ 131558 h 323856"/>
              <a:gd name="connsiteX13" fmla="*/ 155642 w 323856"/>
              <a:gd name="connsiteY13" fmla="*/ 168396 h 323856"/>
              <a:gd name="connsiteX14" fmla="*/ 155642 w 323856"/>
              <a:gd name="connsiteY14" fmla="*/ 221640 h 323856"/>
              <a:gd name="connsiteX15" fmla="*/ 149938 w 323856"/>
              <a:gd name="connsiteY15" fmla="*/ 219941 h 323856"/>
              <a:gd name="connsiteX16" fmla="*/ 132912 w 323856"/>
              <a:gd name="connsiteY16" fmla="*/ 198070 h 323856"/>
              <a:gd name="connsiteX17" fmla="*/ 108228 w 323856"/>
              <a:gd name="connsiteY17" fmla="*/ 198712 h 323856"/>
              <a:gd name="connsiteX18" fmla="*/ 139062 w 323856"/>
              <a:gd name="connsiteY18" fmla="*/ 238319 h 323856"/>
              <a:gd name="connsiteX19" fmla="*/ 155642 w 323856"/>
              <a:gd name="connsiteY19" fmla="*/ 242519 h 323856"/>
              <a:gd name="connsiteX20" fmla="*/ 155642 w 323856"/>
              <a:gd name="connsiteY20" fmla="*/ 251106 h 323856"/>
              <a:gd name="connsiteX21" fmla="*/ 170579 w 323856"/>
              <a:gd name="connsiteY21" fmla="*/ 251106 h 323856"/>
              <a:gd name="connsiteX22" fmla="*/ 170579 w 323856"/>
              <a:gd name="connsiteY22" fmla="*/ 242574 h 323856"/>
              <a:gd name="connsiteX23" fmla="*/ 195722 w 323856"/>
              <a:gd name="connsiteY23" fmla="*/ 234286 h 323856"/>
              <a:gd name="connsiteX24" fmla="*/ 217958 w 323856"/>
              <a:gd name="connsiteY24" fmla="*/ 190902 h 323856"/>
              <a:gd name="connsiteX25" fmla="*/ 170579 w 323856"/>
              <a:gd name="connsiteY25" fmla="*/ 150882 h 323856"/>
              <a:gd name="connsiteX26" fmla="*/ 170579 w 323856"/>
              <a:gd name="connsiteY26" fmla="*/ 101047 h 323856"/>
              <a:gd name="connsiteX27" fmla="*/ 176761 w 323856"/>
              <a:gd name="connsiteY27" fmla="*/ 102847 h 323856"/>
              <a:gd name="connsiteX28" fmla="*/ 193787 w 323856"/>
              <a:gd name="connsiteY28" fmla="*/ 124718 h 323856"/>
              <a:gd name="connsiteX29" fmla="*/ 218470 w 323856"/>
              <a:gd name="connsiteY29" fmla="*/ 124077 h 323856"/>
              <a:gd name="connsiteX30" fmla="*/ 187636 w 323856"/>
              <a:gd name="connsiteY30" fmla="*/ 84469 h 323856"/>
              <a:gd name="connsiteX31" fmla="*/ 170579 w 323856"/>
              <a:gd name="connsiteY31" fmla="*/ 80210 h 323856"/>
              <a:gd name="connsiteX32" fmla="*/ 170579 w 323856"/>
              <a:gd name="connsiteY32" fmla="*/ 71682 h 323856"/>
              <a:gd name="connsiteX33" fmla="*/ 161927 w 323856"/>
              <a:gd name="connsiteY33" fmla="*/ 36818 h 323856"/>
              <a:gd name="connsiteX34" fmla="*/ 287036 w 323856"/>
              <a:gd name="connsiteY34" fmla="*/ 161927 h 323856"/>
              <a:gd name="connsiteX35" fmla="*/ 161927 w 323856"/>
              <a:gd name="connsiteY35" fmla="*/ 287036 h 323856"/>
              <a:gd name="connsiteX36" fmla="*/ 36818 w 323856"/>
              <a:gd name="connsiteY36" fmla="*/ 161927 h 323856"/>
              <a:gd name="connsiteX37" fmla="*/ 161927 w 323856"/>
              <a:gd name="connsiteY37" fmla="*/ 36818 h 323856"/>
              <a:gd name="connsiteX38" fmla="*/ 161927 w 323856"/>
              <a:gd name="connsiteY38" fmla="*/ 24767 h 323856"/>
              <a:gd name="connsiteX39" fmla="*/ 24767 w 323856"/>
              <a:gd name="connsiteY39" fmla="*/ 161927 h 323856"/>
              <a:gd name="connsiteX40" fmla="*/ 161927 w 323856"/>
              <a:gd name="connsiteY40" fmla="*/ 299087 h 323856"/>
              <a:gd name="connsiteX41" fmla="*/ 299087 w 323856"/>
              <a:gd name="connsiteY41" fmla="*/ 161927 h 323856"/>
              <a:gd name="connsiteX42" fmla="*/ 161927 w 323856"/>
              <a:gd name="connsiteY42" fmla="*/ 24767 h 323856"/>
              <a:gd name="connsiteX43" fmla="*/ 161928 w 323856"/>
              <a:gd name="connsiteY43" fmla="*/ 0 h 323856"/>
              <a:gd name="connsiteX44" fmla="*/ 323856 w 323856"/>
              <a:gd name="connsiteY44" fmla="*/ 161928 h 323856"/>
              <a:gd name="connsiteX45" fmla="*/ 161928 w 323856"/>
              <a:gd name="connsiteY45" fmla="*/ 323856 h 323856"/>
              <a:gd name="connsiteX46" fmla="*/ 0 w 323856"/>
              <a:gd name="connsiteY46" fmla="*/ 161928 h 323856"/>
              <a:gd name="connsiteX47" fmla="*/ 161928 w 323856"/>
              <a:gd name="connsiteY47" fmla="*/ 0 h 323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23856" h="323856">
                <a:moveTo>
                  <a:pt x="170579" y="172402"/>
                </a:moveTo>
                <a:cubicBezTo>
                  <a:pt x="181595" y="175946"/>
                  <a:pt x="190477" y="181412"/>
                  <a:pt x="193504" y="193757"/>
                </a:cubicBezTo>
                <a:cubicBezTo>
                  <a:pt x="195077" y="203012"/>
                  <a:pt x="190353" y="212229"/>
                  <a:pt x="181225" y="217714"/>
                </a:cubicBezTo>
                <a:cubicBezTo>
                  <a:pt x="177975" y="219668"/>
                  <a:pt x="174357" y="221034"/>
                  <a:pt x="170579" y="221770"/>
                </a:cubicBezTo>
                <a:close/>
                <a:moveTo>
                  <a:pt x="155642" y="101136"/>
                </a:moveTo>
                <a:lnTo>
                  <a:pt x="155642" y="147820"/>
                </a:lnTo>
                <a:cubicBezTo>
                  <a:pt x="144071" y="145179"/>
                  <a:pt x="135097" y="141106"/>
                  <a:pt x="133195" y="129031"/>
                </a:cubicBezTo>
                <a:cubicBezTo>
                  <a:pt x="131622" y="119777"/>
                  <a:pt x="136346" y="110560"/>
                  <a:pt x="145473" y="105074"/>
                </a:cubicBezTo>
                <a:cubicBezTo>
                  <a:pt x="148584" y="103204"/>
                  <a:pt x="152033" y="101872"/>
                  <a:pt x="155642" y="101136"/>
                </a:cubicBezTo>
                <a:close/>
                <a:moveTo>
                  <a:pt x="155642" y="71682"/>
                </a:moveTo>
                <a:lnTo>
                  <a:pt x="155642" y="80262"/>
                </a:lnTo>
                <a:cubicBezTo>
                  <a:pt x="146884" y="81271"/>
                  <a:pt x="138399" y="84041"/>
                  <a:pt x="130977" y="88502"/>
                </a:cubicBezTo>
                <a:cubicBezTo>
                  <a:pt x="114553" y="98373"/>
                  <a:pt x="106002" y="114914"/>
                  <a:pt x="108739" y="131558"/>
                </a:cubicBezTo>
                <a:cubicBezTo>
                  <a:pt x="115295" y="158411"/>
                  <a:pt x="136134" y="163738"/>
                  <a:pt x="155642" y="168396"/>
                </a:cubicBezTo>
                <a:lnTo>
                  <a:pt x="155642" y="221640"/>
                </a:lnTo>
                <a:cubicBezTo>
                  <a:pt x="153685" y="221275"/>
                  <a:pt x="151780" y="220690"/>
                  <a:pt x="149938" y="219941"/>
                </a:cubicBezTo>
                <a:cubicBezTo>
                  <a:pt x="139816" y="215826"/>
                  <a:pt x="133265" y="207411"/>
                  <a:pt x="132912" y="198070"/>
                </a:cubicBezTo>
                <a:lnTo>
                  <a:pt x="108228" y="198712"/>
                </a:lnTo>
                <a:cubicBezTo>
                  <a:pt x="108868" y="215628"/>
                  <a:pt x="120731" y="230866"/>
                  <a:pt x="139062" y="238319"/>
                </a:cubicBezTo>
                <a:cubicBezTo>
                  <a:pt x="144367" y="240477"/>
                  <a:pt x="149963" y="241879"/>
                  <a:pt x="155642" y="242519"/>
                </a:cubicBezTo>
                <a:lnTo>
                  <a:pt x="155642" y="251106"/>
                </a:lnTo>
                <a:lnTo>
                  <a:pt x="170579" y="251106"/>
                </a:lnTo>
                <a:lnTo>
                  <a:pt x="170579" y="242574"/>
                </a:lnTo>
                <a:cubicBezTo>
                  <a:pt x="179507" y="241618"/>
                  <a:pt x="188165" y="238828"/>
                  <a:pt x="195722" y="234286"/>
                </a:cubicBezTo>
                <a:cubicBezTo>
                  <a:pt x="212251" y="224352"/>
                  <a:pt x="220806" y="207660"/>
                  <a:pt x="217958" y="190902"/>
                </a:cubicBezTo>
                <a:cubicBezTo>
                  <a:pt x="209753" y="161277"/>
                  <a:pt x="189354" y="154719"/>
                  <a:pt x="170579" y="150882"/>
                </a:cubicBezTo>
                <a:lnTo>
                  <a:pt x="170579" y="101047"/>
                </a:lnTo>
                <a:cubicBezTo>
                  <a:pt x="172700" y="101419"/>
                  <a:pt x="174768" y="102037"/>
                  <a:pt x="176761" y="102847"/>
                </a:cubicBezTo>
                <a:cubicBezTo>
                  <a:pt x="186883" y="106963"/>
                  <a:pt x="193434" y="115377"/>
                  <a:pt x="193787" y="124718"/>
                </a:cubicBezTo>
                <a:lnTo>
                  <a:pt x="218470" y="124077"/>
                </a:lnTo>
                <a:cubicBezTo>
                  <a:pt x="217830" y="107161"/>
                  <a:pt x="205967" y="91923"/>
                  <a:pt x="187636" y="84469"/>
                </a:cubicBezTo>
                <a:cubicBezTo>
                  <a:pt x="182182" y="82251"/>
                  <a:pt x="176420" y="80831"/>
                  <a:pt x="170579" y="80210"/>
                </a:cubicBezTo>
                <a:lnTo>
                  <a:pt x="170579" y="71682"/>
                </a:lnTo>
                <a:close/>
                <a:moveTo>
                  <a:pt x="161927" y="36818"/>
                </a:moveTo>
                <a:cubicBezTo>
                  <a:pt x="231023" y="36818"/>
                  <a:pt x="287036" y="92831"/>
                  <a:pt x="287036" y="161927"/>
                </a:cubicBezTo>
                <a:cubicBezTo>
                  <a:pt x="287036" y="231023"/>
                  <a:pt x="231023" y="287036"/>
                  <a:pt x="161927" y="287036"/>
                </a:cubicBezTo>
                <a:cubicBezTo>
                  <a:pt x="92831" y="287036"/>
                  <a:pt x="36818" y="231023"/>
                  <a:pt x="36818" y="161927"/>
                </a:cubicBezTo>
                <a:cubicBezTo>
                  <a:pt x="36818" y="92831"/>
                  <a:pt x="92831" y="36818"/>
                  <a:pt x="161927" y="36818"/>
                </a:cubicBezTo>
                <a:close/>
                <a:moveTo>
                  <a:pt x="161927" y="24767"/>
                </a:moveTo>
                <a:cubicBezTo>
                  <a:pt x="86176" y="24767"/>
                  <a:pt x="24767" y="86176"/>
                  <a:pt x="24767" y="161927"/>
                </a:cubicBezTo>
                <a:cubicBezTo>
                  <a:pt x="24767" y="237678"/>
                  <a:pt x="86176" y="299087"/>
                  <a:pt x="161927" y="299087"/>
                </a:cubicBezTo>
                <a:cubicBezTo>
                  <a:pt x="237678" y="299087"/>
                  <a:pt x="299087" y="237678"/>
                  <a:pt x="299087" y="161927"/>
                </a:cubicBezTo>
                <a:cubicBezTo>
                  <a:pt x="299087" y="86176"/>
                  <a:pt x="237678" y="24767"/>
                  <a:pt x="161927" y="24767"/>
                </a:cubicBezTo>
                <a:close/>
                <a:moveTo>
                  <a:pt x="161928" y="0"/>
                </a:moveTo>
                <a:cubicBezTo>
                  <a:pt x="251358" y="0"/>
                  <a:pt x="323856" y="72498"/>
                  <a:pt x="323856" y="161928"/>
                </a:cubicBezTo>
                <a:cubicBezTo>
                  <a:pt x="323856" y="251358"/>
                  <a:pt x="251358" y="323856"/>
                  <a:pt x="161928" y="323856"/>
                </a:cubicBezTo>
                <a:cubicBezTo>
                  <a:pt x="72498" y="323856"/>
                  <a:pt x="0" y="251358"/>
                  <a:pt x="0" y="161928"/>
                </a:cubicBezTo>
                <a:cubicBezTo>
                  <a:pt x="0" y="72498"/>
                  <a:pt x="72498" y="0"/>
                  <a:pt x="16192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66635C6-3D0D-4A64-9781-D8A39648AE0F}"/>
              </a:ext>
            </a:extLst>
          </p:cNvPr>
          <p:cNvGrpSpPr/>
          <p:nvPr/>
        </p:nvGrpSpPr>
        <p:grpSpPr>
          <a:xfrm>
            <a:off x="8504573" y="3661076"/>
            <a:ext cx="2445597" cy="1618608"/>
            <a:chOff x="8504573" y="3661076"/>
            <a:chExt cx="2445597" cy="1618608"/>
          </a:xfrm>
        </p:grpSpPr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A647AF2C-9639-493E-AB33-A26E3F697C62}"/>
                </a:ext>
              </a:extLst>
            </p:cNvPr>
            <p:cNvSpPr/>
            <p:nvPr/>
          </p:nvSpPr>
          <p:spPr>
            <a:xfrm>
              <a:off x="8903813" y="4200729"/>
              <a:ext cx="330039" cy="330039"/>
            </a:xfrm>
            <a:custGeom>
              <a:avLst/>
              <a:gdLst>
                <a:gd name="connsiteX0" fmla="*/ 170579 w 323856"/>
                <a:gd name="connsiteY0" fmla="*/ 172402 h 323856"/>
                <a:gd name="connsiteX1" fmla="*/ 193504 w 323856"/>
                <a:gd name="connsiteY1" fmla="*/ 193757 h 323856"/>
                <a:gd name="connsiteX2" fmla="*/ 181225 w 323856"/>
                <a:gd name="connsiteY2" fmla="*/ 217714 h 323856"/>
                <a:gd name="connsiteX3" fmla="*/ 170579 w 323856"/>
                <a:gd name="connsiteY3" fmla="*/ 221770 h 323856"/>
                <a:gd name="connsiteX4" fmla="*/ 155642 w 323856"/>
                <a:gd name="connsiteY4" fmla="*/ 101136 h 323856"/>
                <a:gd name="connsiteX5" fmla="*/ 155642 w 323856"/>
                <a:gd name="connsiteY5" fmla="*/ 147820 h 323856"/>
                <a:gd name="connsiteX6" fmla="*/ 133195 w 323856"/>
                <a:gd name="connsiteY6" fmla="*/ 129031 h 323856"/>
                <a:gd name="connsiteX7" fmla="*/ 145473 w 323856"/>
                <a:gd name="connsiteY7" fmla="*/ 105074 h 323856"/>
                <a:gd name="connsiteX8" fmla="*/ 155642 w 323856"/>
                <a:gd name="connsiteY8" fmla="*/ 101136 h 323856"/>
                <a:gd name="connsiteX9" fmla="*/ 155642 w 323856"/>
                <a:gd name="connsiteY9" fmla="*/ 71682 h 323856"/>
                <a:gd name="connsiteX10" fmla="*/ 155642 w 323856"/>
                <a:gd name="connsiteY10" fmla="*/ 80262 h 323856"/>
                <a:gd name="connsiteX11" fmla="*/ 130977 w 323856"/>
                <a:gd name="connsiteY11" fmla="*/ 88502 h 323856"/>
                <a:gd name="connsiteX12" fmla="*/ 108739 w 323856"/>
                <a:gd name="connsiteY12" fmla="*/ 131558 h 323856"/>
                <a:gd name="connsiteX13" fmla="*/ 155642 w 323856"/>
                <a:gd name="connsiteY13" fmla="*/ 168396 h 323856"/>
                <a:gd name="connsiteX14" fmla="*/ 155642 w 323856"/>
                <a:gd name="connsiteY14" fmla="*/ 221640 h 323856"/>
                <a:gd name="connsiteX15" fmla="*/ 149938 w 323856"/>
                <a:gd name="connsiteY15" fmla="*/ 219941 h 323856"/>
                <a:gd name="connsiteX16" fmla="*/ 132912 w 323856"/>
                <a:gd name="connsiteY16" fmla="*/ 198070 h 323856"/>
                <a:gd name="connsiteX17" fmla="*/ 108228 w 323856"/>
                <a:gd name="connsiteY17" fmla="*/ 198712 h 323856"/>
                <a:gd name="connsiteX18" fmla="*/ 139062 w 323856"/>
                <a:gd name="connsiteY18" fmla="*/ 238319 h 323856"/>
                <a:gd name="connsiteX19" fmla="*/ 155642 w 323856"/>
                <a:gd name="connsiteY19" fmla="*/ 242519 h 323856"/>
                <a:gd name="connsiteX20" fmla="*/ 155642 w 323856"/>
                <a:gd name="connsiteY20" fmla="*/ 251106 h 323856"/>
                <a:gd name="connsiteX21" fmla="*/ 170579 w 323856"/>
                <a:gd name="connsiteY21" fmla="*/ 251106 h 323856"/>
                <a:gd name="connsiteX22" fmla="*/ 170579 w 323856"/>
                <a:gd name="connsiteY22" fmla="*/ 242574 h 323856"/>
                <a:gd name="connsiteX23" fmla="*/ 195722 w 323856"/>
                <a:gd name="connsiteY23" fmla="*/ 234286 h 323856"/>
                <a:gd name="connsiteX24" fmla="*/ 217958 w 323856"/>
                <a:gd name="connsiteY24" fmla="*/ 190902 h 323856"/>
                <a:gd name="connsiteX25" fmla="*/ 170579 w 323856"/>
                <a:gd name="connsiteY25" fmla="*/ 150882 h 323856"/>
                <a:gd name="connsiteX26" fmla="*/ 170579 w 323856"/>
                <a:gd name="connsiteY26" fmla="*/ 101047 h 323856"/>
                <a:gd name="connsiteX27" fmla="*/ 176761 w 323856"/>
                <a:gd name="connsiteY27" fmla="*/ 102847 h 323856"/>
                <a:gd name="connsiteX28" fmla="*/ 193787 w 323856"/>
                <a:gd name="connsiteY28" fmla="*/ 124718 h 323856"/>
                <a:gd name="connsiteX29" fmla="*/ 218470 w 323856"/>
                <a:gd name="connsiteY29" fmla="*/ 124077 h 323856"/>
                <a:gd name="connsiteX30" fmla="*/ 187636 w 323856"/>
                <a:gd name="connsiteY30" fmla="*/ 84469 h 323856"/>
                <a:gd name="connsiteX31" fmla="*/ 170579 w 323856"/>
                <a:gd name="connsiteY31" fmla="*/ 80210 h 323856"/>
                <a:gd name="connsiteX32" fmla="*/ 170579 w 323856"/>
                <a:gd name="connsiteY32" fmla="*/ 71682 h 323856"/>
                <a:gd name="connsiteX33" fmla="*/ 161927 w 323856"/>
                <a:gd name="connsiteY33" fmla="*/ 36818 h 323856"/>
                <a:gd name="connsiteX34" fmla="*/ 287036 w 323856"/>
                <a:gd name="connsiteY34" fmla="*/ 161927 h 323856"/>
                <a:gd name="connsiteX35" fmla="*/ 161927 w 323856"/>
                <a:gd name="connsiteY35" fmla="*/ 287036 h 323856"/>
                <a:gd name="connsiteX36" fmla="*/ 36818 w 323856"/>
                <a:gd name="connsiteY36" fmla="*/ 161927 h 323856"/>
                <a:gd name="connsiteX37" fmla="*/ 161927 w 323856"/>
                <a:gd name="connsiteY37" fmla="*/ 36818 h 323856"/>
                <a:gd name="connsiteX38" fmla="*/ 161927 w 323856"/>
                <a:gd name="connsiteY38" fmla="*/ 24767 h 323856"/>
                <a:gd name="connsiteX39" fmla="*/ 24767 w 323856"/>
                <a:gd name="connsiteY39" fmla="*/ 161927 h 323856"/>
                <a:gd name="connsiteX40" fmla="*/ 161927 w 323856"/>
                <a:gd name="connsiteY40" fmla="*/ 299087 h 323856"/>
                <a:gd name="connsiteX41" fmla="*/ 299087 w 323856"/>
                <a:gd name="connsiteY41" fmla="*/ 161927 h 323856"/>
                <a:gd name="connsiteX42" fmla="*/ 161927 w 323856"/>
                <a:gd name="connsiteY42" fmla="*/ 24767 h 323856"/>
                <a:gd name="connsiteX43" fmla="*/ 161928 w 323856"/>
                <a:gd name="connsiteY43" fmla="*/ 0 h 323856"/>
                <a:gd name="connsiteX44" fmla="*/ 323856 w 323856"/>
                <a:gd name="connsiteY44" fmla="*/ 161928 h 323856"/>
                <a:gd name="connsiteX45" fmla="*/ 161928 w 323856"/>
                <a:gd name="connsiteY45" fmla="*/ 323856 h 323856"/>
                <a:gd name="connsiteX46" fmla="*/ 0 w 323856"/>
                <a:gd name="connsiteY46" fmla="*/ 161928 h 323856"/>
                <a:gd name="connsiteX47" fmla="*/ 161928 w 323856"/>
                <a:gd name="connsiteY47" fmla="*/ 0 h 323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323856" h="323856">
                  <a:moveTo>
                    <a:pt x="170579" y="172402"/>
                  </a:moveTo>
                  <a:cubicBezTo>
                    <a:pt x="181595" y="175946"/>
                    <a:pt x="190477" y="181412"/>
                    <a:pt x="193504" y="193757"/>
                  </a:cubicBezTo>
                  <a:cubicBezTo>
                    <a:pt x="195077" y="203012"/>
                    <a:pt x="190353" y="212229"/>
                    <a:pt x="181225" y="217714"/>
                  </a:cubicBezTo>
                  <a:cubicBezTo>
                    <a:pt x="177975" y="219668"/>
                    <a:pt x="174357" y="221034"/>
                    <a:pt x="170579" y="221770"/>
                  </a:cubicBezTo>
                  <a:close/>
                  <a:moveTo>
                    <a:pt x="155642" y="101136"/>
                  </a:moveTo>
                  <a:lnTo>
                    <a:pt x="155642" y="147820"/>
                  </a:lnTo>
                  <a:cubicBezTo>
                    <a:pt x="144071" y="145179"/>
                    <a:pt x="135097" y="141106"/>
                    <a:pt x="133195" y="129031"/>
                  </a:cubicBezTo>
                  <a:cubicBezTo>
                    <a:pt x="131622" y="119777"/>
                    <a:pt x="136346" y="110560"/>
                    <a:pt x="145473" y="105074"/>
                  </a:cubicBezTo>
                  <a:cubicBezTo>
                    <a:pt x="148584" y="103204"/>
                    <a:pt x="152033" y="101872"/>
                    <a:pt x="155642" y="101136"/>
                  </a:cubicBezTo>
                  <a:close/>
                  <a:moveTo>
                    <a:pt x="155642" y="71682"/>
                  </a:moveTo>
                  <a:lnTo>
                    <a:pt x="155642" y="80262"/>
                  </a:lnTo>
                  <a:cubicBezTo>
                    <a:pt x="146884" y="81271"/>
                    <a:pt x="138399" y="84041"/>
                    <a:pt x="130977" y="88502"/>
                  </a:cubicBezTo>
                  <a:cubicBezTo>
                    <a:pt x="114553" y="98373"/>
                    <a:pt x="106002" y="114914"/>
                    <a:pt x="108739" y="131558"/>
                  </a:cubicBezTo>
                  <a:cubicBezTo>
                    <a:pt x="115295" y="158411"/>
                    <a:pt x="136134" y="163738"/>
                    <a:pt x="155642" y="168396"/>
                  </a:cubicBezTo>
                  <a:lnTo>
                    <a:pt x="155642" y="221640"/>
                  </a:lnTo>
                  <a:cubicBezTo>
                    <a:pt x="153685" y="221275"/>
                    <a:pt x="151780" y="220690"/>
                    <a:pt x="149938" y="219941"/>
                  </a:cubicBezTo>
                  <a:cubicBezTo>
                    <a:pt x="139816" y="215826"/>
                    <a:pt x="133265" y="207411"/>
                    <a:pt x="132912" y="198070"/>
                  </a:cubicBezTo>
                  <a:lnTo>
                    <a:pt x="108228" y="198712"/>
                  </a:lnTo>
                  <a:cubicBezTo>
                    <a:pt x="108868" y="215628"/>
                    <a:pt x="120731" y="230866"/>
                    <a:pt x="139062" y="238319"/>
                  </a:cubicBezTo>
                  <a:cubicBezTo>
                    <a:pt x="144367" y="240477"/>
                    <a:pt x="149963" y="241879"/>
                    <a:pt x="155642" y="242519"/>
                  </a:cubicBezTo>
                  <a:lnTo>
                    <a:pt x="155642" y="251106"/>
                  </a:lnTo>
                  <a:lnTo>
                    <a:pt x="170579" y="251106"/>
                  </a:lnTo>
                  <a:lnTo>
                    <a:pt x="170579" y="242574"/>
                  </a:lnTo>
                  <a:cubicBezTo>
                    <a:pt x="179507" y="241618"/>
                    <a:pt x="188165" y="238828"/>
                    <a:pt x="195722" y="234286"/>
                  </a:cubicBezTo>
                  <a:cubicBezTo>
                    <a:pt x="212251" y="224352"/>
                    <a:pt x="220806" y="207660"/>
                    <a:pt x="217958" y="190902"/>
                  </a:cubicBezTo>
                  <a:cubicBezTo>
                    <a:pt x="209753" y="161277"/>
                    <a:pt x="189354" y="154719"/>
                    <a:pt x="170579" y="150882"/>
                  </a:cubicBezTo>
                  <a:lnTo>
                    <a:pt x="170579" y="101047"/>
                  </a:lnTo>
                  <a:cubicBezTo>
                    <a:pt x="172700" y="101419"/>
                    <a:pt x="174768" y="102037"/>
                    <a:pt x="176761" y="102847"/>
                  </a:cubicBezTo>
                  <a:cubicBezTo>
                    <a:pt x="186883" y="106963"/>
                    <a:pt x="193434" y="115377"/>
                    <a:pt x="193787" y="124718"/>
                  </a:cubicBezTo>
                  <a:lnTo>
                    <a:pt x="218470" y="124077"/>
                  </a:lnTo>
                  <a:cubicBezTo>
                    <a:pt x="217830" y="107161"/>
                    <a:pt x="205967" y="91923"/>
                    <a:pt x="187636" y="84469"/>
                  </a:cubicBezTo>
                  <a:cubicBezTo>
                    <a:pt x="182182" y="82251"/>
                    <a:pt x="176420" y="80831"/>
                    <a:pt x="170579" y="80210"/>
                  </a:cubicBezTo>
                  <a:lnTo>
                    <a:pt x="170579" y="71682"/>
                  </a:lnTo>
                  <a:close/>
                  <a:moveTo>
                    <a:pt x="161927" y="36818"/>
                  </a:moveTo>
                  <a:cubicBezTo>
                    <a:pt x="231023" y="36818"/>
                    <a:pt x="287036" y="92831"/>
                    <a:pt x="287036" y="161927"/>
                  </a:cubicBezTo>
                  <a:cubicBezTo>
                    <a:pt x="287036" y="231023"/>
                    <a:pt x="231023" y="287036"/>
                    <a:pt x="161927" y="287036"/>
                  </a:cubicBezTo>
                  <a:cubicBezTo>
                    <a:pt x="92831" y="287036"/>
                    <a:pt x="36818" y="231023"/>
                    <a:pt x="36818" y="161927"/>
                  </a:cubicBezTo>
                  <a:cubicBezTo>
                    <a:pt x="36818" y="92831"/>
                    <a:pt x="92831" y="36818"/>
                    <a:pt x="161927" y="36818"/>
                  </a:cubicBezTo>
                  <a:close/>
                  <a:moveTo>
                    <a:pt x="161927" y="24767"/>
                  </a:moveTo>
                  <a:cubicBezTo>
                    <a:pt x="86176" y="24767"/>
                    <a:pt x="24767" y="86176"/>
                    <a:pt x="24767" y="161927"/>
                  </a:cubicBezTo>
                  <a:cubicBezTo>
                    <a:pt x="24767" y="237678"/>
                    <a:pt x="86176" y="299087"/>
                    <a:pt x="161927" y="299087"/>
                  </a:cubicBezTo>
                  <a:cubicBezTo>
                    <a:pt x="237678" y="299087"/>
                    <a:pt x="299087" y="237678"/>
                    <a:pt x="299087" y="161927"/>
                  </a:cubicBezTo>
                  <a:cubicBezTo>
                    <a:pt x="299087" y="86176"/>
                    <a:pt x="237678" y="24767"/>
                    <a:pt x="161927" y="24767"/>
                  </a:cubicBezTo>
                  <a:close/>
                  <a:moveTo>
                    <a:pt x="161928" y="0"/>
                  </a:moveTo>
                  <a:cubicBezTo>
                    <a:pt x="251358" y="0"/>
                    <a:pt x="323856" y="72498"/>
                    <a:pt x="323856" y="161928"/>
                  </a:cubicBezTo>
                  <a:cubicBezTo>
                    <a:pt x="323856" y="251358"/>
                    <a:pt x="251358" y="323856"/>
                    <a:pt x="161928" y="323856"/>
                  </a:cubicBezTo>
                  <a:cubicBezTo>
                    <a:pt x="72498" y="323856"/>
                    <a:pt x="0" y="251358"/>
                    <a:pt x="0" y="161928"/>
                  </a:cubicBezTo>
                  <a:cubicBezTo>
                    <a:pt x="0" y="72498"/>
                    <a:pt x="72498" y="0"/>
                    <a:pt x="1619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6BE2FAEA-CB2C-4172-A841-DC7813379191}"/>
                </a:ext>
              </a:extLst>
            </p:cNvPr>
            <p:cNvSpPr/>
            <p:nvPr/>
          </p:nvSpPr>
          <p:spPr>
            <a:xfrm>
              <a:off x="8608078" y="4395204"/>
              <a:ext cx="330039" cy="330039"/>
            </a:xfrm>
            <a:custGeom>
              <a:avLst/>
              <a:gdLst>
                <a:gd name="connsiteX0" fmla="*/ 170579 w 323856"/>
                <a:gd name="connsiteY0" fmla="*/ 172402 h 323856"/>
                <a:gd name="connsiteX1" fmla="*/ 193504 w 323856"/>
                <a:gd name="connsiteY1" fmla="*/ 193757 h 323856"/>
                <a:gd name="connsiteX2" fmla="*/ 181225 w 323856"/>
                <a:gd name="connsiteY2" fmla="*/ 217714 h 323856"/>
                <a:gd name="connsiteX3" fmla="*/ 170579 w 323856"/>
                <a:gd name="connsiteY3" fmla="*/ 221770 h 323856"/>
                <a:gd name="connsiteX4" fmla="*/ 155642 w 323856"/>
                <a:gd name="connsiteY4" fmla="*/ 101136 h 323856"/>
                <a:gd name="connsiteX5" fmla="*/ 155642 w 323856"/>
                <a:gd name="connsiteY5" fmla="*/ 147820 h 323856"/>
                <a:gd name="connsiteX6" fmla="*/ 133195 w 323856"/>
                <a:gd name="connsiteY6" fmla="*/ 129031 h 323856"/>
                <a:gd name="connsiteX7" fmla="*/ 145473 w 323856"/>
                <a:gd name="connsiteY7" fmla="*/ 105074 h 323856"/>
                <a:gd name="connsiteX8" fmla="*/ 155642 w 323856"/>
                <a:gd name="connsiteY8" fmla="*/ 101136 h 323856"/>
                <a:gd name="connsiteX9" fmla="*/ 155642 w 323856"/>
                <a:gd name="connsiteY9" fmla="*/ 71682 h 323856"/>
                <a:gd name="connsiteX10" fmla="*/ 155642 w 323856"/>
                <a:gd name="connsiteY10" fmla="*/ 80262 h 323856"/>
                <a:gd name="connsiteX11" fmla="*/ 130977 w 323856"/>
                <a:gd name="connsiteY11" fmla="*/ 88502 h 323856"/>
                <a:gd name="connsiteX12" fmla="*/ 108739 w 323856"/>
                <a:gd name="connsiteY12" fmla="*/ 131558 h 323856"/>
                <a:gd name="connsiteX13" fmla="*/ 155642 w 323856"/>
                <a:gd name="connsiteY13" fmla="*/ 168396 h 323856"/>
                <a:gd name="connsiteX14" fmla="*/ 155642 w 323856"/>
                <a:gd name="connsiteY14" fmla="*/ 221640 h 323856"/>
                <a:gd name="connsiteX15" fmla="*/ 149938 w 323856"/>
                <a:gd name="connsiteY15" fmla="*/ 219941 h 323856"/>
                <a:gd name="connsiteX16" fmla="*/ 132912 w 323856"/>
                <a:gd name="connsiteY16" fmla="*/ 198070 h 323856"/>
                <a:gd name="connsiteX17" fmla="*/ 108228 w 323856"/>
                <a:gd name="connsiteY17" fmla="*/ 198712 h 323856"/>
                <a:gd name="connsiteX18" fmla="*/ 139062 w 323856"/>
                <a:gd name="connsiteY18" fmla="*/ 238319 h 323856"/>
                <a:gd name="connsiteX19" fmla="*/ 155642 w 323856"/>
                <a:gd name="connsiteY19" fmla="*/ 242519 h 323856"/>
                <a:gd name="connsiteX20" fmla="*/ 155642 w 323856"/>
                <a:gd name="connsiteY20" fmla="*/ 251106 h 323856"/>
                <a:gd name="connsiteX21" fmla="*/ 170579 w 323856"/>
                <a:gd name="connsiteY21" fmla="*/ 251106 h 323856"/>
                <a:gd name="connsiteX22" fmla="*/ 170579 w 323856"/>
                <a:gd name="connsiteY22" fmla="*/ 242574 h 323856"/>
                <a:gd name="connsiteX23" fmla="*/ 195722 w 323856"/>
                <a:gd name="connsiteY23" fmla="*/ 234286 h 323856"/>
                <a:gd name="connsiteX24" fmla="*/ 217958 w 323856"/>
                <a:gd name="connsiteY24" fmla="*/ 190902 h 323856"/>
                <a:gd name="connsiteX25" fmla="*/ 170579 w 323856"/>
                <a:gd name="connsiteY25" fmla="*/ 150882 h 323856"/>
                <a:gd name="connsiteX26" fmla="*/ 170579 w 323856"/>
                <a:gd name="connsiteY26" fmla="*/ 101047 h 323856"/>
                <a:gd name="connsiteX27" fmla="*/ 176761 w 323856"/>
                <a:gd name="connsiteY27" fmla="*/ 102847 h 323856"/>
                <a:gd name="connsiteX28" fmla="*/ 193787 w 323856"/>
                <a:gd name="connsiteY28" fmla="*/ 124718 h 323856"/>
                <a:gd name="connsiteX29" fmla="*/ 218470 w 323856"/>
                <a:gd name="connsiteY29" fmla="*/ 124077 h 323856"/>
                <a:gd name="connsiteX30" fmla="*/ 187636 w 323856"/>
                <a:gd name="connsiteY30" fmla="*/ 84469 h 323856"/>
                <a:gd name="connsiteX31" fmla="*/ 170579 w 323856"/>
                <a:gd name="connsiteY31" fmla="*/ 80210 h 323856"/>
                <a:gd name="connsiteX32" fmla="*/ 170579 w 323856"/>
                <a:gd name="connsiteY32" fmla="*/ 71682 h 323856"/>
                <a:gd name="connsiteX33" fmla="*/ 161927 w 323856"/>
                <a:gd name="connsiteY33" fmla="*/ 36818 h 323856"/>
                <a:gd name="connsiteX34" fmla="*/ 287036 w 323856"/>
                <a:gd name="connsiteY34" fmla="*/ 161927 h 323856"/>
                <a:gd name="connsiteX35" fmla="*/ 161927 w 323856"/>
                <a:gd name="connsiteY35" fmla="*/ 287036 h 323856"/>
                <a:gd name="connsiteX36" fmla="*/ 36818 w 323856"/>
                <a:gd name="connsiteY36" fmla="*/ 161927 h 323856"/>
                <a:gd name="connsiteX37" fmla="*/ 161927 w 323856"/>
                <a:gd name="connsiteY37" fmla="*/ 36818 h 323856"/>
                <a:gd name="connsiteX38" fmla="*/ 161927 w 323856"/>
                <a:gd name="connsiteY38" fmla="*/ 24767 h 323856"/>
                <a:gd name="connsiteX39" fmla="*/ 24767 w 323856"/>
                <a:gd name="connsiteY39" fmla="*/ 161927 h 323856"/>
                <a:gd name="connsiteX40" fmla="*/ 161927 w 323856"/>
                <a:gd name="connsiteY40" fmla="*/ 299087 h 323856"/>
                <a:gd name="connsiteX41" fmla="*/ 299087 w 323856"/>
                <a:gd name="connsiteY41" fmla="*/ 161927 h 323856"/>
                <a:gd name="connsiteX42" fmla="*/ 161927 w 323856"/>
                <a:gd name="connsiteY42" fmla="*/ 24767 h 323856"/>
                <a:gd name="connsiteX43" fmla="*/ 161928 w 323856"/>
                <a:gd name="connsiteY43" fmla="*/ 0 h 323856"/>
                <a:gd name="connsiteX44" fmla="*/ 323856 w 323856"/>
                <a:gd name="connsiteY44" fmla="*/ 161928 h 323856"/>
                <a:gd name="connsiteX45" fmla="*/ 161928 w 323856"/>
                <a:gd name="connsiteY45" fmla="*/ 323856 h 323856"/>
                <a:gd name="connsiteX46" fmla="*/ 0 w 323856"/>
                <a:gd name="connsiteY46" fmla="*/ 161928 h 323856"/>
                <a:gd name="connsiteX47" fmla="*/ 161928 w 323856"/>
                <a:gd name="connsiteY47" fmla="*/ 0 h 323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323856" h="323856">
                  <a:moveTo>
                    <a:pt x="170579" y="172402"/>
                  </a:moveTo>
                  <a:cubicBezTo>
                    <a:pt x="181595" y="175946"/>
                    <a:pt x="190477" y="181412"/>
                    <a:pt x="193504" y="193757"/>
                  </a:cubicBezTo>
                  <a:cubicBezTo>
                    <a:pt x="195077" y="203012"/>
                    <a:pt x="190353" y="212229"/>
                    <a:pt x="181225" y="217714"/>
                  </a:cubicBezTo>
                  <a:cubicBezTo>
                    <a:pt x="177975" y="219668"/>
                    <a:pt x="174357" y="221034"/>
                    <a:pt x="170579" y="221770"/>
                  </a:cubicBezTo>
                  <a:close/>
                  <a:moveTo>
                    <a:pt x="155642" y="101136"/>
                  </a:moveTo>
                  <a:lnTo>
                    <a:pt x="155642" y="147820"/>
                  </a:lnTo>
                  <a:cubicBezTo>
                    <a:pt x="144071" y="145179"/>
                    <a:pt x="135097" y="141106"/>
                    <a:pt x="133195" y="129031"/>
                  </a:cubicBezTo>
                  <a:cubicBezTo>
                    <a:pt x="131622" y="119777"/>
                    <a:pt x="136346" y="110560"/>
                    <a:pt x="145473" y="105074"/>
                  </a:cubicBezTo>
                  <a:cubicBezTo>
                    <a:pt x="148584" y="103204"/>
                    <a:pt x="152033" y="101872"/>
                    <a:pt x="155642" y="101136"/>
                  </a:cubicBezTo>
                  <a:close/>
                  <a:moveTo>
                    <a:pt x="155642" y="71682"/>
                  </a:moveTo>
                  <a:lnTo>
                    <a:pt x="155642" y="80262"/>
                  </a:lnTo>
                  <a:cubicBezTo>
                    <a:pt x="146884" y="81271"/>
                    <a:pt x="138399" y="84041"/>
                    <a:pt x="130977" y="88502"/>
                  </a:cubicBezTo>
                  <a:cubicBezTo>
                    <a:pt x="114553" y="98373"/>
                    <a:pt x="106002" y="114914"/>
                    <a:pt x="108739" y="131558"/>
                  </a:cubicBezTo>
                  <a:cubicBezTo>
                    <a:pt x="115295" y="158411"/>
                    <a:pt x="136134" y="163738"/>
                    <a:pt x="155642" y="168396"/>
                  </a:cubicBezTo>
                  <a:lnTo>
                    <a:pt x="155642" y="221640"/>
                  </a:lnTo>
                  <a:cubicBezTo>
                    <a:pt x="153685" y="221275"/>
                    <a:pt x="151780" y="220690"/>
                    <a:pt x="149938" y="219941"/>
                  </a:cubicBezTo>
                  <a:cubicBezTo>
                    <a:pt x="139816" y="215826"/>
                    <a:pt x="133265" y="207411"/>
                    <a:pt x="132912" y="198070"/>
                  </a:cubicBezTo>
                  <a:lnTo>
                    <a:pt x="108228" y="198712"/>
                  </a:lnTo>
                  <a:cubicBezTo>
                    <a:pt x="108868" y="215628"/>
                    <a:pt x="120731" y="230866"/>
                    <a:pt x="139062" y="238319"/>
                  </a:cubicBezTo>
                  <a:cubicBezTo>
                    <a:pt x="144367" y="240477"/>
                    <a:pt x="149963" y="241879"/>
                    <a:pt x="155642" y="242519"/>
                  </a:cubicBezTo>
                  <a:lnTo>
                    <a:pt x="155642" y="251106"/>
                  </a:lnTo>
                  <a:lnTo>
                    <a:pt x="170579" y="251106"/>
                  </a:lnTo>
                  <a:lnTo>
                    <a:pt x="170579" y="242574"/>
                  </a:lnTo>
                  <a:cubicBezTo>
                    <a:pt x="179507" y="241618"/>
                    <a:pt x="188165" y="238828"/>
                    <a:pt x="195722" y="234286"/>
                  </a:cubicBezTo>
                  <a:cubicBezTo>
                    <a:pt x="212251" y="224352"/>
                    <a:pt x="220806" y="207660"/>
                    <a:pt x="217958" y="190902"/>
                  </a:cubicBezTo>
                  <a:cubicBezTo>
                    <a:pt x="209753" y="161277"/>
                    <a:pt x="189354" y="154719"/>
                    <a:pt x="170579" y="150882"/>
                  </a:cubicBezTo>
                  <a:lnTo>
                    <a:pt x="170579" y="101047"/>
                  </a:lnTo>
                  <a:cubicBezTo>
                    <a:pt x="172700" y="101419"/>
                    <a:pt x="174768" y="102037"/>
                    <a:pt x="176761" y="102847"/>
                  </a:cubicBezTo>
                  <a:cubicBezTo>
                    <a:pt x="186883" y="106963"/>
                    <a:pt x="193434" y="115377"/>
                    <a:pt x="193787" y="124718"/>
                  </a:cubicBezTo>
                  <a:lnTo>
                    <a:pt x="218470" y="124077"/>
                  </a:lnTo>
                  <a:cubicBezTo>
                    <a:pt x="217830" y="107161"/>
                    <a:pt x="205967" y="91923"/>
                    <a:pt x="187636" y="84469"/>
                  </a:cubicBezTo>
                  <a:cubicBezTo>
                    <a:pt x="182182" y="82251"/>
                    <a:pt x="176420" y="80831"/>
                    <a:pt x="170579" y="80210"/>
                  </a:cubicBezTo>
                  <a:lnTo>
                    <a:pt x="170579" y="71682"/>
                  </a:lnTo>
                  <a:close/>
                  <a:moveTo>
                    <a:pt x="161927" y="36818"/>
                  </a:moveTo>
                  <a:cubicBezTo>
                    <a:pt x="231023" y="36818"/>
                    <a:pt x="287036" y="92831"/>
                    <a:pt x="287036" y="161927"/>
                  </a:cubicBezTo>
                  <a:cubicBezTo>
                    <a:pt x="287036" y="231023"/>
                    <a:pt x="231023" y="287036"/>
                    <a:pt x="161927" y="287036"/>
                  </a:cubicBezTo>
                  <a:cubicBezTo>
                    <a:pt x="92831" y="287036"/>
                    <a:pt x="36818" y="231023"/>
                    <a:pt x="36818" y="161927"/>
                  </a:cubicBezTo>
                  <a:cubicBezTo>
                    <a:pt x="36818" y="92831"/>
                    <a:pt x="92831" y="36818"/>
                    <a:pt x="161927" y="36818"/>
                  </a:cubicBezTo>
                  <a:close/>
                  <a:moveTo>
                    <a:pt x="161927" y="24767"/>
                  </a:moveTo>
                  <a:cubicBezTo>
                    <a:pt x="86176" y="24767"/>
                    <a:pt x="24767" y="86176"/>
                    <a:pt x="24767" y="161927"/>
                  </a:cubicBezTo>
                  <a:cubicBezTo>
                    <a:pt x="24767" y="237678"/>
                    <a:pt x="86176" y="299087"/>
                    <a:pt x="161927" y="299087"/>
                  </a:cubicBezTo>
                  <a:cubicBezTo>
                    <a:pt x="237678" y="299087"/>
                    <a:pt x="299087" y="237678"/>
                    <a:pt x="299087" y="161927"/>
                  </a:cubicBezTo>
                  <a:cubicBezTo>
                    <a:pt x="299087" y="86176"/>
                    <a:pt x="237678" y="24767"/>
                    <a:pt x="161927" y="24767"/>
                  </a:cubicBezTo>
                  <a:close/>
                  <a:moveTo>
                    <a:pt x="161928" y="0"/>
                  </a:moveTo>
                  <a:cubicBezTo>
                    <a:pt x="251358" y="0"/>
                    <a:pt x="323856" y="72498"/>
                    <a:pt x="323856" y="161928"/>
                  </a:cubicBezTo>
                  <a:cubicBezTo>
                    <a:pt x="323856" y="251358"/>
                    <a:pt x="251358" y="323856"/>
                    <a:pt x="161928" y="323856"/>
                  </a:cubicBezTo>
                  <a:cubicBezTo>
                    <a:pt x="72498" y="323856"/>
                    <a:pt x="0" y="251358"/>
                    <a:pt x="0" y="161928"/>
                  </a:cubicBezTo>
                  <a:cubicBezTo>
                    <a:pt x="0" y="72498"/>
                    <a:pt x="72498" y="0"/>
                    <a:pt x="1619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A88C7EA1-C74F-47F4-A326-86B61EEE4C54}"/>
                </a:ext>
              </a:extLst>
            </p:cNvPr>
            <p:cNvSpPr/>
            <p:nvPr/>
          </p:nvSpPr>
          <p:spPr>
            <a:xfrm>
              <a:off x="9115558" y="4592102"/>
              <a:ext cx="330039" cy="330039"/>
            </a:xfrm>
            <a:custGeom>
              <a:avLst/>
              <a:gdLst>
                <a:gd name="connsiteX0" fmla="*/ 170579 w 323856"/>
                <a:gd name="connsiteY0" fmla="*/ 172402 h 323856"/>
                <a:gd name="connsiteX1" fmla="*/ 193504 w 323856"/>
                <a:gd name="connsiteY1" fmla="*/ 193757 h 323856"/>
                <a:gd name="connsiteX2" fmla="*/ 181225 w 323856"/>
                <a:gd name="connsiteY2" fmla="*/ 217714 h 323856"/>
                <a:gd name="connsiteX3" fmla="*/ 170579 w 323856"/>
                <a:gd name="connsiteY3" fmla="*/ 221770 h 323856"/>
                <a:gd name="connsiteX4" fmla="*/ 155642 w 323856"/>
                <a:gd name="connsiteY4" fmla="*/ 101136 h 323856"/>
                <a:gd name="connsiteX5" fmla="*/ 155642 w 323856"/>
                <a:gd name="connsiteY5" fmla="*/ 147820 h 323856"/>
                <a:gd name="connsiteX6" fmla="*/ 133195 w 323856"/>
                <a:gd name="connsiteY6" fmla="*/ 129031 h 323856"/>
                <a:gd name="connsiteX7" fmla="*/ 145473 w 323856"/>
                <a:gd name="connsiteY7" fmla="*/ 105074 h 323856"/>
                <a:gd name="connsiteX8" fmla="*/ 155642 w 323856"/>
                <a:gd name="connsiteY8" fmla="*/ 101136 h 323856"/>
                <a:gd name="connsiteX9" fmla="*/ 155642 w 323856"/>
                <a:gd name="connsiteY9" fmla="*/ 71682 h 323856"/>
                <a:gd name="connsiteX10" fmla="*/ 155642 w 323856"/>
                <a:gd name="connsiteY10" fmla="*/ 80262 h 323856"/>
                <a:gd name="connsiteX11" fmla="*/ 130977 w 323856"/>
                <a:gd name="connsiteY11" fmla="*/ 88502 h 323856"/>
                <a:gd name="connsiteX12" fmla="*/ 108739 w 323856"/>
                <a:gd name="connsiteY12" fmla="*/ 131558 h 323856"/>
                <a:gd name="connsiteX13" fmla="*/ 155642 w 323856"/>
                <a:gd name="connsiteY13" fmla="*/ 168396 h 323856"/>
                <a:gd name="connsiteX14" fmla="*/ 155642 w 323856"/>
                <a:gd name="connsiteY14" fmla="*/ 221640 h 323856"/>
                <a:gd name="connsiteX15" fmla="*/ 149938 w 323856"/>
                <a:gd name="connsiteY15" fmla="*/ 219941 h 323856"/>
                <a:gd name="connsiteX16" fmla="*/ 132912 w 323856"/>
                <a:gd name="connsiteY16" fmla="*/ 198070 h 323856"/>
                <a:gd name="connsiteX17" fmla="*/ 108228 w 323856"/>
                <a:gd name="connsiteY17" fmla="*/ 198712 h 323856"/>
                <a:gd name="connsiteX18" fmla="*/ 139062 w 323856"/>
                <a:gd name="connsiteY18" fmla="*/ 238319 h 323856"/>
                <a:gd name="connsiteX19" fmla="*/ 155642 w 323856"/>
                <a:gd name="connsiteY19" fmla="*/ 242519 h 323856"/>
                <a:gd name="connsiteX20" fmla="*/ 155642 w 323856"/>
                <a:gd name="connsiteY20" fmla="*/ 251106 h 323856"/>
                <a:gd name="connsiteX21" fmla="*/ 170579 w 323856"/>
                <a:gd name="connsiteY21" fmla="*/ 251106 h 323856"/>
                <a:gd name="connsiteX22" fmla="*/ 170579 w 323856"/>
                <a:gd name="connsiteY22" fmla="*/ 242574 h 323856"/>
                <a:gd name="connsiteX23" fmla="*/ 195722 w 323856"/>
                <a:gd name="connsiteY23" fmla="*/ 234286 h 323856"/>
                <a:gd name="connsiteX24" fmla="*/ 217958 w 323856"/>
                <a:gd name="connsiteY24" fmla="*/ 190902 h 323856"/>
                <a:gd name="connsiteX25" fmla="*/ 170579 w 323856"/>
                <a:gd name="connsiteY25" fmla="*/ 150882 h 323856"/>
                <a:gd name="connsiteX26" fmla="*/ 170579 w 323856"/>
                <a:gd name="connsiteY26" fmla="*/ 101047 h 323856"/>
                <a:gd name="connsiteX27" fmla="*/ 176761 w 323856"/>
                <a:gd name="connsiteY27" fmla="*/ 102847 h 323856"/>
                <a:gd name="connsiteX28" fmla="*/ 193787 w 323856"/>
                <a:gd name="connsiteY28" fmla="*/ 124718 h 323856"/>
                <a:gd name="connsiteX29" fmla="*/ 218470 w 323856"/>
                <a:gd name="connsiteY29" fmla="*/ 124077 h 323856"/>
                <a:gd name="connsiteX30" fmla="*/ 187636 w 323856"/>
                <a:gd name="connsiteY30" fmla="*/ 84469 h 323856"/>
                <a:gd name="connsiteX31" fmla="*/ 170579 w 323856"/>
                <a:gd name="connsiteY31" fmla="*/ 80210 h 323856"/>
                <a:gd name="connsiteX32" fmla="*/ 170579 w 323856"/>
                <a:gd name="connsiteY32" fmla="*/ 71682 h 323856"/>
                <a:gd name="connsiteX33" fmla="*/ 161927 w 323856"/>
                <a:gd name="connsiteY33" fmla="*/ 36818 h 323856"/>
                <a:gd name="connsiteX34" fmla="*/ 287036 w 323856"/>
                <a:gd name="connsiteY34" fmla="*/ 161927 h 323856"/>
                <a:gd name="connsiteX35" fmla="*/ 161927 w 323856"/>
                <a:gd name="connsiteY35" fmla="*/ 287036 h 323856"/>
                <a:gd name="connsiteX36" fmla="*/ 36818 w 323856"/>
                <a:gd name="connsiteY36" fmla="*/ 161927 h 323856"/>
                <a:gd name="connsiteX37" fmla="*/ 161927 w 323856"/>
                <a:gd name="connsiteY37" fmla="*/ 36818 h 323856"/>
                <a:gd name="connsiteX38" fmla="*/ 161927 w 323856"/>
                <a:gd name="connsiteY38" fmla="*/ 24767 h 323856"/>
                <a:gd name="connsiteX39" fmla="*/ 24767 w 323856"/>
                <a:gd name="connsiteY39" fmla="*/ 161927 h 323856"/>
                <a:gd name="connsiteX40" fmla="*/ 161927 w 323856"/>
                <a:gd name="connsiteY40" fmla="*/ 299087 h 323856"/>
                <a:gd name="connsiteX41" fmla="*/ 299087 w 323856"/>
                <a:gd name="connsiteY41" fmla="*/ 161927 h 323856"/>
                <a:gd name="connsiteX42" fmla="*/ 161927 w 323856"/>
                <a:gd name="connsiteY42" fmla="*/ 24767 h 323856"/>
                <a:gd name="connsiteX43" fmla="*/ 161928 w 323856"/>
                <a:gd name="connsiteY43" fmla="*/ 0 h 323856"/>
                <a:gd name="connsiteX44" fmla="*/ 323856 w 323856"/>
                <a:gd name="connsiteY44" fmla="*/ 161928 h 323856"/>
                <a:gd name="connsiteX45" fmla="*/ 161928 w 323856"/>
                <a:gd name="connsiteY45" fmla="*/ 323856 h 323856"/>
                <a:gd name="connsiteX46" fmla="*/ 0 w 323856"/>
                <a:gd name="connsiteY46" fmla="*/ 161928 h 323856"/>
                <a:gd name="connsiteX47" fmla="*/ 161928 w 323856"/>
                <a:gd name="connsiteY47" fmla="*/ 0 h 323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323856" h="323856">
                  <a:moveTo>
                    <a:pt x="170579" y="172402"/>
                  </a:moveTo>
                  <a:cubicBezTo>
                    <a:pt x="181595" y="175946"/>
                    <a:pt x="190477" y="181412"/>
                    <a:pt x="193504" y="193757"/>
                  </a:cubicBezTo>
                  <a:cubicBezTo>
                    <a:pt x="195077" y="203012"/>
                    <a:pt x="190353" y="212229"/>
                    <a:pt x="181225" y="217714"/>
                  </a:cubicBezTo>
                  <a:cubicBezTo>
                    <a:pt x="177975" y="219668"/>
                    <a:pt x="174357" y="221034"/>
                    <a:pt x="170579" y="221770"/>
                  </a:cubicBezTo>
                  <a:close/>
                  <a:moveTo>
                    <a:pt x="155642" y="101136"/>
                  </a:moveTo>
                  <a:lnTo>
                    <a:pt x="155642" y="147820"/>
                  </a:lnTo>
                  <a:cubicBezTo>
                    <a:pt x="144071" y="145179"/>
                    <a:pt x="135097" y="141106"/>
                    <a:pt x="133195" y="129031"/>
                  </a:cubicBezTo>
                  <a:cubicBezTo>
                    <a:pt x="131622" y="119777"/>
                    <a:pt x="136346" y="110560"/>
                    <a:pt x="145473" y="105074"/>
                  </a:cubicBezTo>
                  <a:cubicBezTo>
                    <a:pt x="148584" y="103204"/>
                    <a:pt x="152033" y="101872"/>
                    <a:pt x="155642" y="101136"/>
                  </a:cubicBezTo>
                  <a:close/>
                  <a:moveTo>
                    <a:pt x="155642" y="71682"/>
                  </a:moveTo>
                  <a:lnTo>
                    <a:pt x="155642" y="80262"/>
                  </a:lnTo>
                  <a:cubicBezTo>
                    <a:pt x="146884" y="81271"/>
                    <a:pt x="138399" y="84041"/>
                    <a:pt x="130977" y="88502"/>
                  </a:cubicBezTo>
                  <a:cubicBezTo>
                    <a:pt x="114553" y="98373"/>
                    <a:pt x="106002" y="114914"/>
                    <a:pt x="108739" y="131558"/>
                  </a:cubicBezTo>
                  <a:cubicBezTo>
                    <a:pt x="115295" y="158411"/>
                    <a:pt x="136134" y="163738"/>
                    <a:pt x="155642" y="168396"/>
                  </a:cubicBezTo>
                  <a:lnTo>
                    <a:pt x="155642" y="221640"/>
                  </a:lnTo>
                  <a:cubicBezTo>
                    <a:pt x="153685" y="221275"/>
                    <a:pt x="151780" y="220690"/>
                    <a:pt x="149938" y="219941"/>
                  </a:cubicBezTo>
                  <a:cubicBezTo>
                    <a:pt x="139816" y="215826"/>
                    <a:pt x="133265" y="207411"/>
                    <a:pt x="132912" y="198070"/>
                  </a:cubicBezTo>
                  <a:lnTo>
                    <a:pt x="108228" y="198712"/>
                  </a:lnTo>
                  <a:cubicBezTo>
                    <a:pt x="108868" y="215628"/>
                    <a:pt x="120731" y="230866"/>
                    <a:pt x="139062" y="238319"/>
                  </a:cubicBezTo>
                  <a:cubicBezTo>
                    <a:pt x="144367" y="240477"/>
                    <a:pt x="149963" y="241879"/>
                    <a:pt x="155642" y="242519"/>
                  </a:cubicBezTo>
                  <a:lnTo>
                    <a:pt x="155642" y="251106"/>
                  </a:lnTo>
                  <a:lnTo>
                    <a:pt x="170579" y="251106"/>
                  </a:lnTo>
                  <a:lnTo>
                    <a:pt x="170579" y="242574"/>
                  </a:lnTo>
                  <a:cubicBezTo>
                    <a:pt x="179507" y="241618"/>
                    <a:pt x="188165" y="238828"/>
                    <a:pt x="195722" y="234286"/>
                  </a:cubicBezTo>
                  <a:cubicBezTo>
                    <a:pt x="212251" y="224352"/>
                    <a:pt x="220806" y="207660"/>
                    <a:pt x="217958" y="190902"/>
                  </a:cubicBezTo>
                  <a:cubicBezTo>
                    <a:pt x="209753" y="161277"/>
                    <a:pt x="189354" y="154719"/>
                    <a:pt x="170579" y="150882"/>
                  </a:cubicBezTo>
                  <a:lnTo>
                    <a:pt x="170579" y="101047"/>
                  </a:lnTo>
                  <a:cubicBezTo>
                    <a:pt x="172700" y="101419"/>
                    <a:pt x="174768" y="102037"/>
                    <a:pt x="176761" y="102847"/>
                  </a:cubicBezTo>
                  <a:cubicBezTo>
                    <a:pt x="186883" y="106963"/>
                    <a:pt x="193434" y="115377"/>
                    <a:pt x="193787" y="124718"/>
                  </a:cubicBezTo>
                  <a:lnTo>
                    <a:pt x="218470" y="124077"/>
                  </a:lnTo>
                  <a:cubicBezTo>
                    <a:pt x="217830" y="107161"/>
                    <a:pt x="205967" y="91923"/>
                    <a:pt x="187636" y="84469"/>
                  </a:cubicBezTo>
                  <a:cubicBezTo>
                    <a:pt x="182182" y="82251"/>
                    <a:pt x="176420" y="80831"/>
                    <a:pt x="170579" y="80210"/>
                  </a:cubicBezTo>
                  <a:lnTo>
                    <a:pt x="170579" y="71682"/>
                  </a:lnTo>
                  <a:close/>
                  <a:moveTo>
                    <a:pt x="161927" y="36818"/>
                  </a:moveTo>
                  <a:cubicBezTo>
                    <a:pt x="231023" y="36818"/>
                    <a:pt x="287036" y="92831"/>
                    <a:pt x="287036" y="161927"/>
                  </a:cubicBezTo>
                  <a:cubicBezTo>
                    <a:pt x="287036" y="231023"/>
                    <a:pt x="231023" y="287036"/>
                    <a:pt x="161927" y="287036"/>
                  </a:cubicBezTo>
                  <a:cubicBezTo>
                    <a:pt x="92831" y="287036"/>
                    <a:pt x="36818" y="231023"/>
                    <a:pt x="36818" y="161927"/>
                  </a:cubicBezTo>
                  <a:cubicBezTo>
                    <a:pt x="36818" y="92831"/>
                    <a:pt x="92831" y="36818"/>
                    <a:pt x="161927" y="36818"/>
                  </a:cubicBezTo>
                  <a:close/>
                  <a:moveTo>
                    <a:pt x="161927" y="24767"/>
                  </a:moveTo>
                  <a:cubicBezTo>
                    <a:pt x="86176" y="24767"/>
                    <a:pt x="24767" y="86176"/>
                    <a:pt x="24767" y="161927"/>
                  </a:cubicBezTo>
                  <a:cubicBezTo>
                    <a:pt x="24767" y="237678"/>
                    <a:pt x="86176" y="299087"/>
                    <a:pt x="161927" y="299087"/>
                  </a:cubicBezTo>
                  <a:cubicBezTo>
                    <a:pt x="237678" y="299087"/>
                    <a:pt x="299087" y="237678"/>
                    <a:pt x="299087" y="161927"/>
                  </a:cubicBezTo>
                  <a:cubicBezTo>
                    <a:pt x="299087" y="86176"/>
                    <a:pt x="237678" y="24767"/>
                    <a:pt x="161927" y="24767"/>
                  </a:cubicBezTo>
                  <a:close/>
                  <a:moveTo>
                    <a:pt x="161928" y="0"/>
                  </a:moveTo>
                  <a:cubicBezTo>
                    <a:pt x="251358" y="0"/>
                    <a:pt x="323856" y="72498"/>
                    <a:pt x="323856" y="161928"/>
                  </a:cubicBezTo>
                  <a:cubicBezTo>
                    <a:pt x="323856" y="251358"/>
                    <a:pt x="251358" y="323856"/>
                    <a:pt x="161928" y="323856"/>
                  </a:cubicBezTo>
                  <a:cubicBezTo>
                    <a:pt x="72498" y="323856"/>
                    <a:pt x="0" y="251358"/>
                    <a:pt x="0" y="161928"/>
                  </a:cubicBezTo>
                  <a:cubicBezTo>
                    <a:pt x="0" y="72498"/>
                    <a:pt x="72498" y="0"/>
                    <a:pt x="1619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FF861DC6-AFE4-4A8D-A335-877791FA5E91}"/>
                </a:ext>
              </a:extLst>
            </p:cNvPr>
            <p:cNvSpPr/>
            <p:nvPr/>
          </p:nvSpPr>
          <p:spPr>
            <a:xfrm>
              <a:off x="8788235" y="4696241"/>
              <a:ext cx="330039" cy="330039"/>
            </a:xfrm>
            <a:custGeom>
              <a:avLst/>
              <a:gdLst>
                <a:gd name="connsiteX0" fmla="*/ 170579 w 323856"/>
                <a:gd name="connsiteY0" fmla="*/ 172402 h 323856"/>
                <a:gd name="connsiteX1" fmla="*/ 193504 w 323856"/>
                <a:gd name="connsiteY1" fmla="*/ 193757 h 323856"/>
                <a:gd name="connsiteX2" fmla="*/ 181225 w 323856"/>
                <a:gd name="connsiteY2" fmla="*/ 217714 h 323856"/>
                <a:gd name="connsiteX3" fmla="*/ 170579 w 323856"/>
                <a:gd name="connsiteY3" fmla="*/ 221770 h 323856"/>
                <a:gd name="connsiteX4" fmla="*/ 155642 w 323856"/>
                <a:gd name="connsiteY4" fmla="*/ 101136 h 323856"/>
                <a:gd name="connsiteX5" fmla="*/ 155642 w 323856"/>
                <a:gd name="connsiteY5" fmla="*/ 147820 h 323856"/>
                <a:gd name="connsiteX6" fmla="*/ 133195 w 323856"/>
                <a:gd name="connsiteY6" fmla="*/ 129031 h 323856"/>
                <a:gd name="connsiteX7" fmla="*/ 145473 w 323856"/>
                <a:gd name="connsiteY7" fmla="*/ 105074 h 323856"/>
                <a:gd name="connsiteX8" fmla="*/ 155642 w 323856"/>
                <a:gd name="connsiteY8" fmla="*/ 101136 h 323856"/>
                <a:gd name="connsiteX9" fmla="*/ 155642 w 323856"/>
                <a:gd name="connsiteY9" fmla="*/ 71682 h 323856"/>
                <a:gd name="connsiteX10" fmla="*/ 155642 w 323856"/>
                <a:gd name="connsiteY10" fmla="*/ 80262 h 323856"/>
                <a:gd name="connsiteX11" fmla="*/ 130977 w 323856"/>
                <a:gd name="connsiteY11" fmla="*/ 88502 h 323856"/>
                <a:gd name="connsiteX12" fmla="*/ 108739 w 323856"/>
                <a:gd name="connsiteY12" fmla="*/ 131558 h 323856"/>
                <a:gd name="connsiteX13" fmla="*/ 155642 w 323856"/>
                <a:gd name="connsiteY13" fmla="*/ 168396 h 323856"/>
                <a:gd name="connsiteX14" fmla="*/ 155642 w 323856"/>
                <a:gd name="connsiteY14" fmla="*/ 221640 h 323856"/>
                <a:gd name="connsiteX15" fmla="*/ 149938 w 323856"/>
                <a:gd name="connsiteY15" fmla="*/ 219941 h 323856"/>
                <a:gd name="connsiteX16" fmla="*/ 132912 w 323856"/>
                <a:gd name="connsiteY16" fmla="*/ 198070 h 323856"/>
                <a:gd name="connsiteX17" fmla="*/ 108228 w 323856"/>
                <a:gd name="connsiteY17" fmla="*/ 198712 h 323856"/>
                <a:gd name="connsiteX18" fmla="*/ 139062 w 323856"/>
                <a:gd name="connsiteY18" fmla="*/ 238319 h 323856"/>
                <a:gd name="connsiteX19" fmla="*/ 155642 w 323856"/>
                <a:gd name="connsiteY19" fmla="*/ 242519 h 323856"/>
                <a:gd name="connsiteX20" fmla="*/ 155642 w 323856"/>
                <a:gd name="connsiteY20" fmla="*/ 251106 h 323856"/>
                <a:gd name="connsiteX21" fmla="*/ 170579 w 323856"/>
                <a:gd name="connsiteY21" fmla="*/ 251106 h 323856"/>
                <a:gd name="connsiteX22" fmla="*/ 170579 w 323856"/>
                <a:gd name="connsiteY22" fmla="*/ 242574 h 323856"/>
                <a:gd name="connsiteX23" fmla="*/ 195722 w 323856"/>
                <a:gd name="connsiteY23" fmla="*/ 234286 h 323856"/>
                <a:gd name="connsiteX24" fmla="*/ 217958 w 323856"/>
                <a:gd name="connsiteY24" fmla="*/ 190902 h 323856"/>
                <a:gd name="connsiteX25" fmla="*/ 170579 w 323856"/>
                <a:gd name="connsiteY25" fmla="*/ 150882 h 323856"/>
                <a:gd name="connsiteX26" fmla="*/ 170579 w 323856"/>
                <a:gd name="connsiteY26" fmla="*/ 101047 h 323856"/>
                <a:gd name="connsiteX27" fmla="*/ 176761 w 323856"/>
                <a:gd name="connsiteY27" fmla="*/ 102847 h 323856"/>
                <a:gd name="connsiteX28" fmla="*/ 193787 w 323856"/>
                <a:gd name="connsiteY28" fmla="*/ 124718 h 323856"/>
                <a:gd name="connsiteX29" fmla="*/ 218470 w 323856"/>
                <a:gd name="connsiteY29" fmla="*/ 124077 h 323856"/>
                <a:gd name="connsiteX30" fmla="*/ 187636 w 323856"/>
                <a:gd name="connsiteY30" fmla="*/ 84469 h 323856"/>
                <a:gd name="connsiteX31" fmla="*/ 170579 w 323856"/>
                <a:gd name="connsiteY31" fmla="*/ 80210 h 323856"/>
                <a:gd name="connsiteX32" fmla="*/ 170579 w 323856"/>
                <a:gd name="connsiteY32" fmla="*/ 71682 h 323856"/>
                <a:gd name="connsiteX33" fmla="*/ 161927 w 323856"/>
                <a:gd name="connsiteY33" fmla="*/ 36818 h 323856"/>
                <a:gd name="connsiteX34" fmla="*/ 287036 w 323856"/>
                <a:gd name="connsiteY34" fmla="*/ 161927 h 323856"/>
                <a:gd name="connsiteX35" fmla="*/ 161927 w 323856"/>
                <a:gd name="connsiteY35" fmla="*/ 287036 h 323856"/>
                <a:gd name="connsiteX36" fmla="*/ 36818 w 323856"/>
                <a:gd name="connsiteY36" fmla="*/ 161927 h 323856"/>
                <a:gd name="connsiteX37" fmla="*/ 161927 w 323856"/>
                <a:gd name="connsiteY37" fmla="*/ 36818 h 323856"/>
                <a:gd name="connsiteX38" fmla="*/ 161927 w 323856"/>
                <a:gd name="connsiteY38" fmla="*/ 24767 h 323856"/>
                <a:gd name="connsiteX39" fmla="*/ 24767 w 323856"/>
                <a:gd name="connsiteY39" fmla="*/ 161927 h 323856"/>
                <a:gd name="connsiteX40" fmla="*/ 161927 w 323856"/>
                <a:gd name="connsiteY40" fmla="*/ 299087 h 323856"/>
                <a:gd name="connsiteX41" fmla="*/ 299087 w 323856"/>
                <a:gd name="connsiteY41" fmla="*/ 161927 h 323856"/>
                <a:gd name="connsiteX42" fmla="*/ 161927 w 323856"/>
                <a:gd name="connsiteY42" fmla="*/ 24767 h 323856"/>
                <a:gd name="connsiteX43" fmla="*/ 161928 w 323856"/>
                <a:gd name="connsiteY43" fmla="*/ 0 h 323856"/>
                <a:gd name="connsiteX44" fmla="*/ 323856 w 323856"/>
                <a:gd name="connsiteY44" fmla="*/ 161928 h 323856"/>
                <a:gd name="connsiteX45" fmla="*/ 161928 w 323856"/>
                <a:gd name="connsiteY45" fmla="*/ 323856 h 323856"/>
                <a:gd name="connsiteX46" fmla="*/ 0 w 323856"/>
                <a:gd name="connsiteY46" fmla="*/ 161928 h 323856"/>
                <a:gd name="connsiteX47" fmla="*/ 161928 w 323856"/>
                <a:gd name="connsiteY47" fmla="*/ 0 h 323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323856" h="323856">
                  <a:moveTo>
                    <a:pt x="170579" y="172402"/>
                  </a:moveTo>
                  <a:cubicBezTo>
                    <a:pt x="181595" y="175946"/>
                    <a:pt x="190477" y="181412"/>
                    <a:pt x="193504" y="193757"/>
                  </a:cubicBezTo>
                  <a:cubicBezTo>
                    <a:pt x="195077" y="203012"/>
                    <a:pt x="190353" y="212229"/>
                    <a:pt x="181225" y="217714"/>
                  </a:cubicBezTo>
                  <a:cubicBezTo>
                    <a:pt x="177975" y="219668"/>
                    <a:pt x="174357" y="221034"/>
                    <a:pt x="170579" y="221770"/>
                  </a:cubicBezTo>
                  <a:close/>
                  <a:moveTo>
                    <a:pt x="155642" y="101136"/>
                  </a:moveTo>
                  <a:lnTo>
                    <a:pt x="155642" y="147820"/>
                  </a:lnTo>
                  <a:cubicBezTo>
                    <a:pt x="144071" y="145179"/>
                    <a:pt x="135097" y="141106"/>
                    <a:pt x="133195" y="129031"/>
                  </a:cubicBezTo>
                  <a:cubicBezTo>
                    <a:pt x="131622" y="119777"/>
                    <a:pt x="136346" y="110560"/>
                    <a:pt x="145473" y="105074"/>
                  </a:cubicBezTo>
                  <a:cubicBezTo>
                    <a:pt x="148584" y="103204"/>
                    <a:pt x="152033" y="101872"/>
                    <a:pt x="155642" y="101136"/>
                  </a:cubicBezTo>
                  <a:close/>
                  <a:moveTo>
                    <a:pt x="155642" y="71682"/>
                  </a:moveTo>
                  <a:lnTo>
                    <a:pt x="155642" y="80262"/>
                  </a:lnTo>
                  <a:cubicBezTo>
                    <a:pt x="146884" y="81271"/>
                    <a:pt x="138399" y="84041"/>
                    <a:pt x="130977" y="88502"/>
                  </a:cubicBezTo>
                  <a:cubicBezTo>
                    <a:pt x="114553" y="98373"/>
                    <a:pt x="106002" y="114914"/>
                    <a:pt x="108739" y="131558"/>
                  </a:cubicBezTo>
                  <a:cubicBezTo>
                    <a:pt x="115295" y="158411"/>
                    <a:pt x="136134" y="163738"/>
                    <a:pt x="155642" y="168396"/>
                  </a:cubicBezTo>
                  <a:lnTo>
                    <a:pt x="155642" y="221640"/>
                  </a:lnTo>
                  <a:cubicBezTo>
                    <a:pt x="153685" y="221275"/>
                    <a:pt x="151780" y="220690"/>
                    <a:pt x="149938" y="219941"/>
                  </a:cubicBezTo>
                  <a:cubicBezTo>
                    <a:pt x="139816" y="215826"/>
                    <a:pt x="133265" y="207411"/>
                    <a:pt x="132912" y="198070"/>
                  </a:cubicBezTo>
                  <a:lnTo>
                    <a:pt x="108228" y="198712"/>
                  </a:lnTo>
                  <a:cubicBezTo>
                    <a:pt x="108868" y="215628"/>
                    <a:pt x="120731" y="230866"/>
                    <a:pt x="139062" y="238319"/>
                  </a:cubicBezTo>
                  <a:cubicBezTo>
                    <a:pt x="144367" y="240477"/>
                    <a:pt x="149963" y="241879"/>
                    <a:pt x="155642" y="242519"/>
                  </a:cubicBezTo>
                  <a:lnTo>
                    <a:pt x="155642" y="251106"/>
                  </a:lnTo>
                  <a:lnTo>
                    <a:pt x="170579" y="251106"/>
                  </a:lnTo>
                  <a:lnTo>
                    <a:pt x="170579" y="242574"/>
                  </a:lnTo>
                  <a:cubicBezTo>
                    <a:pt x="179507" y="241618"/>
                    <a:pt x="188165" y="238828"/>
                    <a:pt x="195722" y="234286"/>
                  </a:cubicBezTo>
                  <a:cubicBezTo>
                    <a:pt x="212251" y="224352"/>
                    <a:pt x="220806" y="207660"/>
                    <a:pt x="217958" y="190902"/>
                  </a:cubicBezTo>
                  <a:cubicBezTo>
                    <a:pt x="209753" y="161277"/>
                    <a:pt x="189354" y="154719"/>
                    <a:pt x="170579" y="150882"/>
                  </a:cubicBezTo>
                  <a:lnTo>
                    <a:pt x="170579" y="101047"/>
                  </a:lnTo>
                  <a:cubicBezTo>
                    <a:pt x="172700" y="101419"/>
                    <a:pt x="174768" y="102037"/>
                    <a:pt x="176761" y="102847"/>
                  </a:cubicBezTo>
                  <a:cubicBezTo>
                    <a:pt x="186883" y="106963"/>
                    <a:pt x="193434" y="115377"/>
                    <a:pt x="193787" y="124718"/>
                  </a:cubicBezTo>
                  <a:lnTo>
                    <a:pt x="218470" y="124077"/>
                  </a:lnTo>
                  <a:cubicBezTo>
                    <a:pt x="217830" y="107161"/>
                    <a:pt x="205967" y="91923"/>
                    <a:pt x="187636" y="84469"/>
                  </a:cubicBezTo>
                  <a:cubicBezTo>
                    <a:pt x="182182" y="82251"/>
                    <a:pt x="176420" y="80831"/>
                    <a:pt x="170579" y="80210"/>
                  </a:cubicBezTo>
                  <a:lnTo>
                    <a:pt x="170579" y="71682"/>
                  </a:lnTo>
                  <a:close/>
                  <a:moveTo>
                    <a:pt x="161927" y="36818"/>
                  </a:moveTo>
                  <a:cubicBezTo>
                    <a:pt x="231023" y="36818"/>
                    <a:pt x="287036" y="92831"/>
                    <a:pt x="287036" y="161927"/>
                  </a:cubicBezTo>
                  <a:cubicBezTo>
                    <a:pt x="287036" y="231023"/>
                    <a:pt x="231023" y="287036"/>
                    <a:pt x="161927" y="287036"/>
                  </a:cubicBezTo>
                  <a:cubicBezTo>
                    <a:pt x="92831" y="287036"/>
                    <a:pt x="36818" y="231023"/>
                    <a:pt x="36818" y="161927"/>
                  </a:cubicBezTo>
                  <a:cubicBezTo>
                    <a:pt x="36818" y="92831"/>
                    <a:pt x="92831" y="36818"/>
                    <a:pt x="161927" y="36818"/>
                  </a:cubicBezTo>
                  <a:close/>
                  <a:moveTo>
                    <a:pt x="161927" y="24767"/>
                  </a:moveTo>
                  <a:cubicBezTo>
                    <a:pt x="86176" y="24767"/>
                    <a:pt x="24767" y="86176"/>
                    <a:pt x="24767" y="161927"/>
                  </a:cubicBezTo>
                  <a:cubicBezTo>
                    <a:pt x="24767" y="237678"/>
                    <a:pt x="86176" y="299087"/>
                    <a:pt x="161927" y="299087"/>
                  </a:cubicBezTo>
                  <a:cubicBezTo>
                    <a:pt x="237678" y="299087"/>
                    <a:pt x="299087" y="237678"/>
                    <a:pt x="299087" y="161927"/>
                  </a:cubicBezTo>
                  <a:cubicBezTo>
                    <a:pt x="299087" y="86176"/>
                    <a:pt x="237678" y="24767"/>
                    <a:pt x="161927" y="24767"/>
                  </a:cubicBezTo>
                  <a:close/>
                  <a:moveTo>
                    <a:pt x="161928" y="0"/>
                  </a:moveTo>
                  <a:cubicBezTo>
                    <a:pt x="251358" y="0"/>
                    <a:pt x="323856" y="72498"/>
                    <a:pt x="323856" y="161928"/>
                  </a:cubicBezTo>
                  <a:cubicBezTo>
                    <a:pt x="323856" y="251358"/>
                    <a:pt x="251358" y="323856"/>
                    <a:pt x="161928" y="323856"/>
                  </a:cubicBezTo>
                  <a:cubicBezTo>
                    <a:pt x="72498" y="323856"/>
                    <a:pt x="0" y="251358"/>
                    <a:pt x="0" y="161928"/>
                  </a:cubicBezTo>
                  <a:cubicBezTo>
                    <a:pt x="0" y="72498"/>
                    <a:pt x="72498" y="0"/>
                    <a:pt x="1619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74773C9F-8D44-46B8-8C3B-20C69EC59624}"/>
                </a:ext>
              </a:extLst>
            </p:cNvPr>
            <p:cNvSpPr/>
            <p:nvPr/>
          </p:nvSpPr>
          <p:spPr>
            <a:xfrm>
              <a:off x="9129167" y="4949645"/>
              <a:ext cx="330039" cy="330039"/>
            </a:xfrm>
            <a:custGeom>
              <a:avLst/>
              <a:gdLst>
                <a:gd name="connsiteX0" fmla="*/ 170579 w 323856"/>
                <a:gd name="connsiteY0" fmla="*/ 172402 h 323856"/>
                <a:gd name="connsiteX1" fmla="*/ 193504 w 323856"/>
                <a:gd name="connsiteY1" fmla="*/ 193757 h 323856"/>
                <a:gd name="connsiteX2" fmla="*/ 181225 w 323856"/>
                <a:gd name="connsiteY2" fmla="*/ 217714 h 323856"/>
                <a:gd name="connsiteX3" fmla="*/ 170579 w 323856"/>
                <a:gd name="connsiteY3" fmla="*/ 221770 h 323856"/>
                <a:gd name="connsiteX4" fmla="*/ 155642 w 323856"/>
                <a:gd name="connsiteY4" fmla="*/ 101136 h 323856"/>
                <a:gd name="connsiteX5" fmla="*/ 155642 w 323856"/>
                <a:gd name="connsiteY5" fmla="*/ 147820 h 323856"/>
                <a:gd name="connsiteX6" fmla="*/ 133195 w 323856"/>
                <a:gd name="connsiteY6" fmla="*/ 129031 h 323856"/>
                <a:gd name="connsiteX7" fmla="*/ 145473 w 323856"/>
                <a:gd name="connsiteY7" fmla="*/ 105074 h 323856"/>
                <a:gd name="connsiteX8" fmla="*/ 155642 w 323856"/>
                <a:gd name="connsiteY8" fmla="*/ 101136 h 323856"/>
                <a:gd name="connsiteX9" fmla="*/ 155642 w 323856"/>
                <a:gd name="connsiteY9" fmla="*/ 71682 h 323856"/>
                <a:gd name="connsiteX10" fmla="*/ 155642 w 323856"/>
                <a:gd name="connsiteY10" fmla="*/ 80262 h 323856"/>
                <a:gd name="connsiteX11" fmla="*/ 130977 w 323856"/>
                <a:gd name="connsiteY11" fmla="*/ 88502 h 323856"/>
                <a:gd name="connsiteX12" fmla="*/ 108739 w 323856"/>
                <a:gd name="connsiteY12" fmla="*/ 131558 h 323856"/>
                <a:gd name="connsiteX13" fmla="*/ 155642 w 323856"/>
                <a:gd name="connsiteY13" fmla="*/ 168396 h 323856"/>
                <a:gd name="connsiteX14" fmla="*/ 155642 w 323856"/>
                <a:gd name="connsiteY14" fmla="*/ 221640 h 323856"/>
                <a:gd name="connsiteX15" fmla="*/ 149938 w 323856"/>
                <a:gd name="connsiteY15" fmla="*/ 219941 h 323856"/>
                <a:gd name="connsiteX16" fmla="*/ 132912 w 323856"/>
                <a:gd name="connsiteY16" fmla="*/ 198070 h 323856"/>
                <a:gd name="connsiteX17" fmla="*/ 108228 w 323856"/>
                <a:gd name="connsiteY17" fmla="*/ 198712 h 323856"/>
                <a:gd name="connsiteX18" fmla="*/ 139062 w 323856"/>
                <a:gd name="connsiteY18" fmla="*/ 238319 h 323856"/>
                <a:gd name="connsiteX19" fmla="*/ 155642 w 323856"/>
                <a:gd name="connsiteY19" fmla="*/ 242519 h 323856"/>
                <a:gd name="connsiteX20" fmla="*/ 155642 w 323856"/>
                <a:gd name="connsiteY20" fmla="*/ 251106 h 323856"/>
                <a:gd name="connsiteX21" fmla="*/ 170579 w 323856"/>
                <a:gd name="connsiteY21" fmla="*/ 251106 h 323856"/>
                <a:gd name="connsiteX22" fmla="*/ 170579 w 323856"/>
                <a:gd name="connsiteY22" fmla="*/ 242574 h 323856"/>
                <a:gd name="connsiteX23" fmla="*/ 195722 w 323856"/>
                <a:gd name="connsiteY23" fmla="*/ 234286 h 323856"/>
                <a:gd name="connsiteX24" fmla="*/ 217958 w 323856"/>
                <a:gd name="connsiteY24" fmla="*/ 190902 h 323856"/>
                <a:gd name="connsiteX25" fmla="*/ 170579 w 323856"/>
                <a:gd name="connsiteY25" fmla="*/ 150882 h 323856"/>
                <a:gd name="connsiteX26" fmla="*/ 170579 w 323856"/>
                <a:gd name="connsiteY26" fmla="*/ 101047 h 323856"/>
                <a:gd name="connsiteX27" fmla="*/ 176761 w 323856"/>
                <a:gd name="connsiteY27" fmla="*/ 102847 h 323856"/>
                <a:gd name="connsiteX28" fmla="*/ 193787 w 323856"/>
                <a:gd name="connsiteY28" fmla="*/ 124718 h 323856"/>
                <a:gd name="connsiteX29" fmla="*/ 218470 w 323856"/>
                <a:gd name="connsiteY29" fmla="*/ 124077 h 323856"/>
                <a:gd name="connsiteX30" fmla="*/ 187636 w 323856"/>
                <a:gd name="connsiteY30" fmla="*/ 84469 h 323856"/>
                <a:gd name="connsiteX31" fmla="*/ 170579 w 323856"/>
                <a:gd name="connsiteY31" fmla="*/ 80210 h 323856"/>
                <a:gd name="connsiteX32" fmla="*/ 170579 w 323856"/>
                <a:gd name="connsiteY32" fmla="*/ 71682 h 323856"/>
                <a:gd name="connsiteX33" fmla="*/ 161927 w 323856"/>
                <a:gd name="connsiteY33" fmla="*/ 36818 h 323856"/>
                <a:gd name="connsiteX34" fmla="*/ 287036 w 323856"/>
                <a:gd name="connsiteY34" fmla="*/ 161927 h 323856"/>
                <a:gd name="connsiteX35" fmla="*/ 161927 w 323856"/>
                <a:gd name="connsiteY35" fmla="*/ 287036 h 323856"/>
                <a:gd name="connsiteX36" fmla="*/ 36818 w 323856"/>
                <a:gd name="connsiteY36" fmla="*/ 161927 h 323856"/>
                <a:gd name="connsiteX37" fmla="*/ 161927 w 323856"/>
                <a:gd name="connsiteY37" fmla="*/ 36818 h 323856"/>
                <a:gd name="connsiteX38" fmla="*/ 161927 w 323856"/>
                <a:gd name="connsiteY38" fmla="*/ 24767 h 323856"/>
                <a:gd name="connsiteX39" fmla="*/ 24767 w 323856"/>
                <a:gd name="connsiteY39" fmla="*/ 161927 h 323856"/>
                <a:gd name="connsiteX40" fmla="*/ 161927 w 323856"/>
                <a:gd name="connsiteY40" fmla="*/ 299087 h 323856"/>
                <a:gd name="connsiteX41" fmla="*/ 299087 w 323856"/>
                <a:gd name="connsiteY41" fmla="*/ 161927 h 323856"/>
                <a:gd name="connsiteX42" fmla="*/ 161927 w 323856"/>
                <a:gd name="connsiteY42" fmla="*/ 24767 h 323856"/>
                <a:gd name="connsiteX43" fmla="*/ 161928 w 323856"/>
                <a:gd name="connsiteY43" fmla="*/ 0 h 323856"/>
                <a:gd name="connsiteX44" fmla="*/ 323856 w 323856"/>
                <a:gd name="connsiteY44" fmla="*/ 161928 h 323856"/>
                <a:gd name="connsiteX45" fmla="*/ 161928 w 323856"/>
                <a:gd name="connsiteY45" fmla="*/ 323856 h 323856"/>
                <a:gd name="connsiteX46" fmla="*/ 0 w 323856"/>
                <a:gd name="connsiteY46" fmla="*/ 161928 h 323856"/>
                <a:gd name="connsiteX47" fmla="*/ 161928 w 323856"/>
                <a:gd name="connsiteY47" fmla="*/ 0 h 323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323856" h="323856">
                  <a:moveTo>
                    <a:pt x="170579" y="172402"/>
                  </a:moveTo>
                  <a:cubicBezTo>
                    <a:pt x="181595" y="175946"/>
                    <a:pt x="190477" y="181412"/>
                    <a:pt x="193504" y="193757"/>
                  </a:cubicBezTo>
                  <a:cubicBezTo>
                    <a:pt x="195077" y="203012"/>
                    <a:pt x="190353" y="212229"/>
                    <a:pt x="181225" y="217714"/>
                  </a:cubicBezTo>
                  <a:cubicBezTo>
                    <a:pt x="177975" y="219668"/>
                    <a:pt x="174357" y="221034"/>
                    <a:pt x="170579" y="221770"/>
                  </a:cubicBezTo>
                  <a:close/>
                  <a:moveTo>
                    <a:pt x="155642" y="101136"/>
                  </a:moveTo>
                  <a:lnTo>
                    <a:pt x="155642" y="147820"/>
                  </a:lnTo>
                  <a:cubicBezTo>
                    <a:pt x="144071" y="145179"/>
                    <a:pt x="135097" y="141106"/>
                    <a:pt x="133195" y="129031"/>
                  </a:cubicBezTo>
                  <a:cubicBezTo>
                    <a:pt x="131622" y="119777"/>
                    <a:pt x="136346" y="110560"/>
                    <a:pt x="145473" y="105074"/>
                  </a:cubicBezTo>
                  <a:cubicBezTo>
                    <a:pt x="148584" y="103204"/>
                    <a:pt x="152033" y="101872"/>
                    <a:pt x="155642" y="101136"/>
                  </a:cubicBezTo>
                  <a:close/>
                  <a:moveTo>
                    <a:pt x="155642" y="71682"/>
                  </a:moveTo>
                  <a:lnTo>
                    <a:pt x="155642" y="80262"/>
                  </a:lnTo>
                  <a:cubicBezTo>
                    <a:pt x="146884" y="81271"/>
                    <a:pt x="138399" y="84041"/>
                    <a:pt x="130977" y="88502"/>
                  </a:cubicBezTo>
                  <a:cubicBezTo>
                    <a:pt x="114553" y="98373"/>
                    <a:pt x="106002" y="114914"/>
                    <a:pt x="108739" y="131558"/>
                  </a:cubicBezTo>
                  <a:cubicBezTo>
                    <a:pt x="115295" y="158411"/>
                    <a:pt x="136134" y="163738"/>
                    <a:pt x="155642" y="168396"/>
                  </a:cubicBezTo>
                  <a:lnTo>
                    <a:pt x="155642" y="221640"/>
                  </a:lnTo>
                  <a:cubicBezTo>
                    <a:pt x="153685" y="221275"/>
                    <a:pt x="151780" y="220690"/>
                    <a:pt x="149938" y="219941"/>
                  </a:cubicBezTo>
                  <a:cubicBezTo>
                    <a:pt x="139816" y="215826"/>
                    <a:pt x="133265" y="207411"/>
                    <a:pt x="132912" y="198070"/>
                  </a:cubicBezTo>
                  <a:lnTo>
                    <a:pt x="108228" y="198712"/>
                  </a:lnTo>
                  <a:cubicBezTo>
                    <a:pt x="108868" y="215628"/>
                    <a:pt x="120731" y="230866"/>
                    <a:pt x="139062" y="238319"/>
                  </a:cubicBezTo>
                  <a:cubicBezTo>
                    <a:pt x="144367" y="240477"/>
                    <a:pt x="149963" y="241879"/>
                    <a:pt x="155642" y="242519"/>
                  </a:cubicBezTo>
                  <a:lnTo>
                    <a:pt x="155642" y="251106"/>
                  </a:lnTo>
                  <a:lnTo>
                    <a:pt x="170579" y="251106"/>
                  </a:lnTo>
                  <a:lnTo>
                    <a:pt x="170579" y="242574"/>
                  </a:lnTo>
                  <a:cubicBezTo>
                    <a:pt x="179507" y="241618"/>
                    <a:pt x="188165" y="238828"/>
                    <a:pt x="195722" y="234286"/>
                  </a:cubicBezTo>
                  <a:cubicBezTo>
                    <a:pt x="212251" y="224352"/>
                    <a:pt x="220806" y="207660"/>
                    <a:pt x="217958" y="190902"/>
                  </a:cubicBezTo>
                  <a:cubicBezTo>
                    <a:pt x="209753" y="161277"/>
                    <a:pt x="189354" y="154719"/>
                    <a:pt x="170579" y="150882"/>
                  </a:cubicBezTo>
                  <a:lnTo>
                    <a:pt x="170579" y="101047"/>
                  </a:lnTo>
                  <a:cubicBezTo>
                    <a:pt x="172700" y="101419"/>
                    <a:pt x="174768" y="102037"/>
                    <a:pt x="176761" y="102847"/>
                  </a:cubicBezTo>
                  <a:cubicBezTo>
                    <a:pt x="186883" y="106963"/>
                    <a:pt x="193434" y="115377"/>
                    <a:pt x="193787" y="124718"/>
                  </a:cubicBezTo>
                  <a:lnTo>
                    <a:pt x="218470" y="124077"/>
                  </a:lnTo>
                  <a:cubicBezTo>
                    <a:pt x="217830" y="107161"/>
                    <a:pt x="205967" y="91923"/>
                    <a:pt x="187636" y="84469"/>
                  </a:cubicBezTo>
                  <a:cubicBezTo>
                    <a:pt x="182182" y="82251"/>
                    <a:pt x="176420" y="80831"/>
                    <a:pt x="170579" y="80210"/>
                  </a:cubicBezTo>
                  <a:lnTo>
                    <a:pt x="170579" y="71682"/>
                  </a:lnTo>
                  <a:close/>
                  <a:moveTo>
                    <a:pt x="161927" y="36818"/>
                  </a:moveTo>
                  <a:cubicBezTo>
                    <a:pt x="231023" y="36818"/>
                    <a:pt x="287036" y="92831"/>
                    <a:pt x="287036" y="161927"/>
                  </a:cubicBezTo>
                  <a:cubicBezTo>
                    <a:pt x="287036" y="231023"/>
                    <a:pt x="231023" y="287036"/>
                    <a:pt x="161927" y="287036"/>
                  </a:cubicBezTo>
                  <a:cubicBezTo>
                    <a:pt x="92831" y="287036"/>
                    <a:pt x="36818" y="231023"/>
                    <a:pt x="36818" y="161927"/>
                  </a:cubicBezTo>
                  <a:cubicBezTo>
                    <a:pt x="36818" y="92831"/>
                    <a:pt x="92831" y="36818"/>
                    <a:pt x="161927" y="36818"/>
                  </a:cubicBezTo>
                  <a:close/>
                  <a:moveTo>
                    <a:pt x="161927" y="24767"/>
                  </a:moveTo>
                  <a:cubicBezTo>
                    <a:pt x="86176" y="24767"/>
                    <a:pt x="24767" y="86176"/>
                    <a:pt x="24767" y="161927"/>
                  </a:cubicBezTo>
                  <a:cubicBezTo>
                    <a:pt x="24767" y="237678"/>
                    <a:pt x="86176" y="299087"/>
                    <a:pt x="161927" y="299087"/>
                  </a:cubicBezTo>
                  <a:cubicBezTo>
                    <a:pt x="237678" y="299087"/>
                    <a:pt x="299087" y="237678"/>
                    <a:pt x="299087" y="161927"/>
                  </a:cubicBezTo>
                  <a:cubicBezTo>
                    <a:pt x="299087" y="86176"/>
                    <a:pt x="237678" y="24767"/>
                    <a:pt x="161927" y="24767"/>
                  </a:cubicBezTo>
                  <a:close/>
                  <a:moveTo>
                    <a:pt x="161928" y="0"/>
                  </a:moveTo>
                  <a:cubicBezTo>
                    <a:pt x="251358" y="0"/>
                    <a:pt x="323856" y="72498"/>
                    <a:pt x="323856" y="161928"/>
                  </a:cubicBezTo>
                  <a:cubicBezTo>
                    <a:pt x="323856" y="251358"/>
                    <a:pt x="251358" y="323856"/>
                    <a:pt x="161928" y="323856"/>
                  </a:cubicBezTo>
                  <a:cubicBezTo>
                    <a:pt x="72498" y="323856"/>
                    <a:pt x="0" y="251358"/>
                    <a:pt x="0" y="161928"/>
                  </a:cubicBezTo>
                  <a:cubicBezTo>
                    <a:pt x="0" y="72498"/>
                    <a:pt x="72498" y="0"/>
                    <a:pt x="1619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A2D7348A-E52E-4E2D-A78B-2DC580A46308}"/>
                </a:ext>
              </a:extLst>
            </p:cNvPr>
            <p:cNvSpPr/>
            <p:nvPr/>
          </p:nvSpPr>
          <p:spPr>
            <a:xfrm>
              <a:off x="8504573" y="4890716"/>
              <a:ext cx="330039" cy="330039"/>
            </a:xfrm>
            <a:custGeom>
              <a:avLst/>
              <a:gdLst>
                <a:gd name="connsiteX0" fmla="*/ 170579 w 323856"/>
                <a:gd name="connsiteY0" fmla="*/ 172402 h 323856"/>
                <a:gd name="connsiteX1" fmla="*/ 193504 w 323856"/>
                <a:gd name="connsiteY1" fmla="*/ 193757 h 323856"/>
                <a:gd name="connsiteX2" fmla="*/ 181225 w 323856"/>
                <a:gd name="connsiteY2" fmla="*/ 217714 h 323856"/>
                <a:gd name="connsiteX3" fmla="*/ 170579 w 323856"/>
                <a:gd name="connsiteY3" fmla="*/ 221770 h 323856"/>
                <a:gd name="connsiteX4" fmla="*/ 155642 w 323856"/>
                <a:gd name="connsiteY4" fmla="*/ 101136 h 323856"/>
                <a:gd name="connsiteX5" fmla="*/ 155642 w 323856"/>
                <a:gd name="connsiteY5" fmla="*/ 147820 h 323856"/>
                <a:gd name="connsiteX6" fmla="*/ 133195 w 323856"/>
                <a:gd name="connsiteY6" fmla="*/ 129031 h 323856"/>
                <a:gd name="connsiteX7" fmla="*/ 145473 w 323856"/>
                <a:gd name="connsiteY7" fmla="*/ 105074 h 323856"/>
                <a:gd name="connsiteX8" fmla="*/ 155642 w 323856"/>
                <a:gd name="connsiteY8" fmla="*/ 101136 h 323856"/>
                <a:gd name="connsiteX9" fmla="*/ 155642 w 323856"/>
                <a:gd name="connsiteY9" fmla="*/ 71682 h 323856"/>
                <a:gd name="connsiteX10" fmla="*/ 155642 w 323856"/>
                <a:gd name="connsiteY10" fmla="*/ 80262 h 323856"/>
                <a:gd name="connsiteX11" fmla="*/ 130977 w 323856"/>
                <a:gd name="connsiteY11" fmla="*/ 88502 h 323856"/>
                <a:gd name="connsiteX12" fmla="*/ 108739 w 323856"/>
                <a:gd name="connsiteY12" fmla="*/ 131558 h 323856"/>
                <a:gd name="connsiteX13" fmla="*/ 155642 w 323856"/>
                <a:gd name="connsiteY13" fmla="*/ 168396 h 323856"/>
                <a:gd name="connsiteX14" fmla="*/ 155642 w 323856"/>
                <a:gd name="connsiteY14" fmla="*/ 221640 h 323856"/>
                <a:gd name="connsiteX15" fmla="*/ 149938 w 323856"/>
                <a:gd name="connsiteY15" fmla="*/ 219941 h 323856"/>
                <a:gd name="connsiteX16" fmla="*/ 132912 w 323856"/>
                <a:gd name="connsiteY16" fmla="*/ 198070 h 323856"/>
                <a:gd name="connsiteX17" fmla="*/ 108228 w 323856"/>
                <a:gd name="connsiteY17" fmla="*/ 198712 h 323856"/>
                <a:gd name="connsiteX18" fmla="*/ 139062 w 323856"/>
                <a:gd name="connsiteY18" fmla="*/ 238319 h 323856"/>
                <a:gd name="connsiteX19" fmla="*/ 155642 w 323856"/>
                <a:gd name="connsiteY19" fmla="*/ 242519 h 323856"/>
                <a:gd name="connsiteX20" fmla="*/ 155642 w 323856"/>
                <a:gd name="connsiteY20" fmla="*/ 251106 h 323856"/>
                <a:gd name="connsiteX21" fmla="*/ 170579 w 323856"/>
                <a:gd name="connsiteY21" fmla="*/ 251106 h 323856"/>
                <a:gd name="connsiteX22" fmla="*/ 170579 w 323856"/>
                <a:gd name="connsiteY22" fmla="*/ 242574 h 323856"/>
                <a:gd name="connsiteX23" fmla="*/ 195722 w 323856"/>
                <a:gd name="connsiteY23" fmla="*/ 234286 h 323856"/>
                <a:gd name="connsiteX24" fmla="*/ 217958 w 323856"/>
                <a:gd name="connsiteY24" fmla="*/ 190902 h 323856"/>
                <a:gd name="connsiteX25" fmla="*/ 170579 w 323856"/>
                <a:gd name="connsiteY25" fmla="*/ 150882 h 323856"/>
                <a:gd name="connsiteX26" fmla="*/ 170579 w 323856"/>
                <a:gd name="connsiteY26" fmla="*/ 101047 h 323856"/>
                <a:gd name="connsiteX27" fmla="*/ 176761 w 323856"/>
                <a:gd name="connsiteY27" fmla="*/ 102847 h 323856"/>
                <a:gd name="connsiteX28" fmla="*/ 193787 w 323856"/>
                <a:gd name="connsiteY28" fmla="*/ 124718 h 323856"/>
                <a:gd name="connsiteX29" fmla="*/ 218470 w 323856"/>
                <a:gd name="connsiteY29" fmla="*/ 124077 h 323856"/>
                <a:gd name="connsiteX30" fmla="*/ 187636 w 323856"/>
                <a:gd name="connsiteY30" fmla="*/ 84469 h 323856"/>
                <a:gd name="connsiteX31" fmla="*/ 170579 w 323856"/>
                <a:gd name="connsiteY31" fmla="*/ 80210 h 323856"/>
                <a:gd name="connsiteX32" fmla="*/ 170579 w 323856"/>
                <a:gd name="connsiteY32" fmla="*/ 71682 h 323856"/>
                <a:gd name="connsiteX33" fmla="*/ 161927 w 323856"/>
                <a:gd name="connsiteY33" fmla="*/ 36818 h 323856"/>
                <a:gd name="connsiteX34" fmla="*/ 287036 w 323856"/>
                <a:gd name="connsiteY34" fmla="*/ 161927 h 323856"/>
                <a:gd name="connsiteX35" fmla="*/ 161927 w 323856"/>
                <a:gd name="connsiteY35" fmla="*/ 287036 h 323856"/>
                <a:gd name="connsiteX36" fmla="*/ 36818 w 323856"/>
                <a:gd name="connsiteY36" fmla="*/ 161927 h 323856"/>
                <a:gd name="connsiteX37" fmla="*/ 161927 w 323856"/>
                <a:gd name="connsiteY37" fmla="*/ 36818 h 323856"/>
                <a:gd name="connsiteX38" fmla="*/ 161927 w 323856"/>
                <a:gd name="connsiteY38" fmla="*/ 24767 h 323856"/>
                <a:gd name="connsiteX39" fmla="*/ 24767 w 323856"/>
                <a:gd name="connsiteY39" fmla="*/ 161927 h 323856"/>
                <a:gd name="connsiteX40" fmla="*/ 161927 w 323856"/>
                <a:gd name="connsiteY40" fmla="*/ 299087 h 323856"/>
                <a:gd name="connsiteX41" fmla="*/ 299087 w 323856"/>
                <a:gd name="connsiteY41" fmla="*/ 161927 h 323856"/>
                <a:gd name="connsiteX42" fmla="*/ 161927 w 323856"/>
                <a:gd name="connsiteY42" fmla="*/ 24767 h 323856"/>
                <a:gd name="connsiteX43" fmla="*/ 161928 w 323856"/>
                <a:gd name="connsiteY43" fmla="*/ 0 h 323856"/>
                <a:gd name="connsiteX44" fmla="*/ 323856 w 323856"/>
                <a:gd name="connsiteY44" fmla="*/ 161928 h 323856"/>
                <a:gd name="connsiteX45" fmla="*/ 161928 w 323856"/>
                <a:gd name="connsiteY45" fmla="*/ 323856 h 323856"/>
                <a:gd name="connsiteX46" fmla="*/ 0 w 323856"/>
                <a:gd name="connsiteY46" fmla="*/ 161928 h 323856"/>
                <a:gd name="connsiteX47" fmla="*/ 161928 w 323856"/>
                <a:gd name="connsiteY47" fmla="*/ 0 h 323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323856" h="323856">
                  <a:moveTo>
                    <a:pt x="170579" y="172402"/>
                  </a:moveTo>
                  <a:cubicBezTo>
                    <a:pt x="181595" y="175946"/>
                    <a:pt x="190477" y="181412"/>
                    <a:pt x="193504" y="193757"/>
                  </a:cubicBezTo>
                  <a:cubicBezTo>
                    <a:pt x="195077" y="203012"/>
                    <a:pt x="190353" y="212229"/>
                    <a:pt x="181225" y="217714"/>
                  </a:cubicBezTo>
                  <a:cubicBezTo>
                    <a:pt x="177975" y="219668"/>
                    <a:pt x="174357" y="221034"/>
                    <a:pt x="170579" y="221770"/>
                  </a:cubicBezTo>
                  <a:close/>
                  <a:moveTo>
                    <a:pt x="155642" y="101136"/>
                  </a:moveTo>
                  <a:lnTo>
                    <a:pt x="155642" y="147820"/>
                  </a:lnTo>
                  <a:cubicBezTo>
                    <a:pt x="144071" y="145179"/>
                    <a:pt x="135097" y="141106"/>
                    <a:pt x="133195" y="129031"/>
                  </a:cubicBezTo>
                  <a:cubicBezTo>
                    <a:pt x="131622" y="119777"/>
                    <a:pt x="136346" y="110560"/>
                    <a:pt x="145473" y="105074"/>
                  </a:cubicBezTo>
                  <a:cubicBezTo>
                    <a:pt x="148584" y="103204"/>
                    <a:pt x="152033" y="101872"/>
                    <a:pt x="155642" y="101136"/>
                  </a:cubicBezTo>
                  <a:close/>
                  <a:moveTo>
                    <a:pt x="155642" y="71682"/>
                  </a:moveTo>
                  <a:lnTo>
                    <a:pt x="155642" y="80262"/>
                  </a:lnTo>
                  <a:cubicBezTo>
                    <a:pt x="146884" y="81271"/>
                    <a:pt x="138399" y="84041"/>
                    <a:pt x="130977" y="88502"/>
                  </a:cubicBezTo>
                  <a:cubicBezTo>
                    <a:pt x="114553" y="98373"/>
                    <a:pt x="106002" y="114914"/>
                    <a:pt x="108739" y="131558"/>
                  </a:cubicBezTo>
                  <a:cubicBezTo>
                    <a:pt x="115295" y="158411"/>
                    <a:pt x="136134" y="163738"/>
                    <a:pt x="155642" y="168396"/>
                  </a:cubicBezTo>
                  <a:lnTo>
                    <a:pt x="155642" y="221640"/>
                  </a:lnTo>
                  <a:cubicBezTo>
                    <a:pt x="153685" y="221275"/>
                    <a:pt x="151780" y="220690"/>
                    <a:pt x="149938" y="219941"/>
                  </a:cubicBezTo>
                  <a:cubicBezTo>
                    <a:pt x="139816" y="215826"/>
                    <a:pt x="133265" y="207411"/>
                    <a:pt x="132912" y="198070"/>
                  </a:cubicBezTo>
                  <a:lnTo>
                    <a:pt x="108228" y="198712"/>
                  </a:lnTo>
                  <a:cubicBezTo>
                    <a:pt x="108868" y="215628"/>
                    <a:pt x="120731" y="230866"/>
                    <a:pt x="139062" y="238319"/>
                  </a:cubicBezTo>
                  <a:cubicBezTo>
                    <a:pt x="144367" y="240477"/>
                    <a:pt x="149963" y="241879"/>
                    <a:pt x="155642" y="242519"/>
                  </a:cubicBezTo>
                  <a:lnTo>
                    <a:pt x="155642" y="251106"/>
                  </a:lnTo>
                  <a:lnTo>
                    <a:pt x="170579" y="251106"/>
                  </a:lnTo>
                  <a:lnTo>
                    <a:pt x="170579" y="242574"/>
                  </a:lnTo>
                  <a:cubicBezTo>
                    <a:pt x="179507" y="241618"/>
                    <a:pt x="188165" y="238828"/>
                    <a:pt x="195722" y="234286"/>
                  </a:cubicBezTo>
                  <a:cubicBezTo>
                    <a:pt x="212251" y="224352"/>
                    <a:pt x="220806" y="207660"/>
                    <a:pt x="217958" y="190902"/>
                  </a:cubicBezTo>
                  <a:cubicBezTo>
                    <a:pt x="209753" y="161277"/>
                    <a:pt x="189354" y="154719"/>
                    <a:pt x="170579" y="150882"/>
                  </a:cubicBezTo>
                  <a:lnTo>
                    <a:pt x="170579" y="101047"/>
                  </a:lnTo>
                  <a:cubicBezTo>
                    <a:pt x="172700" y="101419"/>
                    <a:pt x="174768" y="102037"/>
                    <a:pt x="176761" y="102847"/>
                  </a:cubicBezTo>
                  <a:cubicBezTo>
                    <a:pt x="186883" y="106963"/>
                    <a:pt x="193434" y="115377"/>
                    <a:pt x="193787" y="124718"/>
                  </a:cubicBezTo>
                  <a:lnTo>
                    <a:pt x="218470" y="124077"/>
                  </a:lnTo>
                  <a:cubicBezTo>
                    <a:pt x="217830" y="107161"/>
                    <a:pt x="205967" y="91923"/>
                    <a:pt x="187636" y="84469"/>
                  </a:cubicBezTo>
                  <a:cubicBezTo>
                    <a:pt x="182182" y="82251"/>
                    <a:pt x="176420" y="80831"/>
                    <a:pt x="170579" y="80210"/>
                  </a:cubicBezTo>
                  <a:lnTo>
                    <a:pt x="170579" y="71682"/>
                  </a:lnTo>
                  <a:close/>
                  <a:moveTo>
                    <a:pt x="161927" y="36818"/>
                  </a:moveTo>
                  <a:cubicBezTo>
                    <a:pt x="231023" y="36818"/>
                    <a:pt x="287036" y="92831"/>
                    <a:pt x="287036" y="161927"/>
                  </a:cubicBezTo>
                  <a:cubicBezTo>
                    <a:pt x="287036" y="231023"/>
                    <a:pt x="231023" y="287036"/>
                    <a:pt x="161927" y="287036"/>
                  </a:cubicBezTo>
                  <a:cubicBezTo>
                    <a:pt x="92831" y="287036"/>
                    <a:pt x="36818" y="231023"/>
                    <a:pt x="36818" y="161927"/>
                  </a:cubicBezTo>
                  <a:cubicBezTo>
                    <a:pt x="36818" y="92831"/>
                    <a:pt x="92831" y="36818"/>
                    <a:pt x="161927" y="36818"/>
                  </a:cubicBezTo>
                  <a:close/>
                  <a:moveTo>
                    <a:pt x="161927" y="24767"/>
                  </a:moveTo>
                  <a:cubicBezTo>
                    <a:pt x="86176" y="24767"/>
                    <a:pt x="24767" y="86176"/>
                    <a:pt x="24767" y="161927"/>
                  </a:cubicBezTo>
                  <a:cubicBezTo>
                    <a:pt x="24767" y="237678"/>
                    <a:pt x="86176" y="299087"/>
                    <a:pt x="161927" y="299087"/>
                  </a:cubicBezTo>
                  <a:cubicBezTo>
                    <a:pt x="237678" y="299087"/>
                    <a:pt x="299087" y="237678"/>
                    <a:pt x="299087" y="161927"/>
                  </a:cubicBezTo>
                  <a:cubicBezTo>
                    <a:pt x="299087" y="86176"/>
                    <a:pt x="237678" y="24767"/>
                    <a:pt x="161927" y="24767"/>
                  </a:cubicBezTo>
                  <a:close/>
                  <a:moveTo>
                    <a:pt x="161928" y="0"/>
                  </a:moveTo>
                  <a:cubicBezTo>
                    <a:pt x="251358" y="0"/>
                    <a:pt x="323856" y="72498"/>
                    <a:pt x="323856" y="161928"/>
                  </a:cubicBezTo>
                  <a:cubicBezTo>
                    <a:pt x="323856" y="251358"/>
                    <a:pt x="251358" y="323856"/>
                    <a:pt x="161928" y="323856"/>
                  </a:cubicBezTo>
                  <a:cubicBezTo>
                    <a:pt x="72498" y="323856"/>
                    <a:pt x="0" y="251358"/>
                    <a:pt x="0" y="161928"/>
                  </a:cubicBezTo>
                  <a:cubicBezTo>
                    <a:pt x="0" y="72498"/>
                    <a:pt x="72498" y="0"/>
                    <a:pt x="1619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73E6E043-942E-4E6A-92A4-63AD71B0CB4F}"/>
                </a:ext>
              </a:extLst>
            </p:cNvPr>
            <p:cNvSpPr/>
            <p:nvPr/>
          </p:nvSpPr>
          <p:spPr>
            <a:xfrm>
              <a:off x="10429954" y="4118454"/>
              <a:ext cx="330039" cy="330039"/>
            </a:xfrm>
            <a:custGeom>
              <a:avLst/>
              <a:gdLst>
                <a:gd name="connsiteX0" fmla="*/ 170579 w 323856"/>
                <a:gd name="connsiteY0" fmla="*/ 172402 h 323856"/>
                <a:gd name="connsiteX1" fmla="*/ 193504 w 323856"/>
                <a:gd name="connsiteY1" fmla="*/ 193757 h 323856"/>
                <a:gd name="connsiteX2" fmla="*/ 181225 w 323856"/>
                <a:gd name="connsiteY2" fmla="*/ 217714 h 323856"/>
                <a:gd name="connsiteX3" fmla="*/ 170579 w 323856"/>
                <a:gd name="connsiteY3" fmla="*/ 221770 h 323856"/>
                <a:gd name="connsiteX4" fmla="*/ 155642 w 323856"/>
                <a:gd name="connsiteY4" fmla="*/ 101136 h 323856"/>
                <a:gd name="connsiteX5" fmla="*/ 155642 w 323856"/>
                <a:gd name="connsiteY5" fmla="*/ 147820 h 323856"/>
                <a:gd name="connsiteX6" fmla="*/ 133195 w 323856"/>
                <a:gd name="connsiteY6" fmla="*/ 129031 h 323856"/>
                <a:gd name="connsiteX7" fmla="*/ 145473 w 323856"/>
                <a:gd name="connsiteY7" fmla="*/ 105074 h 323856"/>
                <a:gd name="connsiteX8" fmla="*/ 155642 w 323856"/>
                <a:gd name="connsiteY8" fmla="*/ 101136 h 323856"/>
                <a:gd name="connsiteX9" fmla="*/ 155642 w 323856"/>
                <a:gd name="connsiteY9" fmla="*/ 71682 h 323856"/>
                <a:gd name="connsiteX10" fmla="*/ 155642 w 323856"/>
                <a:gd name="connsiteY10" fmla="*/ 80262 h 323856"/>
                <a:gd name="connsiteX11" fmla="*/ 130977 w 323856"/>
                <a:gd name="connsiteY11" fmla="*/ 88502 h 323856"/>
                <a:gd name="connsiteX12" fmla="*/ 108739 w 323856"/>
                <a:gd name="connsiteY12" fmla="*/ 131558 h 323856"/>
                <a:gd name="connsiteX13" fmla="*/ 155642 w 323856"/>
                <a:gd name="connsiteY13" fmla="*/ 168396 h 323856"/>
                <a:gd name="connsiteX14" fmla="*/ 155642 w 323856"/>
                <a:gd name="connsiteY14" fmla="*/ 221640 h 323856"/>
                <a:gd name="connsiteX15" fmla="*/ 149938 w 323856"/>
                <a:gd name="connsiteY15" fmla="*/ 219941 h 323856"/>
                <a:gd name="connsiteX16" fmla="*/ 132912 w 323856"/>
                <a:gd name="connsiteY16" fmla="*/ 198070 h 323856"/>
                <a:gd name="connsiteX17" fmla="*/ 108228 w 323856"/>
                <a:gd name="connsiteY17" fmla="*/ 198712 h 323856"/>
                <a:gd name="connsiteX18" fmla="*/ 139062 w 323856"/>
                <a:gd name="connsiteY18" fmla="*/ 238319 h 323856"/>
                <a:gd name="connsiteX19" fmla="*/ 155642 w 323856"/>
                <a:gd name="connsiteY19" fmla="*/ 242519 h 323856"/>
                <a:gd name="connsiteX20" fmla="*/ 155642 w 323856"/>
                <a:gd name="connsiteY20" fmla="*/ 251106 h 323856"/>
                <a:gd name="connsiteX21" fmla="*/ 170579 w 323856"/>
                <a:gd name="connsiteY21" fmla="*/ 251106 h 323856"/>
                <a:gd name="connsiteX22" fmla="*/ 170579 w 323856"/>
                <a:gd name="connsiteY22" fmla="*/ 242574 h 323856"/>
                <a:gd name="connsiteX23" fmla="*/ 195722 w 323856"/>
                <a:gd name="connsiteY23" fmla="*/ 234286 h 323856"/>
                <a:gd name="connsiteX24" fmla="*/ 217958 w 323856"/>
                <a:gd name="connsiteY24" fmla="*/ 190902 h 323856"/>
                <a:gd name="connsiteX25" fmla="*/ 170579 w 323856"/>
                <a:gd name="connsiteY25" fmla="*/ 150882 h 323856"/>
                <a:gd name="connsiteX26" fmla="*/ 170579 w 323856"/>
                <a:gd name="connsiteY26" fmla="*/ 101047 h 323856"/>
                <a:gd name="connsiteX27" fmla="*/ 176761 w 323856"/>
                <a:gd name="connsiteY27" fmla="*/ 102847 h 323856"/>
                <a:gd name="connsiteX28" fmla="*/ 193787 w 323856"/>
                <a:gd name="connsiteY28" fmla="*/ 124718 h 323856"/>
                <a:gd name="connsiteX29" fmla="*/ 218470 w 323856"/>
                <a:gd name="connsiteY29" fmla="*/ 124077 h 323856"/>
                <a:gd name="connsiteX30" fmla="*/ 187636 w 323856"/>
                <a:gd name="connsiteY30" fmla="*/ 84469 h 323856"/>
                <a:gd name="connsiteX31" fmla="*/ 170579 w 323856"/>
                <a:gd name="connsiteY31" fmla="*/ 80210 h 323856"/>
                <a:gd name="connsiteX32" fmla="*/ 170579 w 323856"/>
                <a:gd name="connsiteY32" fmla="*/ 71682 h 323856"/>
                <a:gd name="connsiteX33" fmla="*/ 161927 w 323856"/>
                <a:gd name="connsiteY33" fmla="*/ 36818 h 323856"/>
                <a:gd name="connsiteX34" fmla="*/ 287036 w 323856"/>
                <a:gd name="connsiteY34" fmla="*/ 161927 h 323856"/>
                <a:gd name="connsiteX35" fmla="*/ 161927 w 323856"/>
                <a:gd name="connsiteY35" fmla="*/ 287036 h 323856"/>
                <a:gd name="connsiteX36" fmla="*/ 36818 w 323856"/>
                <a:gd name="connsiteY36" fmla="*/ 161927 h 323856"/>
                <a:gd name="connsiteX37" fmla="*/ 161927 w 323856"/>
                <a:gd name="connsiteY37" fmla="*/ 36818 h 323856"/>
                <a:gd name="connsiteX38" fmla="*/ 161927 w 323856"/>
                <a:gd name="connsiteY38" fmla="*/ 24767 h 323856"/>
                <a:gd name="connsiteX39" fmla="*/ 24767 w 323856"/>
                <a:gd name="connsiteY39" fmla="*/ 161927 h 323856"/>
                <a:gd name="connsiteX40" fmla="*/ 161927 w 323856"/>
                <a:gd name="connsiteY40" fmla="*/ 299087 h 323856"/>
                <a:gd name="connsiteX41" fmla="*/ 299087 w 323856"/>
                <a:gd name="connsiteY41" fmla="*/ 161927 h 323856"/>
                <a:gd name="connsiteX42" fmla="*/ 161927 w 323856"/>
                <a:gd name="connsiteY42" fmla="*/ 24767 h 323856"/>
                <a:gd name="connsiteX43" fmla="*/ 161928 w 323856"/>
                <a:gd name="connsiteY43" fmla="*/ 0 h 323856"/>
                <a:gd name="connsiteX44" fmla="*/ 323856 w 323856"/>
                <a:gd name="connsiteY44" fmla="*/ 161928 h 323856"/>
                <a:gd name="connsiteX45" fmla="*/ 161928 w 323856"/>
                <a:gd name="connsiteY45" fmla="*/ 323856 h 323856"/>
                <a:gd name="connsiteX46" fmla="*/ 0 w 323856"/>
                <a:gd name="connsiteY46" fmla="*/ 161928 h 323856"/>
                <a:gd name="connsiteX47" fmla="*/ 161928 w 323856"/>
                <a:gd name="connsiteY47" fmla="*/ 0 h 323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323856" h="323856">
                  <a:moveTo>
                    <a:pt x="170579" y="172402"/>
                  </a:moveTo>
                  <a:cubicBezTo>
                    <a:pt x="181595" y="175946"/>
                    <a:pt x="190477" y="181412"/>
                    <a:pt x="193504" y="193757"/>
                  </a:cubicBezTo>
                  <a:cubicBezTo>
                    <a:pt x="195077" y="203012"/>
                    <a:pt x="190353" y="212229"/>
                    <a:pt x="181225" y="217714"/>
                  </a:cubicBezTo>
                  <a:cubicBezTo>
                    <a:pt x="177975" y="219668"/>
                    <a:pt x="174357" y="221034"/>
                    <a:pt x="170579" y="221770"/>
                  </a:cubicBezTo>
                  <a:close/>
                  <a:moveTo>
                    <a:pt x="155642" y="101136"/>
                  </a:moveTo>
                  <a:lnTo>
                    <a:pt x="155642" y="147820"/>
                  </a:lnTo>
                  <a:cubicBezTo>
                    <a:pt x="144071" y="145179"/>
                    <a:pt x="135097" y="141106"/>
                    <a:pt x="133195" y="129031"/>
                  </a:cubicBezTo>
                  <a:cubicBezTo>
                    <a:pt x="131622" y="119777"/>
                    <a:pt x="136346" y="110560"/>
                    <a:pt x="145473" y="105074"/>
                  </a:cubicBezTo>
                  <a:cubicBezTo>
                    <a:pt x="148584" y="103204"/>
                    <a:pt x="152033" y="101872"/>
                    <a:pt x="155642" y="101136"/>
                  </a:cubicBezTo>
                  <a:close/>
                  <a:moveTo>
                    <a:pt x="155642" y="71682"/>
                  </a:moveTo>
                  <a:lnTo>
                    <a:pt x="155642" y="80262"/>
                  </a:lnTo>
                  <a:cubicBezTo>
                    <a:pt x="146884" y="81271"/>
                    <a:pt x="138399" y="84041"/>
                    <a:pt x="130977" y="88502"/>
                  </a:cubicBezTo>
                  <a:cubicBezTo>
                    <a:pt x="114553" y="98373"/>
                    <a:pt x="106002" y="114914"/>
                    <a:pt x="108739" y="131558"/>
                  </a:cubicBezTo>
                  <a:cubicBezTo>
                    <a:pt x="115295" y="158411"/>
                    <a:pt x="136134" y="163738"/>
                    <a:pt x="155642" y="168396"/>
                  </a:cubicBezTo>
                  <a:lnTo>
                    <a:pt x="155642" y="221640"/>
                  </a:lnTo>
                  <a:cubicBezTo>
                    <a:pt x="153685" y="221275"/>
                    <a:pt x="151780" y="220690"/>
                    <a:pt x="149938" y="219941"/>
                  </a:cubicBezTo>
                  <a:cubicBezTo>
                    <a:pt x="139816" y="215826"/>
                    <a:pt x="133265" y="207411"/>
                    <a:pt x="132912" y="198070"/>
                  </a:cubicBezTo>
                  <a:lnTo>
                    <a:pt x="108228" y="198712"/>
                  </a:lnTo>
                  <a:cubicBezTo>
                    <a:pt x="108868" y="215628"/>
                    <a:pt x="120731" y="230866"/>
                    <a:pt x="139062" y="238319"/>
                  </a:cubicBezTo>
                  <a:cubicBezTo>
                    <a:pt x="144367" y="240477"/>
                    <a:pt x="149963" y="241879"/>
                    <a:pt x="155642" y="242519"/>
                  </a:cubicBezTo>
                  <a:lnTo>
                    <a:pt x="155642" y="251106"/>
                  </a:lnTo>
                  <a:lnTo>
                    <a:pt x="170579" y="251106"/>
                  </a:lnTo>
                  <a:lnTo>
                    <a:pt x="170579" y="242574"/>
                  </a:lnTo>
                  <a:cubicBezTo>
                    <a:pt x="179507" y="241618"/>
                    <a:pt x="188165" y="238828"/>
                    <a:pt x="195722" y="234286"/>
                  </a:cubicBezTo>
                  <a:cubicBezTo>
                    <a:pt x="212251" y="224352"/>
                    <a:pt x="220806" y="207660"/>
                    <a:pt x="217958" y="190902"/>
                  </a:cubicBezTo>
                  <a:cubicBezTo>
                    <a:pt x="209753" y="161277"/>
                    <a:pt x="189354" y="154719"/>
                    <a:pt x="170579" y="150882"/>
                  </a:cubicBezTo>
                  <a:lnTo>
                    <a:pt x="170579" y="101047"/>
                  </a:lnTo>
                  <a:cubicBezTo>
                    <a:pt x="172700" y="101419"/>
                    <a:pt x="174768" y="102037"/>
                    <a:pt x="176761" y="102847"/>
                  </a:cubicBezTo>
                  <a:cubicBezTo>
                    <a:pt x="186883" y="106963"/>
                    <a:pt x="193434" y="115377"/>
                    <a:pt x="193787" y="124718"/>
                  </a:cubicBezTo>
                  <a:lnTo>
                    <a:pt x="218470" y="124077"/>
                  </a:lnTo>
                  <a:cubicBezTo>
                    <a:pt x="217830" y="107161"/>
                    <a:pt x="205967" y="91923"/>
                    <a:pt x="187636" y="84469"/>
                  </a:cubicBezTo>
                  <a:cubicBezTo>
                    <a:pt x="182182" y="82251"/>
                    <a:pt x="176420" y="80831"/>
                    <a:pt x="170579" y="80210"/>
                  </a:cubicBezTo>
                  <a:lnTo>
                    <a:pt x="170579" y="71682"/>
                  </a:lnTo>
                  <a:close/>
                  <a:moveTo>
                    <a:pt x="161927" y="36818"/>
                  </a:moveTo>
                  <a:cubicBezTo>
                    <a:pt x="231023" y="36818"/>
                    <a:pt x="287036" y="92831"/>
                    <a:pt x="287036" y="161927"/>
                  </a:cubicBezTo>
                  <a:cubicBezTo>
                    <a:pt x="287036" y="231023"/>
                    <a:pt x="231023" y="287036"/>
                    <a:pt x="161927" y="287036"/>
                  </a:cubicBezTo>
                  <a:cubicBezTo>
                    <a:pt x="92831" y="287036"/>
                    <a:pt x="36818" y="231023"/>
                    <a:pt x="36818" y="161927"/>
                  </a:cubicBezTo>
                  <a:cubicBezTo>
                    <a:pt x="36818" y="92831"/>
                    <a:pt x="92831" y="36818"/>
                    <a:pt x="161927" y="36818"/>
                  </a:cubicBezTo>
                  <a:close/>
                  <a:moveTo>
                    <a:pt x="161927" y="24767"/>
                  </a:moveTo>
                  <a:cubicBezTo>
                    <a:pt x="86176" y="24767"/>
                    <a:pt x="24767" y="86176"/>
                    <a:pt x="24767" y="161927"/>
                  </a:cubicBezTo>
                  <a:cubicBezTo>
                    <a:pt x="24767" y="237678"/>
                    <a:pt x="86176" y="299087"/>
                    <a:pt x="161927" y="299087"/>
                  </a:cubicBezTo>
                  <a:cubicBezTo>
                    <a:pt x="237678" y="299087"/>
                    <a:pt x="299087" y="237678"/>
                    <a:pt x="299087" y="161927"/>
                  </a:cubicBezTo>
                  <a:cubicBezTo>
                    <a:pt x="299087" y="86176"/>
                    <a:pt x="237678" y="24767"/>
                    <a:pt x="161927" y="24767"/>
                  </a:cubicBezTo>
                  <a:close/>
                  <a:moveTo>
                    <a:pt x="161928" y="0"/>
                  </a:moveTo>
                  <a:cubicBezTo>
                    <a:pt x="251358" y="0"/>
                    <a:pt x="323856" y="72498"/>
                    <a:pt x="323856" y="161928"/>
                  </a:cubicBezTo>
                  <a:cubicBezTo>
                    <a:pt x="323856" y="251358"/>
                    <a:pt x="251358" y="323856"/>
                    <a:pt x="161928" y="323856"/>
                  </a:cubicBezTo>
                  <a:cubicBezTo>
                    <a:pt x="72498" y="323856"/>
                    <a:pt x="0" y="251358"/>
                    <a:pt x="0" y="161928"/>
                  </a:cubicBezTo>
                  <a:cubicBezTo>
                    <a:pt x="0" y="72498"/>
                    <a:pt x="72498" y="0"/>
                    <a:pt x="1619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B84A1E7B-C3D8-445C-8895-73D27840B4A6}"/>
                </a:ext>
              </a:extLst>
            </p:cNvPr>
            <p:cNvSpPr/>
            <p:nvPr/>
          </p:nvSpPr>
          <p:spPr>
            <a:xfrm>
              <a:off x="10159901" y="4358272"/>
              <a:ext cx="330039" cy="330039"/>
            </a:xfrm>
            <a:custGeom>
              <a:avLst/>
              <a:gdLst>
                <a:gd name="connsiteX0" fmla="*/ 170579 w 323856"/>
                <a:gd name="connsiteY0" fmla="*/ 172402 h 323856"/>
                <a:gd name="connsiteX1" fmla="*/ 193504 w 323856"/>
                <a:gd name="connsiteY1" fmla="*/ 193757 h 323856"/>
                <a:gd name="connsiteX2" fmla="*/ 181225 w 323856"/>
                <a:gd name="connsiteY2" fmla="*/ 217714 h 323856"/>
                <a:gd name="connsiteX3" fmla="*/ 170579 w 323856"/>
                <a:gd name="connsiteY3" fmla="*/ 221770 h 323856"/>
                <a:gd name="connsiteX4" fmla="*/ 155642 w 323856"/>
                <a:gd name="connsiteY4" fmla="*/ 101136 h 323856"/>
                <a:gd name="connsiteX5" fmla="*/ 155642 w 323856"/>
                <a:gd name="connsiteY5" fmla="*/ 147820 h 323856"/>
                <a:gd name="connsiteX6" fmla="*/ 133195 w 323856"/>
                <a:gd name="connsiteY6" fmla="*/ 129031 h 323856"/>
                <a:gd name="connsiteX7" fmla="*/ 145473 w 323856"/>
                <a:gd name="connsiteY7" fmla="*/ 105074 h 323856"/>
                <a:gd name="connsiteX8" fmla="*/ 155642 w 323856"/>
                <a:gd name="connsiteY8" fmla="*/ 101136 h 323856"/>
                <a:gd name="connsiteX9" fmla="*/ 155642 w 323856"/>
                <a:gd name="connsiteY9" fmla="*/ 71682 h 323856"/>
                <a:gd name="connsiteX10" fmla="*/ 155642 w 323856"/>
                <a:gd name="connsiteY10" fmla="*/ 80262 h 323856"/>
                <a:gd name="connsiteX11" fmla="*/ 130977 w 323856"/>
                <a:gd name="connsiteY11" fmla="*/ 88502 h 323856"/>
                <a:gd name="connsiteX12" fmla="*/ 108739 w 323856"/>
                <a:gd name="connsiteY12" fmla="*/ 131558 h 323856"/>
                <a:gd name="connsiteX13" fmla="*/ 155642 w 323856"/>
                <a:gd name="connsiteY13" fmla="*/ 168396 h 323856"/>
                <a:gd name="connsiteX14" fmla="*/ 155642 w 323856"/>
                <a:gd name="connsiteY14" fmla="*/ 221640 h 323856"/>
                <a:gd name="connsiteX15" fmla="*/ 149938 w 323856"/>
                <a:gd name="connsiteY15" fmla="*/ 219941 h 323856"/>
                <a:gd name="connsiteX16" fmla="*/ 132912 w 323856"/>
                <a:gd name="connsiteY16" fmla="*/ 198070 h 323856"/>
                <a:gd name="connsiteX17" fmla="*/ 108228 w 323856"/>
                <a:gd name="connsiteY17" fmla="*/ 198712 h 323856"/>
                <a:gd name="connsiteX18" fmla="*/ 139062 w 323856"/>
                <a:gd name="connsiteY18" fmla="*/ 238319 h 323856"/>
                <a:gd name="connsiteX19" fmla="*/ 155642 w 323856"/>
                <a:gd name="connsiteY19" fmla="*/ 242519 h 323856"/>
                <a:gd name="connsiteX20" fmla="*/ 155642 w 323856"/>
                <a:gd name="connsiteY20" fmla="*/ 251106 h 323856"/>
                <a:gd name="connsiteX21" fmla="*/ 170579 w 323856"/>
                <a:gd name="connsiteY21" fmla="*/ 251106 h 323856"/>
                <a:gd name="connsiteX22" fmla="*/ 170579 w 323856"/>
                <a:gd name="connsiteY22" fmla="*/ 242574 h 323856"/>
                <a:gd name="connsiteX23" fmla="*/ 195722 w 323856"/>
                <a:gd name="connsiteY23" fmla="*/ 234286 h 323856"/>
                <a:gd name="connsiteX24" fmla="*/ 217958 w 323856"/>
                <a:gd name="connsiteY24" fmla="*/ 190902 h 323856"/>
                <a:gd name="connsiteX25" fmla="*/ 170579 w 323856"/>
                <a:gd name="connsiteY25" fmla="*/ 150882 h 323856"/>
                <a:gd name="connsiteX26" fmla="*/ 170579 w 323856"/>
                <a:gd name="connsiteY26" fmla="*/ 101047 h 323856"/>
                <a:gd name="connsiteX27" fmla="*/ 176761 w 323856"/>
                <a:gd name="connsiteY27" fmla="*/ 102847 h 323856"/>
                <a:gd name="connsiteX28" fmla="*/ 193787 w 323856"/>
                <a:gd name="connsiteY28" fmla="*/ 124718 h 323856"/>
                <a:gd name="connsiteX29" fmla="*/ 218470 w 323856"/>
                <a:gd name="connsiteY29" fmla="*/ 124077 h 323856"/>
                <a:gd name="connsiteX30" fmla="*/ 187636 w 323856"/>
                <a:gd name="connsiteY30" fmla="*/ 84469 h 323856"/>
                <a:gd name="connsiteX31" fmla="*/ 170579 w 323856"/>
                <a:gd name="connsiteY31" fmla="*/ 80210 h 323856"/>
                <a:gd name="connsiteX32" fmla="*/ 170579 w 323856"/>
                <a:gd name="connsiteY32" fmla="*/ 71682 h 323856"/>
                <a:gd name="connsiteX33" fmla="*/ 161927 w 323856"/>
                <a:gd name="connsiteY33" fmla="*/ 36818 h 323856"/>
                <a:gd name="connsiteX34" fmla="*/ 287036 w 323856"/>
                <a:gd name="connsiteY34" fmla="*/ 161927 h 323856"/>
                <a:gd name="connsiteX35" fmla="*/ 161927 w 323856"/>
                <a:gd name="connsiteY35" fmla="*/ 287036 h 323856"/>
                <a:gd name="connsiteX36" fmla="*/ 36818 w 323856"/>
                <a:gd name="connsiteY36" fmla="*/ 161927 h 323856"/>
                <a:gd name="connsiteX37" fmla="*/ 161927 w 323856"/>
                <a:gd name="connsiteY37" fmla="*/ 36818 h 323856"/>
                <a:gd name="connsiteX38" fmla="*/ 161927 w 323856"/>
                <a:gd name="connsiteY38" fmla="*/ 24767 h 323856"/>
                <a:gd name="connsiteX39" fmla="*/ 24767 w 323856"/>
                <a:gd name="connsiteY39" fmla="*/ 161927 h 323856"/>
                <a:gd name="connsiteX40" fmla="*/ 161927 w 323856"/>
                <a:gd name="connsiteY40" fmla="*/ 299087 h 323856"/>
                <a:gd name="connsiteX41" fmla="*/ 299087 w 323856"/>
                <a:gd name="connsiteY41" fmla="*/ 161927 h 323856"/>
                <a:gd name="connsiteX42" fmla="*/ 161927 w 323856"/>
                <a:gd name="connsiteY42" fmla="*/ 24767 h 323856"/>
                <a:gd name="connsiteX43" fmla="*/ 161928 w 323856"/>
                <a:gd name="connsiteY43" fmla="*/ 0 h 323856"/>
                <a:gd name="connsiteX44" fmla="*/ 323856 w 323856"/>
                <a:gd name="connsiteY44" fmla="*/ 161928 h 323856"/>
                <a:gd name="connsiteX45" fmla="*/ 161928 w 323856"/>
                <a:gd name="connsiteY45" fmla="*/ 323856 h 323856"/>
                <a:gd name="connsiteX46" fmla="*/ 0 w 323856"/>
                <a:gd name="connsiteY46" fmla="*/ 161928 h 323856"/>
                <a:gd name="connsiteX47" fmla="*/ 161928 w 323856"/>
                <a:gd name="connsiteY47" fmla="*/ 0 h 323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323856" h="323856">
                  <a:moveTo>
                    <a:pt x="170579" y="172402"/>
                  </a:moveTo>
                  <a:cubicBezTo>
                    <a:pt x="181595" y="175946"/>
                    <a:pt x="190477" y="181412"/>
                    <a:pt x="193504" y="193757"/>
                  </a:cubicBezTo>
                  <a:cubicBezTo>
                    <a:pt x="195077" y="203012"/>
                    <a:pt x="190353" y="212229"/>
                    <a:pt x="181225" y="217714"/>
                  </a:cubicBezTo>
                  <a:cubicBezTo>
                    <a:pt x="177975" y="219668"/>
                    <a:pt x="174357" y="221034"/>
                    <a:pt x="170579" y="221770"/>
                  </a:cubicBezTo>
                  <a:close/>
                  <a:moveTo>
                    <a:pt x="155642" y="101136"/>
                  </a:moveTo>
                  <a:lnTo>
                    <a:pt x="155642" y="147820"/>
                  </a:lnTo>
                  <a:cubicBezTo>
                    <a:pt x="144071" y="145179"/>
                    <a:pt x="135097" y="141106"/>
                    <a:pt x="133195" y="129031"/>
                  </a:cubicBezTo>
                  <a:cubicBezTo>
                    <a:pt x="131622" y="119777"/>
                    <a:pt x="136346" y="110560"/>
                    <a:pt x="145473" y="105074"/>
                  </a:cubicBezTo>
                  <a:cubicBezTo>
                    <a:pt x="148584" y="103204"/>
                    <a:pt x="152033" y="101872"/>
                    <a:pt x="155642" y="101136"/>
                  </a:cubicBezTo>
                  <a:close/>
                  <a:moveTo>
                    <a:pt x="155642" y="71682"/>
                  </a:moveTo>
                  <a:lnTo>
                    <a:pt x="155642" y="80262"/>
                  </a:lnTo>
                  <a:cubicBezTo>
                    <a:pt x="146884" y="81271"/>
                    <a:pt x="138399" y="84041"/>
                    <a:pt x="130977" y="88502"/>
                  </a:cubicBezTo>
                  <a:cubicBezTo>
                    <a:pt x="114553" y="98373"/>
                    <a:pt x="106002" y="114914"/>
                    <a:pt x="108739" y="131558"/>
                  </a:cubicBezTo>
                  <a:cubicBezTo>
                    <a:pt x="115295" y="158411"/>
                    <a:pt x="136134" y="163738"/>
                    <a:pt x="155642" y="168396"/>
                  </a:cubicBezTo>
                  <a:lnTo>
                    <a:pt x="155642" y="221640"/>
                  </a:lnTo>
                  <a:cubicBezTo>
                    <a:pt x="153685" y="221275"/>
                    <a:pt x="151780" y="220690"/>
                    <a:pt x="149938" y="219941"/>
                  </a:cubicBezTo>
                  <a:cubicBezTo>
                    <a:pt x="139816" y="215826"/>
                    <a:pt x="133265" y="207411"/>
                    <a:pt x="132912" y="198070"/>
                  </a:cubicBezTo>
                  <a:lnTo>
                    <a:pt x="108228" y="198712"/>
                  </a:lnTo>
                  <a:cubicBezTo>
                    <a:pt x="108868" y="215628"/>
                    <a:pt x="120731" y="230866"/>
                    <a:pt x="139062" y="238319"/>
                  </a:cubicBezTo>
                  <a:cubicBezTo>
                    <a:pt x="144367" y="240477"/>
                    <a:pt x="149963" y="241879"/>
                    <a:pt x="155642" y="242519"/>
                  </a:cubicBezTo>
                  <a:lnTo>
                    <a:pt x="155642" y="251106"/>
                  </a:lnTo>
                  <a:lnTo>
                    <a:pt x="170579" y="251106"/>
                  </a:lnTo>
                  <a:lnTo>
                    <a:pt x="170579" y="242574"/>
                  </a:lnTo>
                  <a:cubicBezTo>
                    <a:pt x="179507" y="241618"/>
                    <a:pt x="188165" y="238828"/>
                    <a:pt x="195722" y="234286"/>
                  </a:cubicBezTo>
                  <a:cubicBezTo>
                    <a:pt x="212251" y="224352"/>
                    <a:pt x="220806" y="207660"/>
                    <a:pt x="217958" y="190902"/>
                  </a:cubicBezTo>
                  <a:cubicBezTo>
                    <a:pt x="209753" y="161277"/>
                    <a:pt x="189354" y="154719"/>
                    <a:pt x="170579" y="150882"/>
                  </a:cubicBezTo>
                  <a:lnTo>
                    <a:pt x="170579" y="101047"/>
                  </a:lnTo>
                  <a:cubicBezTo>
                    <a:pt x="172700" y="101419"/>
                    <a:pt x="174768" y="102037"/>
                    <a:pt x="176761" y="102847"/>
                  </a:cubicBezTo>
                  <a:cubicBezTo>
                    <a:pt x="186883" y="106963"/>
                    <a:pt x="193434" y="115377"/>
                    <a:pt x="193787" y="124718"/>
                  </a:cubicBezTo>
                  <a:lnTo>
                    <a:pt x="218470" y="124077"/>
                  </a:lnTo>
                  <a:cubicBezTo>
                    <a:pt x="217830" y="107161"/>
                    <a:pt x="205967" y="91923"/>
                    <a:pt x="187636" y="84469"/>
                  </a:cubicBezTo>
                  <a:cubicBezTo>
                    <a:pt x="182182" y="82251"/>
                    <a:pt x="176420" y="80831"/>
                    <a:pt x="170579" y="80210"/>
                  </a:cubicBezTo>
                  <a:lnTo>
                    <a:pt x="170579" y="71682"/>
                  </a:lnTo>
                  <a:close/>
                  <a:moveTo>
                    <a:pt x="161927" y="36818"/>
                  </a:moveTo>
                  <a:cubicBezTo>
                    <a:pt x="231023" y="36818"/>
                    <a:pt x="287036" y="92831"/>
                    <a:pt x="287036" y="161927"/>
                  </a:cubicBezTo>
                  <a:cubicBezTo>
                    <a:pt x="287036" y="231023"/>
                    <a:pt x="231023" y="287036"/>
                    <a:pt x="161927" y="287036"/>
                  </a:cubicBezTo>
                  <a:cubicBezTo>
                    <a:pt x="92831" y="287036"/>
                    <a:pt x="36818" y="231023"/>
                    <a:pt x="36818" y="161927"/>
                  </a:cubicBezTo>
                  <a:cubicBezTo>
                    <a:pt x="36818" y="92831"/>
                    <a:pt x="92831" y="36818"/>
                    <a:pt x="161927" y="36818"/>
                  </a:cubicBezTo>
                  <a:close/>
                  <a:moveTo>
                    <a:pt x="161927" y="24767"/>
                  </a:moveTo>
                  <a:cubicBezTo>
                    <a:pt x="86176" y="24767"/>
                    <a:pt x="24767" y="86176"/>
                    <a:pt x="24767" y="161927"/>
                  </a:cubicBezTo>
                  <a:cubicBezTo>
                    <a:pt x="24767" y="237678"/>
                    <a:pt x="86176" y="299087"/>
                    <a:pt x="161927" y="299087"/>
                  </a:cubicBezTo>
                  <a:cubicBezTo>
                    <a:pt x="237678" y="299087"/>
                    <a:pt x="299087" y="237678"/>
                    <a:pt x="299087" y="161927"/>
                  </a:cubicBezTo>
                  <a:cubicBezTo>
                    <a:pt x="299087" y="86176"/>
                    <a:pt x="237678" y="24767"/>
                    <a:pt x="161927" y="24767"/>
                  </a:cubicBezTo>
                  <a:close/>
                  <a:moveTo>
                    <a:pt x="161928" y="0"/>
                  </a:moveTo>
                  <a:cubicBezTo>
                    <a:pt x="251358" y="0"/>
                    <a:pt x="323856" y="72498"/>
                    <a:pt x="323856" y="161928"/>
                  </a:cubicBezTo>
                  <a:cubicBezTo>
                    <a:pt x="323856" y="251358"/>
                    <a:pt x="251358" y="323856"/>
                    <a:pt x="161928" y="323856"/>
                  </a:cubicBezTo>
                  <a:cubicBezTo>
                    <a:pt x="72498" y="323856"/>
                    <a:pt x="0" y="251358"/>
                    <a:pt x="0" y="161928"/>
                  </a:cubicBezTo>
                  <a:cubicBezTo>
                    <a:pt x="0" y="72498"/>
                    <a:pt x="72498" y="0"/>
                    <a:pt x="1619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59858F6B-3303-424E-9E0B-D99ECD72898F}"/>
                </a:ext>
              </a:extLst>
            </p:cNvPr>
            <p:cNvSpPr/>
            <p:nvPr/>
          </p:nvSpPr>
          <p:spPr>
            <a:xfrm>
              <a:off x="10620131" y="4457540"/>
              <a:ext cx="330039" cy="330039"/>
            </a:xfrm>
            <a:custGeom>
              <a:avLst/>
              <a:gdLst>
                <a:gd name="connsiteX0" fmla="*/ 170579 w 323856"/>
                <a:gd name="connsiteY0" fmla="*/ 172402 h 323856"/>
                <a:gd name="connsiteX1" fmla="*/ 193504 w 323856"/>
                <a:gd name="connsiteY1" fmla="*/ 193757 h 323856"/>
                <a:gd name="connsiteX2" fmla="*/ 181225 w 323856"/>
                <a:gd name="connsiteY2" fmla="*/ 217714 h 323856"/>
                <a:gd name="connsiteX3" fmla="*/ 170579 w 323856"/>
                <a:gd name="connsiteY3" fmla="*/ 221770 h 323856"/>
                <a:gd name="connsiteX4" fmla="*/ 155642 w 323856"/>
                <a:gd name="connsiteY4" fmla="*/ 101136 h 323856"/>
                <a:gd name="connsiteX5" fmla="*/ 155642 w 323856"/>
                <a:gd name="connsiteY5" fmla="*/ 147820 h 323856"/>
                <a:gd name="connsiteX6" fmla="*/ 133195 w 323856"/>
                <a:gd name="connsiteY6" fmla="*/ 129031 h 323856"/>
                <a:gd name="connsiteX7" fmla="*/ 145473 w 323856"/>
                <a:gd name="connsiteY7" fmla="*/ 105074 h 323856"/>
                <a:gd name="connsiteX8" fmla="*/ 155642 w 323856"/>
                <a:gd name="connsiteY8" fmla="*/ 101136 h 323856"/>
                <a:gd name="connsiteX9" fmla="*/ 155642 w 323856"/>
                <a:gd name="connsiteY9" fmla="*/ 71682 h 323856"/>
                <a:gd name="connsiteX10" fmla="*/ 155642 w 323856"/>
                <a:gd name="connsiteY10" fmla="*/ 80262 h 323856"/>
                <a:gd name="connsiteX11" fmla="*/ 130977 w 323856"/>
                <a:gd name="connsiteY11" fmla="*/ 88502 h 323856"/>
                <a:gd name="connsiteX12" fmla="*/ 108739 w 323856"/>
                <a:gd name="connsiteY12" fmla="*/ 131558 h 323856"/>
                <a:gd name="connsiteX13" fmla="*/ 155642 w 323856"/>
                <a:gd name="connsiteY13" fmla="*/ 168396 h 323856"/>
                <a:gd name="connsiteX14" fmla="*/ 155642 w 323856"/>
                <a:gd name="connsiteY14" fmla="*/ 221640 h 323856"/>
                <a:gd name="connsiteX15" fmla="*/ 149938 w 323856"/>
                <a:gd name="connsiteY15" fmla="*/ 219941 h 323856"/>
                <a:gd name="connsiteX16" fmla="*/ 132912 w 323856"/>
                <a:gd name="connsiteY16" fmla="*/ 198070 h 323856"/>
                <a:gd name="connsiteX17" fmla="*/ 108228 w 323856"/>
                <a:gd name="connsiteY17" fmla="*/ 198712 h 323856"/>
                <a:gd name="connsiteX18" fmla="*/ 139062 w 323856"/>
                <a:gd name="connsiteY18" fmla="*/ 238319 h 323856"/>
                <a:gd name="connsiteX19" fmla="*/ 155642 w 323856"/>
                <a:gd name="connsiteY19" fmla="*/ 242519 h 323856"/>
                <a:gd name="connsiteX20" fmla="*/ 155642 w 323856"/>
                <a:gd name="connsiteY20" fmla="*/ 251106 h 323856"/>
                <a:gd name="connsiteX21" fmla="*/ 170579 w 323856"/>
                <a:gd name="connsiteY21" fmla="*/ 251106 h 323856"/>
                <a:gd name="connsiteX22" fmla="*/ 170579 w 323856"/>
                <a:gd name="connsiteY22" fmla="*/ 242574 h 323856"/>
                <a:gd name="connsiteX23" fmla="*/ 195722 w 323856"/>
                <a:gd name="connsiteY23" fmla="*/ 234286 h 323856"/>
                <a:gd name="connsiteX24" fmla="*/ 217958 w 323856"/>
                <a:gd name="connsiteY24" fmla="*/ 190902 h 323856"/>
                <a:gd name="connsiteX25" fmla="*/ 170579 w 323856"/>
                <a:gd name="connsiteY25" fmla="*/ 150882 h 323856"/>
                <a:gd name="connsiteX26" fmla="*/ 170579 w 323856"/>
                <a:gd name="connsiteY26" fmla="*/ 101047 h 323856"/>
                <a:gd name="connsiteX27" fmla="*/ 176761 w 323856"/>
                <a:gd name="connsiteY27" fmla="*/ 102847 h 323856"/>
                <a:gd name="connsiteX28" fmla="*/ 193787 w 323856"/>
                <a:gd name="connsiteY28" fmla="*/ 124718 h 323856"/>
                <a:gd name="connsiteX29" fmla="*/ 218470 w 323856"/>
                <a:gd name="connsiteY29" fmla="*/ 124077 h 323856"/>
                <a:gd name="connsiteX30" fmla="*/ 187636 w 323856"/>
                <a:gd name="connsiteY30" fmla="*/ 84469 h 323856"/>
                <a:gd name="connsiteX31" fmla="*/ 170579 w 323856"/>
                <a:gd name="connsiteY31" fmla="*/ 80210 h 323856"/>
                <a:gd name="connsiteX32" fmla="*/ 170579 w 323856"/>
                <a:gd name="connsiteY32" fmla="*/ 71682 h 323856"/>
                <a:gd name="connsiteX33" fmla="*/ 161927 w 323856"/>
                <a:gd name="connsiteY33" fmla="*/ 36818 h 323856"/>
                <a:gd name="connsiteX34" fmla="*/ 287036 w 323856"/>
                <a:gd name="connsiteY34" fmla="*/ 161927 h 323856"/>
                <a:gd name="connsiteX35" fmla="*/ 161927 w 323856"/>
                <a:gd name="connsiteY35" fmla="*/ 287036 h 323856"/>
                <a:gd name="connsiteX36" fmla="*/ 36818 w 323856"/>
                <a:gd name="connsiteY36" fmla="*/ 161927 h 323856"/>
                <a:gd name="connsiteX37" fmla="*/ 161927 w 323856"/>
                <a:gd name="connsiteY37" fmla="*/ 36818 h 323856"/>
                <a:gd name="connsiteX38" fmla="*/ 161927 w 323856"/>
                <a:gd name="connsiteY38" fmla="*/ 24767 h 323856"/>
                <a:gd name="connsiteX39" fmla="*/ 24767 w 323856"/>
                <a:gd name="connsiteY39" fmla="*/ 161927 h 323856"/>
                <a:gd name="connsiteX40" fmla="*/ 161927 w 323856"/>
                <a:gd name="connsiteY40" fmla="*/ 299087 h 323856"/>
                <a:gd name="connsiteX41" fmla="*/ 299087 w 323856"/>
                <a:gd name="connsiteY41" fmla="*/ 161927 h 323856"/>
                <a:gd name="connsiteX42" fmla="*/ 161927 w 323856"/>
                <a:gd name="connsiteY42" fmla="*/ 24767 h 323856"/>
                <a:gd name="connsiteX43" fmla="*/ 161928 w 323856"/>
                <a:gd name="connsiteY43" fmla="*/ 0 h 323856"/>
                <a:gd name="connsiteX44" fmla="*/ 323856 w 323856"/>
                <a:gd name="connsiteY44" fmla="*/ 161928 h 323856"/>
                <a:gd name="connsiteX45" fmla="*/ 161928 w 323856"/>
                <a:gd name="connsiteY45" fmla="*/ 323856 h 323856"/>
                <a:gd name="connsiteX46" fmla="*/ 0 w 323856"/>
                <a:gd name="connsiteY46" fmla="*/ 161928 h 323856"/>
                <a:gd name="connsiteX47" fmla="*/ 161928 w 323856"/>
                <a:gd name="connsiteY47" fmla="*/ 0 h 323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323856" h="323856">
                  <a:moveTo>
                    <a:pt x="170579" y="172402"/>
                  </a:moveTo>
                  <a:cubicBezTo>
                    <a:pt x="181595" y="175946"/>
                    <a:pt x="190477" y="181412"/>
                    <a:pt x="193504" y="193757"/>
                  </a:cubicBezTo>
                  <a:cubicBezTo>
                    <a:pt x="195077" y="203012"/>
                    <a:pt x="190353" y="212229"/>
                    <a:pt x="181225" y="217714"/>
                  </a:cubicBezTo>
                  <a:cubicBezTo>
                    <a:pt x="177975" y="219668"/>
                    <a:pt x="174357" y="221034"/>
                    <a:pt x="170579" y="221770"/>
                  </a:cubicBezTo>
                  <a:close/>
                  <a:moveTo>
                    <a:pt x="155642" y="101136"/>
                  </a:moveTo>
                  <a:lnTo>
                    <a:pt x="155642" y="147820"/>
                  </a:lnTo>
                  <a:cubicBezTo>
                    <a:pt x="144071" y="145179"/>
                    <a:pt x="135097" y="141106"/>
                    <a:pt x="133195" y="129031"/>
                  </a:cubicBezTo>
                  <a:cubicBezTo>
                    <a:pt x="131622" y="119777"/>
                    <a:pt x="136346" y="110560"/>
                    <a:pt x="145473" y="105074"/>
                  </a:cubicBezTo>
                  <a:cubicBezTo>
                    <a:pt x="148584" y="103204"/>
                    <a:pt x="152033" y="101872"/>
                    <a:pt x="155642" y="101136"/>
                  </a:cubicBezTo>
                  <a:close/>
                  <a:moveTo>
                    <a:pt x="155642" y="71682"/>
                  </a:moveTo>
                  <a:lnTo>
                    <a:pt x="155642" y="80262"/>
                  </a:lnTo>
                  <a:cubicBezTo>
                    <a:pt x="146884" y="81271"/>
                    <a:pt x="138399" y="84041"/>
                    <a:pt x="130977" y="88502"/>
                  </a:cubicBezTo>
                  <a:cubicBezTo>
                    <a:pt x="114553" y="98373"/>
                    <a:pt x="106002" y="114914"/>
                    <a:pt x="108739" y="131558"/>
                  </a:cubicBezTo>
                  <a:cubicBezTo>
                    <a:pt x="115295" y="158411"/>
                    <a:pt x="136134" y="163738"/>
                    <a:pt x="155642" y="168396"/>
                  </a:cubicBezTo>
                  <a:lnTo>
                    <a:pt x="155642" y="221640"/>
                  </a:lnTo>
                  <a:cubicBezTo>
                    <a:pt x="153685" y="221275"/>
                    <a:pt x="151780" y="220690"/>
                    <a:pt x="149938" y="219941"/>
                  </a:cubicBezTo>
                  <a:cubicBezTo>
                    <a:pt x="139816" y="215826"/>
                    <a:pt x="133265" y="207411"/>
                    <a:pt x="132912" y="198070"/>
                  </a:cubicBezTo>
                  <a:lnTo>
                    <a:pt x="108228" y="198712"/>
                  </a:lnTo>
                  <a:cubicBezTo>
                    <a:pt x="108868" y="215628"/>
                    <a:pt x="120731" y="230866"/>
                    <a:pt x="139062" y="238319"/>
                  </a:cubicBezTo>
                  <a:cubicBezTo>
                    <a:pt x="144367" y="240477"/>
                    <a:pt x="149963" y="241879"/>
                    <a:pt x="155642" y="242519"/>
                  </a:cubicBezTo>
                  <a:lnTo>
                    <a:pt x="155642" y="251106"/>
                  </a:lnTo>
                  <a:lnTo>
                    <a:pt x="170579" y="251106"/>
                  </a:lnTo>
                  <a:lnTo>
                    <a:pt x="170579" y="242574"/>
                  </a:lnTo>
                  <a:cubicBezTo>
                    <a:pt x="179507" y="241618"/>
                    <a:pt x="188165" y="238828"/>
                    <a:pt x="195722" y="234286"/>
                  </a:cubicBezTo>
                  <a:cubicBezTo>
                    <a:pt x="212251" y="224352"/>
                    <a:pt x="220806" y="207660"/>
                    <a:pt x="217958" y="190902"/>
                  </a:cubicBezTo>
                  <a:cubicBezTo>
                    <a:pt x="209753" y="161277"/>
                    <a:pt x="189354" y="154719"/>
                    <a:pt x="170579" y="150882"/>
                  </a:cubicBezTo>
                  <a:lnTo>
                    <a:pt x="170579" y="101047"/>
                  </a:lnTo>
                  <a:cubicBezTo>
                    <a:pt x="172700" y="101419"/>
                    <a:pt x="174768" y="102037"/>
                    <a:pt x="176761" y="102847"/>
                  </a:cubicBezTo>
                  <a:cubicBezTo>
                    <a:pt x="186883" y="106963"/>
                    <a:pt x="193434" y="115377"/>
                    <a:pt x="193787" y="124718"/>
                  </a:cubicBezTo>
                  <a:lnTo>
                    <a:pt x="218470" y="124077"/>
                  </a:lnTo>
                  <a:cubicBezTo>
                    <a:pt x="217830" y="107161"/>
                    <a:pt x="205967" y="91923"/>
                    <a:pt x="187636" y="84469"/>
                  </a:cubicBezTo>
                  <a:cubicBezTo>
                    <a:pt x="182182" y="82251"/>
                    <a:pt x="176420" y="80831"/>
                    <a:pt x="170579" y="80210"/>
                  </a:cubicBezTo>
                  <a:lnTo>
                    <a:pt x="170579" y="71682"/>
                  </a:lnTo>
                  <a:close/>
                  <a:moveTo>
                    <a:pt x="161927" y="36818"/>
                  </a:moveTo>
                  <a:cubicBezTo>
                    <a:pt x="231023" y="36818"/>
                    <a:pt x="287036" y="92831"/>
                    <a:pt x="287036" y="161927"/>
                  </a:cubicBezTo>
                  <a:cubicBezTo>
                    <a:pt x="287036" y="231023"/>
                    <a:pt x="231023" y="287036"/>
                    <a:pt x="161927" y="287036"/>
                  </a:cubicBezTo>
                  <a:cubicBezTo>
                    <a:pt x="92831" y="287036"/>
                    <a:pt x="36818" y="231023"/>
                    <a:pt x="36818" y="161927"/>
                  </a:cubicBezTo>
                  <a:cubicBezTo>
                    <a:pt x="36818" y="92831"/>
                    <a:pt x="92831" y="36818"/>
                    <a:pt x="161927" y="36818"/>
                  </a:cubicBezTo>
                  <a:close/>
                  <a:moveTo>
                    <a:pt x="161927" y="24767"/>
                  </a:moveTo>
                  <a:cubicBezTo>
                    <a:pt x="86176" y="24767"/>
                    <a:pt x="24767" y="86176"/>
                    <a:pt x="24767" y="161927"/>
                  </a:cubicBezTo>
                  <a:cubicBezTo>
                    <a:pt x="24767" y="237678"/>
                    <a:pt x="86176" y="299087"/>
                    <a:pt x="161927" y="299087"/>
                  </a:cubicBezTo>
                  <a:cubicBezTo>
                    <a:pt x="237678" y="299087"/>
                    <a:pt x="299087" y="237678"/>
                    <a:pt x="299087" y="161927"/>
                  </a:cubicBezTo>
                  <a:cubicBezTo>
                    <a:pt x="299087" y="86176"/>
                    <a:pt x="237678" y="24767"/>
                    <a:pt x="161927" y="24767"/>
                  </a:cubicBezTo>
                  <a:close/>
                  <a:moveTo>
                    <a:pt x="161928" y="0"/>
                  </a:moveTo>
                  <a:cubicBezTo>
                    <a:pt x="251358" y="0"/>
                    <a:pt x="323856" y="72498"/>
                    <a:pt x="323856" y="161928"/>
                  </a:cubicBezTo>
                  <a:cubicBezTo>
                    <a:pt x="323856" y="251358"/>
                    <a:pt x="251358" y="323856"/>
                    <a:pt x="161928" y="323856"/>
                  </a:cubicBezTo>
                  <a:cubicBezTo>
                    <a:pt x="72498" y="323856"/>
                    <a:pt x="0" y="251358"/>
                    <a:pt x="0" y="161928"/>
                  </a:cubicBezTo>
                  <a:cubicBezTo>
                    <a:pt x="0" y="72498"/>
                    <a:pt x="72498" y="0"/>
                    <a:pt x="1619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98E434F2-44D9-48A2-9C1B-00E64B7A43BD}"/>
                </a:ext>
              </a:extLst>
            </p:cNvPr>
            <p:cNvSpPr/>
            <p:nvPr/>
          </p:nvSpPr>
          <p:spPr>
            <a:xfrm>
              <a:off x="10260440" y="4736682"/>
              <a:ext cx="330039" cy="330039"/>
            </a:xfrm>
            <a:custGeom>
              <a:avLst/>
              <a:gdLst>
                <a:gd name="connsiteX0" fmla="*/ 170579 w 323856"/>
                <a:gd name="connsiteY0" fmla="*/ 172402 h 323856"/>
                <a:gd name="connsiteX1" fmla="*/ 193504 w 323856"/>
                <a:gd name="connsiteY1" fmla="*/ 193757 h 323856"/>
                <a:gd name="connsiteX2" fmla="*/ 181225 w 323856"/>
                <a:gd name="connsiteY2" fmla="*/ 217714 h 323856"/>
                <a:gd name="connsiteX3" fmla="*/ 170579 w 323856"/>
                <a:gd name="connsiteY3" fmla="*/ 221770 h 323856"/>
                <a:gd name="connsiteX4" fmla="*/ 155642 w 323856"/>
                <a:gd name="connsiteY4" fmla="*/ 101136 h 323856"/>
                <a:gd name="connsiteX5" fmla="*/ 155642 w 323856"/>
                <a:gd name="connsiteY5" fmla="*/ 147820 h 323856"/>
                <a:gd name="connsiteX6" fmla="*/ 133195 w 323856"/>
                <a:gd name="connsiteY6" fmla="*/ 129031 h 323856"/>
                <a:gd name="connsiteX7" fmla="*/ 145473 w 323856"/>
                <a:gd name="connsiteY7" fmla="*/ 105074 h 323856"/>
                <a:gd name="connsiteX8" fmla="*/ 155642 w 323856"/>
                <a:gd name="connsiteY8" fmla="*/ 101136 h 323856"/>
                <a:gd name="connsiteX9" fmla="*/ 155642 w 323856"/>
                <a:gd name="connsiteY9" fmla="*/ 71682 h 323856"/>
                <a:gd name="connsiteX10" fmla="*/ 155642 w 323856"/>
                <a:gd name="connsiteY10" fmla="*/ 80262 h 323856"/>
                <a:gd name="connsiteX11" fmla="*/ 130977 w 323856"/>
                <a:gd name="connsiteY11" fmla="*/ 88502 h 323856"/>
                <a:gd name="connsiteX12" fmla="*/ 108739 w 323856"/>
                <a:gd name="connsiteY12" fmla="*/ 131558 h 323856"/>
                <a:gd name="connsiteX13" fmla="*/ 155642 w 323856"/>
                <a:gd name="connsiteY13" fmla="*/ 168396 h 323856"/>
                <a:gd name="connsiteX14" fmla="*/ 155642 w 323856"/>
                <a:gd name="connsiteY14" fmla="*/ 221640 h 323856"/>
                <a:gd name="connsiteX15" fmla="*/ 149938 w 323856"/>
                <a:gd name="connsiteY15" fmla="*/ 219941 h 323856"/>
                <a:gd name="connsiteX16" fmla="*/ 132912 w 323856"/>
                <a:gd name="connsiteY16" fmla="*/ 198070 h 323856"/>
                <a:gd name="connsiteX17" fmla="*/ 108228 w 323856"/>
                <a:gd name="connsiteY17" fmla="*/ 198712 h 323856"/>
                <a:gd name="connsiteX18" fmla="*/ 139062 w 323856"/>
                <a:gd name="connsiteY18" fmla="*/ 238319 h 323856"/>
                <a:gd name="connsiteX19" fmla="*/ 155642 w 323856"/>
                <a:gd name="connsiteY19" fmla="*/ 242519 h 323856"/>
                <a:gd name="connsiteX20" fmla="*/ 155642 w 323856"/>
                <a:gd name="connsiteY20" fmla="*/ 251106 h 323856"/>
                <a:gd name="connsiteX21" fmla="*/ 170579 w 323856"/>
                <a:gd name="connsiteY21" fmla="*/ 251106 h 323856"/>
                <a:gd name="connsiteX22" fmla="*/ 170579 w 323856"/>
                <a:gd name="connsiteY22" fmla="*/ 242574 h 323856"/>
                <a:gd name="connsiteX23" fmla="*/ 195722 w 323856"/>
                <a:gd name="connsiteY23" fmla="*/ 234286 h 323856"/>
                <a:gd name="connsiteX24" fmla="*/ 217958 w 323856"/>
                <a:gd name="connsiteY24" fmla="*/ 190902 h 323856"/>
                <a:gd name="connsiteX25" fmla="*/ 170579 w 323856"/>
                <a:gd name="connsiteY25" fmla="*/ 150882 h 323856"/>
                <a:gd name="connsiteX26" fmla="*/ 170579 w 323856"/>
                <a:gd name="connsiteY26" fmla="*/ 101047 h 323856"/>
                <a:gd name="connsiteX27" fmla="*/ 176761 w 323856"/>
                <a:gd name="connsiteY27" fmla="*/ 102847 h 323856"/>
                <a:gd name="connsiteX28" fmla="*/ 193787 w 323856"/>
                <a:gd name="connsiteY28" fmla="*/ 124718 h 323856"/>
                <a:gd name="connsiteX29" fmla="*/ 218470 w 323856"/>
                <a:gd name="connsiteY29" fmla="*/ 124077 h 323856"/>
                <a:gd name="connsiteX30" fmla="*/ 187636 w 323856"/>
                <a:gd name="connsiteY30" fmla="*/ 84469 h 323856"/>
                <a:gd name="connsiteX31" fmla="*/ 170579 w 323856"/>
                <a:gd name="connsiteY31" fmla="*/ 80210 h 323856"/>
                <a:gd name="connsiteX32" fmla="*/ 170579 w 323856"/>
                <a:gd name="connsiteY32" fmla="*/ 71682 h 323856"/>
                <a:gd name="connsiteX33" fmla="*/ 161927 w 323856"/>
                <a:gd name="connsiteY33" fmla="*/ 36818 h 323856"/>
                <a:gd name="connsiteX34" fmla="*/ 287036 w 323856"/>
                <a:gd name="connsiteY34" fmla="*/ 161927 h 323856"/>
                <a:gd name="connsiteX35" fmla="*/ 161927 w 323856"/>
                <a:gd name="connsiteY35" fmla="*/ 287036 h 323856"/>
                <a:gd name="connsiteX36" fmla="*/ 36818 w 323856"/>
                <a:gd name="connsiteY36" fmla="*/ 161927 h 323856"/>
                <a:gd name="connsiteX37" fmla="*/ 161927 w 323856"/>
                <a:gd name="connsiteY37" fmla="*/ 36818 h 323856"/>
                <a:gd name="connsiteX38" fmla="*/ 161927 w 323856"/>
                <a:gd name="connsiteY38" fmla="*/ 24767 h 323856"/>
                <a:gd name="connsiteX39" fmla="*/ 24767 w 323856"/>
                <a:gd name="connsiteY39" fmla="*/ 161927 h 323856"/>
                <a:gd name="connsiteX40" fmla="*/ 161927 w 323856"/>
                <a:gd name="connsiteY40" fmla="*/ 299087 h 323856"/>
                <a:gd name="connsiteX41" fmla="*/ 299087 w 323856"/>
                <a:gd name="connsiteY41" fmla="*/ 161927 h 323856"/>
                <a:gd name="connsiteX42" fmla="*/ 161927 w 323856"/>
                <a:gd name="connsiteY42" fmla="*/ 24767 h 323856"/>
                <a:gd name="connsiteX43" fmla="*/ 161928 w 323856"/>
                <a:gd name="connsiteY43" fmla="*/ 0 h 323856"/>
                <a:gd name="connsiteX44" fmla="*/ 323856 w 323856"/>
                <a:gd name="connsiteY44" fmla="*/ 161928 h 323856"/>
                <a:gd name="connsiteX45" fmla="*/ 161928 w 323856"/>
                <a:gd name="connsiteY45" fmla="*/ 323856 h 323856"/>
                <a:gd name="connsiteX46" fmla="*/ 0 w 323856"/>
                <a:gd name="connsiteY46" fmla="*/ 161928 h 323856"/>
                <a:gd name="connsiteX47" fmla="*/ 161928 w 323856"/>
                <a:gd name="connsiteY47" fmla="*/ 0 h 323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323856" h="323856">
                  <a:moveTo>
                    <a:pt x="170579" y="172402"/>
                  </a:moveTo>
                  <a:cubicBezTo>
                    <a:pt x="181595" y="175946"/>
                    <a:pt x="190477" y="181412"/>
                    <a:pt x="193504" y="193757"/>
                  </a:cubicBezTo>
                  <a:cubicBezTo>
                    <a:pt x="195077" y="203012"/>
                    <a:pt x="190353" y="212229"/>
                    <a:pt x="181225" y="217714"/>
                  </a:cubicBezTo>
                  <a:cubicBezTo>
                    <a:pt x="177975" y="219668"/>
                    <a:pt x="174357" y="221034"/>
                    <a:pt x="170579" y="221770"/>
                  </a:cubicBezTo>
                  <a:close/>
                  <a:moveTo>
                    <a:pt x="155642" y="101136"/>
                  </a:moveTo>
                  <a:lnTo>
                    <a:pt x="155642" y="147820"/>
                  </a:lnTo>
                  <a:cubicBezTo>
                    <a:pt x="144071" y="145179"/>
                    <a:pt x="135097" y="141106"/>
                    <a:pt x="133195" y="129031"/>
                  </a:cubicBezTo>
                  <a:cubicBezTo>
                    <a:pt x="131622" y="119777"/>
                    <a:pt x="136346" y="110560"/>
                    <a:pt x="145473" y="105074"/>
                  </a:cubicBezTo>
                  <a:cubicBezTo>
                    <a:pt x="148584" y="103204"/>
                    <a:pt x="152033" y="101872"/>
                    <a:pt x="155642" y="101136"/>
                  </a:cubicBezTo>
                  <a:close/>
                  <a:moveTo>
                    <a:pt x="155642" y="71682"/>
                  </a:moveTo>
                  <a:lnTo>
                    <a:pt x="155642" y="80262"/>
                  </a:lnTo>
                  <a:cubicBezTo>
                    <a:pt x="146884" y="81271"/>
                    <a:pt x="138399" y="84041"/>
                    <a:pt x="130977" y="88502"/>
                  </a:cubicBezTo>
                  <a:cubicBezTo>
                    <a:pt x="114553" y="98373"/>
                    <a:pt x="106002" y="114914"/>
                    <a:pt x="108739" y="131558"/>
                  </a:cubicBezTo>
                  <a:cubicBezTo>
                    <a:pt x="115295" y="158411"/>
                    <a:pt x="136134" y="163738"/>
                    <a:pt x="155642" y="168396"/>
                  </a:cubicBezTo>
                  <a:lnTo>
                    <a:pt x="155642" y="221640"/>
                  </a:lnTo>
                  <a:cubicBezTo>
                    <a:pt x="153685" y="221275"/>
                    <a:pt x="151780" y="220690"/>
                    <a:pt x="149938" y="219941"/>
                  </a:cubicBezTo>
                  <a:cubicBezTo>
                    <a:pt x="139816" y="215826"/>
                    <a:pt x="133265" y="207411"/>
                    <a:pt x="132912" y="198070"/>
                  </a:cubicBezTo>
                  <a:lnTo>
                    <a:pt x="108228" y="198712"/>
                  </a:lnTo>
                  <a:cubicBezTo>
                    <a:pt x="108868" y="215628"/>
                    <a:pt x="120731" y="230866"/>
                    <a:pt x="139062" y="238319"/>
                  </a:cubicBezTo>
                  <a:cubicBezTo>
                    <a:pt x="144367" y="240477"/>
                    <a:pt x="149963" y="241879"/>
                    <a:pt x="155642" y="242519"/>
                  </a:cubicBezTo>
                  <a:lnTo>
                    <a:pt x="155642" y="251106"/>
                  </a:lnTo>
                  <a:lnTo>
                    <a:pt x="170579" y="251106"/>
                  </a:lnTo>
                  <a:lnTo>
                    <a:pt x="170579" y="242574"/>
                  </a:lnTo>
                  <a:cubicBezTo>
                    <a:pt x="179507" y="241618"/>
                    <a:pt x="188165" y="238828"/>
                    <a:pt x="195722" y="234286"/>
                  </a:cubicBezTo>
                  <a:cubicBezTo>
                    <a:pt x="212251" y="224352"/>
                    <a:pt x="220806" y="207660"/>
                    <a:pt x="217958" y="190902"/>
                  </a:cubicBezTo>
                  <a:cubicBezTo>
                    <a:pt x="209753" y="161277"/>
                    <a:pt x="189354" y="154719"/>
                    <a:pt x="170579" y="150882"/>
                  </a:cubicBezTo>
                  <a:lnTo>
                    <a:pt x="170579" y="101047"/>
                  </a:lnTo>
                  <a:cubicBezTo>
                    <a:pt x="172700" y="101419"/>
                    <a:pt x="174768" y="102037"/>
                    <a:pt x="176761" y="102847"/>
                  </a:cubicBezTo>
                  <a:cubicBezTo>
                    <a:pt x="186883" y="106963"/>
                    <a:pt x="193434" y="115377"/>
                    <a:pt x="193787" y="124718"/>
                  </a:cubicBezTo>
                  <a:lnTo>
                    <a:pt x="218470" y="124077"/>
                  </a:lnTo>
                  <a:cubicBezTo>
                    <a:pt x="217830" y="107161"/>
                    <a:pt x="205967" y="91923"/>
                    <a:pt x="187636" y="84469"/>
                  </a:cubicBezTo>
                  <a:cubicBezTo>
                    <a:pt x="182182" y="82251"/>
                    <a:pt x="176420" y="80831"/>
                    <a:pt x="170579" y="80210"/>
                  </a:cubicBezTo>
                  <a:lnTo>
                    <a:pt x="170579" y="71682"/>
                  </a:lnTo>
                  <a:close/>
                  <a:moveTo>
                    <a:pt x="161927" y="36818"/>
                  </a:moveTo>
                  <a:cubicBezTo>
                    <a:pt x="231023" y="36818"/>
                    <a:pt x="287036" y="92831"/>
                    <a:pt x="287036" y="161927"/>
                  </a:cubicBezTo>
                  <a:cubicBezTo>
                    <a:pt x="287036" y="231023"/>
                    <a:pt x="231023" y="287036"/>
                    <a:pt x="161927" y="287036"/>
                  </a:cubicBezTo>
                  <a:cubicBezTo>
                    <a:pt x="92831" y="287036"/>
                    <a:pt x="36818" y="231023"/>
                    <a:pt x="36818" y="161927"/>
                  </a:cubicBezTo>
                  <a:cubicBezTo>
                    <a:pt x="36818" y="92831"/>
                    <a:pt x="92831" y="36818"/>
                    <a:pt x="161927" y="36818"/>
                  </a:cubicBezTo>
                  <a:close/>
                  <a:moveTo>
                    <a:pt x="161927" y="24767"/>
                  </a:moveTo>
                  <a:cubicBezTo>
                    <a:pt x="86176" y="24767"/>
                    <a:pt x="24767" y="86176"/>
                    <a:pt x="24767" y="161927"/>
                  </a:cubicBezTo>
                  <a:cubicBezTo>
                    <a:pt x="24767" y="237678"/>
                    <a:pt x="86176" y="299087"/>
                    <a:pt x="161927" y="299087"/>
                  </a:cubicBezTo>
                  <a:cubicBezTo>
                    <a:pt x="237678" y="299087"/>
                    <a:pt x="299087" y="237678"/>
                    <a:pt x="299087" y="161927"/>
                  </a:cubicBezTo>
                  <a:cubicBezTo>
                    <a:pt x="299087" y="86176"/>
                    <a:pt x="237678" y="24767"/>
                    <a:pt x="161927" y="24767"/>
                  </a:cubicBezTo>
                  <a:close/>
                  <a:moveTo>
                    <a:pt x="161928" y="0"/>
                  </a:moveTo>
                  <a:cubicBezTo>
                    <a:pt x="251358" y="0"/>
                    <a:pt x="323856" y="72498"/>
                    <a:pt x="323856" y="161928"/>
                  </a:cubicBezTo>
                  <a:cubicBezTo>
                    <a:pt x="323856" y="251358"/>
                    <a:pt x="251358" y="323856"/>
                    <a:pt x="161928" y="323856"/>
                  </a:cubicBezTo>
                  <a:cubicBezTo>
                    <a:pt x="72498" y="323856"/>
                    <a:pt x="0" y="251358"/>
                    <a:pt x="0" y="161928"/>
                  </a:cubicBezTo>
                  <a:cubicBezTo>
                    <a:pt x="0" y="72498"/>
                    <a:pt x="72498" y="0"/>
                    <a:pt x="1619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4B80F01C-336F-4DC1-929B-533E97863254}"/>
                </a:ext>
              </a:extLst>
            </p:cNvPr>
            <p:cNvSpPr/>
            <p:nvPr/>
          </p:nvSpPr>
          <p:spPr>
            <a:xfrm>
              <a:off x="10601586" y="4844135"/>
              <a:ext cx="330039" cy="330039"/>
            </a:xfrm>
            <a:custGeom>
              <a:avLst/>
              <a:gdLst>
                <a:gd name="connsiteX0" fmla="*/ 170579 w 323856"/>
                <a:gd name="connsiteY0" fmla="*/ 172402 h 323856"/>
                <a:gd name="connsiteX1" fmla="*/ 193504 w 323856"/>
                <a:gd name="connsiteY1" fmla="*/ 193757 h 323856"/>
                <a:gd name="connsiteX2" fmla="*/ 181225 w 323856"/>
                <a:gd name="connsiteY2" fmla="*/ 217714 h 323856"/>
                <a:gd name="connsiteX3" fmla="*/ 170579 w 323856"/>
                <a:gd name="connsiteY3" fmla="*/ 221770 h 323856"/>
                <a:gd name="connsiteX4" fmla="*/ 155642 w 323856"/>
                <a:gd name="connsiteY4" fmla="*/ 101136 h 323856"/>
                <a:gd name="connsiteX5" fmla="*/ 155642 w 323856"/>
                <a:gd name="connsiteY5" fmla="*/ 147820 h 323856"/>
                <a:gd name="connsiteX6" fmla="*/ 133195 w 323856"/>
                <a:gd name="connsiteY6" fmla="*/ 129031 h 323856"/>
                <a:gd name="connsiteX7" fmla="*/ 145473 w 323856"/>
                <a:gd name="connsiteY7" fmla="*/ 105074 h 323856"/>
                <a:gd name="connsiteX8" fmla="*/ 155642 w 323856"/>
                <a:gd name="connsiteY8" fmla="*/ 101136 h 323856"/>
                <a:gd name="connsiteX9" fmla="*/ 155642 w 323856"/>
                <a:gd name="connsiteY9" fmla="*/ 71682 h 323856"/>
                <a:gd name="connsiteX10" fmla="*/ 155642 w 323856"/>
                <a:gd name="connsiteY10" fmla="*/ 80262 h 323856"/>
                <a:gd name="connsiteX11" fmla="*/ 130977 w 323856"/>
                <a:gd name="connsiteY11" fmla="*/ 88502 h 323856"/>
                <a:gd name="connsiteX12" fmla="*/ 108739 w 323856"/>
                <a:gd name="connsiteY12" fmla="*/ 131558 h 323856"/>
                <a:gd name="connsiteX13" fmla="*/ 155642 w 323856"/>
                <a:gd name="connsiteY13" fmla="*/ 168396 h 323856"/>
                <a:gd name="connsiteX14" fmla="*/ 155642 w 323856"/>
                <a:gd name="connsiteY14" fmla="*/ 221640 h 323856"/>
                <a:gd name="connsiteX15" fmla="*/ 149938 w 323856"/>
                <a:gd name="connsiteY15" fmla="*/ 219941 h 323856"/>
                <a:gd name="connsiteX16" fmla="*/ 132912 w 323856"/>
                <a:gd name="connsiteY16" fmla="*/ 198070 h 323856"/>
                <a:gd name="connsiteX17" fmla="*/ 108228 w 323856"/>
                <a:gd name="connsiteY17" fmla="*/ 198712 h 323856"/>
                <a:gd name="connsiteX18" fmla="*/ 139062 w 323856"/>
                <a:gd name="connsiteY18" fmla="*/ 238319 h 323856"/>
                <a:gd name="connsiteX19" fmla="*/ 155642 w 323856"/>
                <a:gd name="connsiteY19" fmla="*/ 242519 h 323856"/>
                <a:gd name="connsiteX20" fmla="*/ 155642 w 323856"/>
                <a:gd name="connsiteY20" fmla="*/ 251106 h 323856"/>
                <a:gd name="connsiteX21" fmla="*/ 170579 w 323856"/>
                <a:gd name="connsiteY21" fmla="*/ 251106 h 323856"/>
                <a:gd name="connsiteX22" fmla="*/ 170579 w 323856"/>
                <a:gd name="connsiteY22" fmla="*/ 242574 h 323856"/>
                <a:gd name="connsiteX23" fmla="*/ 195722 w 323856"/>
                <a:gd name="connsiteY23" fmla="*/ 234286 h 323856"/>
                <a:gd name="connsiteX24" fmla="*/ 217958 w 323856"/>
                <a:gd name="connsiteY24" fmla="*/ 190902 h 323856"/>
                <a:gd name="connsiteX25" fmla="*/ 170579 w 323856"/>
                <a:gd name="connsiteY25" fmla="*/ 150882 h 323856"/>
                <a:gd name="connsiteX26" fmla="*/ 170579 w 323856"/>
                <a:gd name="connsiteY26" fmla="*/ 101047 h 323856"/>
                <a:gd name="connsiteX27" fmla="*/ 176761 w 323856"/>
                <a:gd name="connsiteY27" fmla="*/ 102847 h 323856"/>
                <a:gd name="connsiteX28" fmla="*/ 193787 w 323856"/>
                <a:gd name="connsiteY28" fmla="*/ 124718 h 323856"/>
                <a:gd name="connsiteX29" fmla="*/ 218470 w 323856"/>
                <a:gd name="connsiteY29" fmla="*/ 124077 h 323856"/>
                <a:gd name="connsiteX30" fmla="*/ 187636 w 323856"/>
                <a:gd name="connsiteY30" fmla="*/ 84469 h 323856"/>
                <a:gd name="connsiteX31" fmla="*/ 170579 w 323856"/>
                <a:gd name="connsiteY31" fmla="*/ 80210 h 323856"/>
                <a:gd name="connsiteX32" fmla="*/ 170579 w 323856"/>
                <a:gd name="connsiteY32" fmla="*/ 71682 h 323856"/>
                <a:gd name="connsiteX33" fmla="*/ 161927 w 323856"/>
                <a:gd name="connsiteY33" fmla="*/ 36818 h 323856"/>
                <a:gd name="connsiteX34" fmla="*/ 287036 w 323856"/>
                <a:gd name="connsiteY34" fmla="*/ 161927 h 323856"/>
                <a:gd name="connsiteX35" fmla="*/ 161927 w 323856"/>
                <a:gd name="connsiteY35" fmla="*/ 287036 h 323856"/>
                <a:gd name="connsiteX36" fmla="*/ 36818 w 323856"/>
                <a:gd name="connsiteY36" fmla="*/ 161927 h 323856"/>
                <a:gd name="connsiteX37" fmla="*/ 161927 w 323856"/>
                <a:gd name="connsiteY37" fmla="*/ 36818 h 323856"/>
                <a:gd name="connsiteX38" fmla="*/ 161927 w 323856"/>
                <a:gd name="connsiteY38" fmla="*/ 24767 h 323856"/>
                <a:gd name="connsiteX39" fmla="*/ 24767 w 323856"/>
                <a:gd name="connsiteY39" fmla="*/ 161927 h 323856"/>
                <a:gd name="connsiteX40" fmla="*/ 161927 w 323856"/>
                <a:gd name="connsiteY40" fmla="*/ 299087 h 323856"/>
                <a:gd name="connsiteX41" fmla="*/ 299087 w 323856"/>
                <a:gd name="connsiteY41" fmla="*/ 161927 h 323856"/>
                <a:gd name="connsiteX42" fmla="*/ 161927 w 323856"/>
                <a:gd name="connsiteY42" fmla="*/ 24767 h 323856"/>
                <a:gd name="connsiteX43" fmla="*/ 161928 w 323856"/>
                <a:gd name="connsiteY43" fmla="*/ 0 h 323856"/>
                <a:gd name="connsiteX44" fmla="*/ 323856 w 323856"/>
                <a:gd name="connsiteY44" fmla="*/ 161928 h 323856"/>
                <a:gd name="connsiteX45" fmla="*/ 161928 w 323856"/>
                <a:gd name="connsiteY45" fmla="*/ 323856 h 323856"/>
                <a:gd name="connsiteX46" fmla="*/ 0 w 323856"/>
                <a:gd name="connsiteY46" fmla="*/ 161928 h 323856"/>
                <a:gd name="connsiteX47" fmla="*/ 161928 w 323856"/>
                <a:gd name="connsiteY47" fmla="*/ 0 h 323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323856" h="323856">
                  <a:moveTo>
                    <a:pt x="170579" y="172402"/>
                  </a:moveTo>
                  <a:cubicBezTo>
                    <a:pt x="181595" y="175946"/>
                    <a:pt x="190477" y="181412"/>
                    <a:pt x="193504" y="193757"/>
                  </a:cubicBezTo>
                  <a:cubicBezTo>
                    <a:pt x="195077" y="203012"/>
                    <a:pt x="190353" y="212229"/>
                    <a:pt x="181225" y="217714"/>
                  </a:cubicBezTo>
                  <a:cubicBezTo>
                    <a:pt x="177975" y="219668"/>
                    <a:pt x="174357" y="221034"/>
                    <a:pt x="170579" y="221770"/>
                  </a:cubicBezTo>
                  <a:close/>
                  <a:moveTo>
                    <a:pt x="155642" y="101136"/>
                  </a:moveTo>
                  <a:lnTo>
                    <a:pt x="155642" y="147820"/>
                  </a:lnTo>
                  <a:cubicBezTo>
                    <a:pt x="144071" y="145179"/>
                    <a:pt x="135097" y="141106"/>
                    <a:pt x="133195" y="129031"/>
                  </a:cubicBezTo>
                  <a:cubicBezTo>
                    <a:pt x="131622" y="119777"/>
                    <a:pt x="136346" y="110560"/>
                    <a:pt x="145473" y="105074"/>
                  </a:cubicBezTo>
                  <a:cubicBezTo>
                    <a:pt x="148584" y="103204"/>
                    <a:pt x="152033" y="101872"/>
                    <a:pt x="155642" y="101136"/>
                  </a:cubicBezTo>
                  <a:close/>
                  <a:moveTo>
                    <a:pt x="155642" y="71682"/>
                  </a:moveTo>
                  <a:lnTo>
                    <a:pt x="155642" y="80262"/>
                  </a:lnTo>
                  <a:cubicBezTo>
                    <a:pt x="146884" y="81271"/>
                    <a:pt x="138399" y="84041"/>
                    <a:pt x="130977" y="88502"/>
                  </a:cubicBezTo>
                  <a:cubicBezTo>
                    <a:pt x="114553" y="98373"/>
                    <a:pt x="106002" y="114914"/>
                    <a:pt x="108739" y="131558"/>
                  </a:cubicBezTo>
                  <a:cubicBezTo>
                    <a:pt x="115295" y="158411"/>
                    <a:pt x="136134" y="163738"/>
                    <a:pt x="155642" y="168396"/>
                  </a:cubicBezTo>
                  <a:lnTo>
                    <a:pt x="155642" y="221640"/>
                  </a:lnTo>
                  <a:cubicBezTo>
                    <a:pt x="153685" y="221275"/>
                    <a:pt x="151780" y="220690"/>
                    <a:pt x="149938" y="219941"/>
                  </a:cubicBezTo>
                  <a:cubicBezTo>
                    <a:pt x="139816" y="215826"/>
                    <a:pt x="133265" y="207411"/>
                    <a:pt x="132912" y="198070"/>
                  </a:cubicBezTo>
                  <a:lnTo>
                    <a:pt x="108228" y="198712"/>
                  </a:lnTo>
                  <a:cubicBezTo>
                    <a:pt x="108868" y="215628"/>
                    <a:pt x="120731" y="230866"/>
                    <a:pt x="139062" y="238319"/>
                  </a:cubicBezTo>
                  <a:cubicBezTo>
                    <a:pt x="144367" y="240477"/>
                    <a:pt x="149963" y="241879"/>
                    <a:pt x="155642" y="242519"/>
                  </a:cubicBezTo>
                  <a:lnTo>
                    <a:pt x="155642" y="251106"/>
                  </a:lnTo>
                  <a:lnTo>
                    <a:pt x="170579" y="251106"/>
                  </a:lnTo>
                  <a:lnTo>
                    <a:pt x="170579" y="242574"/>
                  </a:lnTo>
                  <a:cubicBezTo>
                    <a:pt x="179507" y="241618"/>
                    <a:pt x="188165" y="238828"/>
                    <a:pt x="195722" y="234286"/>
                  </a:cubicBezTo>
                  <a:cubicBezTo>
                    <a:pt x="212251" y="224352"/>
                    <a:pt x="220806" y="207660"/>
                    <a:pt x="217958" y="190902"/>
                  </a:cubicBezTo>
                  <a:cubicBezTo>
                    <a:pt x="209753" y="161277"/>
                    <a:pt x="189354" y="154719"/>
                    <a:pt x="170579" y="150882"/>
                  </a:cubicBezTo>
                  <a:lnTo>
                    <a:pt x="170579" y="101047"/>
                  </a:lnTo>
                  <a:cubicBezTo>
                    <a:pt x="172700" y="101419"/>
                    <a:pt x="174768" y="102037"/>
                    <a:pt x="176761" y="102847"/>
                  </a:cubicBezTo>
                  <a:cubicBezTo>
                    <a:pt x="186883" y="106963"/>
                    <a:pt x="193434" y="115377"/>
                    <a:pt x="193787" y="124718"/>
                  </a:cubicBezTo>
                  <a:lnTo>
                    <a:pt x="218470" y="124077"/>
                  </a:lnTo>
                  <a:cubicBezTo>
                    <a:pt x="217830" y="107161"/>
                    <a:pt x="205967" y="91923"/>
                    <a:pt x="187636" y="84469"/>
                  </a:cubicBezTo>
                  <a:cubicBezTo>
                    <a:pt x="182182" y="82251"/>
                    <a:pt x="176420" y="80831"/>
                    <a:pt x="170579" y="80210"/>
                  </a:cubicBezTo>
                  <a:lnTo>
                    <a:pt x="170579" y="71682"/>
                  </a:lnTo>
                  <a:close/>
                  <a:moveTo>
                    <a:pt x="161927" y="36818"/>
                  </a:moveTo>
                  <a:cubicBezTo>
                    <a:pt x="231023" y="36818"/>
                    <a:pt x="287036" y="92831"/>
                    <a:pt x="287036" y="161927"/>
                  </a:cubicBezTo>
                  <a:cubicBezTo>
                    <a:pt x="287036" y="231023"/>
                    <a:pt x="231023" y="287036"/>
                    <a:pt x="161927" y="287036"/>
                  </a:cubicBezTo>
                  <a:cubicBezTo>
                    <a:pt x="92831" y="287036"/>
                    <a:pt x="36818" y="231023"/>
                    <a:pt x="36818" y="161927"/>
                  </a:cubicBezTo>
                  <a:cubicBezTo>
                    <a:pt x="36818" y="92831"/>
                    <a:pt x="92831" y="36818"/>
                    <a:pt x="161927" y="36818"/>
                  </a:cubicBezTo>
                  <a:close/>
                  <a:moveTo>
                    <a:pt x="161927" y="24767"/>
                  </a:moveTo>
                  <a:cubicBezTo>
                    <a:pt x="86176" y="24767"/>
                    <a:pt x="24767" y="86176"/>
                    <a:pt x="24767" y="161927"/>
                  </a:cubicBezTo>
                  <a:cubicBezTo>
                    <a:pt x="24767" y="237678"/>
                    <a:pt x="86176" y="299087"/>
                    <a:pt x="161927" y="299087"/>
                  </a:cubicBezTo>
                  <a:cubicBezTo>
                    <a:pt x="237678" y="299087"/>
                    <a:pt x="299087" y="237678"/>
                    <a:pt x="299087" y="161927"/>
                  </a:cubicBezTo>
                  <a:cubicBezTo>
                    <a:pt x="299087" y="86176"/>
                    <a:pt x="237678" y="24767"/>
                    <a:pt x="161927" y="24767"/>
                  </a:cubicBezTo>
                  <a:close/>
                  <a:moveTo>
                    <a:pt x="161928" y="0"/>
                  </a:moveTo>
                  <a:cubicBezTo>
                    <a:pt x="251358" y="0"/>
                    <a:pt x="323856" y="72498"/>
                    <a:pt x="323856" y="161928"/>
                  </a:cubicBezTo>
                  <a:cubicBezTo>
                    <a:pt x="323856" y="251358"/>
                    <a:pt x="251358" y="323856"/>
                    <a:pt x="161928" y="323856"/>
                  </a:cubicBezTo>
                  <a:cubicBezTo>
                    <a:pt x="72498" y="323856"/>
                    <a:pt x="0" y="251358"/>
                    <a:pt x="0" y="161928"/>
                  </a:cubicBezTo>
                  <a:cubicBezTo>
                    <a:pt x="0" y="72498"/>
                    <a:pt x="72498" y="0"/>
                    <a:pt x="1619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14F5E794-8BB2-4D0E-AAB9-A8CD141CFA6C}"/>
                </a:ext>
              </a:extLst>
            </p:cNvPr>
            <p:cNvSpPr/>
            <p:nvPr/>
          </p:nvSpPr>
          <p:spPr>
            <a:xfrm>
              <a:off x="9029563" y="3843186"/>
              <a:ext cx="330039" cy="330039"/>
            </a:xfrm>
            <a:custGeom>
              <a:avLst/>
              <a:gdLst>
                <a:gd name="connsiteX0" fmla="*/ 170579 w 323856"/>
                <a:gd name="connsiteY0" fmla="*/ 172402 h 323856"/>
                <a:gd name="connsiteX1" fmla="*/ 193504 w 323856"/>
                <a:gd name="connsiteY1" fmla="*/ 193757 h 323856"/>
                <a:gd name="connsiteX2" fmla="*/ 181225 w 323856"/>
                <a:gd name="connsiteY2" fmla="*/ 217714 h 323856"/>
                <a:gd name="connsiteX3" fmla="*/ 170579 w 323856"/>
                <a:gd name="connsiteY3" fmla="*/ 221770 h 323856"/>
                <a:gd name="connsiteX4" fmla="*/ 155642 w 323856"/>
                <a:gd name="connsiteY4" fmla="*/ 101136 h 323856"/>
                <a:gd name="connsiteX5" fmla="*/ 155642 w 323856"/>
                <a:gd name="connsiteY5" fmla="*/ 147820 h 323856"/>
                <a:gd name="connsiteX6" fmla="*/ 133195 w 323856"/>
                <a:gd name="connsiteY6" fmla="*/ 129031 h 323856"/>
                <a:gd name="connsiteX7" fmla="*/ 145473 w 323856"/>
                <a:gd name="connsiteY7" fmla="*/ 105074 h 323856"/>
                <a:gd name="connsiteX8" fmla="*/ 155642 w 323856"/>
                <a:gd name="connsiteY8" fmla="*/ 101136 h 323856"/>
                <a:gd name="connsiteX9" fmla="*/ 155642 w 323856"/>
                <a:gd name="connsiteY9" fmla="*/ 71682 h 323856"/>
                <a:gd name="connsiteX10" fmla="*/ 155642 w 323856"/>
                <a:gd name="connsiteY10" fmla="*/ 80262 h 323856"/>
                <a:gd name="connsiteX11" fmla="*/ 130977 w 323856"/>
                <a:gd name="connsiteY11" fmla="*/ 88502 h 323856"/>
                <a:gd name="connsiteX12" fmla="*/ 108739 w 323856"/>
                <a:gd name="connsiteY12" fmla="*/ 131558 h 323856"/>
                <a:gd name="connsiteX13" fmla="*/ 155642 w 323856"/>
                <a:gd name="connsiteY13" fmla="*/ 168396 h 323856"/>
                <a:gd name="connsiteX14" fmla="*/ 155642 w 323856"/>
                <a:gd name="connsiteY14" fmla="*/ 221640 h 323856"/>
                <a:gd name="connsiteX15" fmla="*/ 149938 w 323856"/>
                <a:gd name="connsiteY15" fmla="*/ 219941 h 323856"/>
                <a:gd name="connsiteX16" fmla="*/ 132912 w 323856"/>
                <a:gd name="connsiteY16" fmla="*/ 198070 h 323856"/>
                <a:gd name="connsiteX17" fmla="*/ 108228 w 323856"/>
                <a:gd name="connsiteY17" fmla="*/ 198712 h 323856"/>
                <a:gd name="connsiteX18" fmla="*/ 139062 w 323856"/>
                <a:gd name="connsiteY18" fmla="*/ 238319 h 323856"/>
                <a:gd name="connsiteX19" fmla="*/ 155642 w 323856"/>
                <a:gd name="connsiteY19" fmla="*/ 242519 h 323856"/>
                <a:gd name="connsiteX20" fmla="*/ 155642 w 323856"/>
                <a:gd name="connsiteY20" fmla="*/ 251106 h 323856"/>
                <a:gd name="connsiteX21" fmla="*/ 170579 w 323856"/>
                <a:gd name="connsiteY21" fmla="*/ 251106 h 323856"/>
                <a:gd name="connsiteX22" fmla="*/ 170579 w 323856"/>
                <a:gd name="connsiteY22" fmla="*/ 242574 h 323856"/>
                <a:gd name="connsiteX23" fmla="*/ 195722 w 323856"/>
                <a:gd name="connsiteY23" fmla="*/ 234286 h 323856"/>
                <a:gd name="connsiteX24" fmla="*/ 217958 w 323856"/>
                <a:gd name="connsiteY24" fmla="*/ 190902 h 323856"/>
                <a:gd name="connsiteX25" fmla="*/ 170579 w 323856"/>
                <a:gd name="connsiteY25" fmla="*/ 150882 h 323856"/>
                <a:gd name="connsiteX26" fmla="*/ 170579 w 323856"/>
                <a:gd name="connsiteY26" fmla="*/ 101047 h 323856"/>
                <a:gd name="connsiteX27" fmla="*/ 176761 w 323856"/>
                <a:gd name="connsiteY27" fmla="*/ 102847 h 323856"/>
                <a:gd name="connsiteX28" fmla="*/ 193787 w 323856"/>
                <a:gd name="connsiteY28" fmla="*/ 124718 h 323856"/>
                <a:gd name="connsiteX29" fmla="*/ 218470 w 323856"/>
                <a:gd name="connsiteY29" fmla="*/ 124077 h 323856"/>
                <a:gd name="connsiteX30" fmla="*/ 187636 w 323856"/>
                <a:gd name="connsiteY30" fmla="*/ 84469 h 323856"/>
                <a:gd name="connsiteX31" fmla="*/ 170579 w 323856"/>
                <a:gd name="connsiteY31" fmla="*/ 80210 h 323856"/>
                <a:gd name="connsiteX32" fmla="*/ 170579 w 323856"/>
                <a:gd name="connsiteY32" fmla="*/ 71682 h 323856"/>
                <a:gd name="connsiteX33" fmla="*/ 161927 w 323856"/>
                <a:gd name="connsiteY33" fmla="*/ 36818 h 323856"/>
                <a:gd name="connsiteX34" fmla="*/ 287036 w 323856"/>
                <a:gd name="connsiteY34" fmla="*/ 161927 h 323856"/>
                <a:gd name="connsiteX35" fmla="*/ 161927 w 323856"/>
                <a:gd name="connsiteY35" fmla="*/ 287036 h 323856"/>
                <a:gd name="connsiteX36" fmla="*/ 36818 w 323856"/>
                <a:gd name="connsiteY36" fmla="*/ 161927 h 323856"/>
                <a:gd name="connsiteX37" fmla="*/ 161927 w 323856"/>
                <a:gd name="connsiteY37" fmla="*/ 36818 h 323856"/>
                <a:gd name="connsiteX38" fmla="*/ 161927 w 323856"/>
                <a:gd name="connsiteY38" fmla="*/ 24767 h 323856"/>
                <a:gd name="connsiteX39" fmla="*/ 24767 w 323856"/>
                <a:gd name="connsiteY39" fmla="*/ 161927 h 323856"/>
                <a:gd name="connsiteX40" fmla="*/ 161927 w 323856"/>
                <a:gd name="connsiteY40" fmla="*/ 299087 h 323856"/>
                <a:gd name="connsiteX41" fmla="*/ 299087 w 323856"/>
                <a:gd name="connsiteY41" fmla="*/ 161927 h 323856"/>
                <a:gd name="connsiteX42" fmla="*/ 161927 w 323856"/>
                <a:gd name="connsiteY42" fmla="*/ 24767 h 323856"/>
                <a:gd name="connsiteX43" fmla="*/ 161928 w 323856"/>
                <a:gd name="connsiteY43" fmla="*/ 0 h 323856"/>
                <a:gd name="connsiteX44" fmla="*/ 323856 w 323856"/>
                <a:gd name="connsiteY44" fmla="*/ 161928 h 323856"/>
                <a:gd name="connsiteX45" fmla="*/ 161928 w 323856"/>
                <a:gd name="connsiteY45" fmla="*/ 323856 h 323856"/>
                <a:gd name="connsiteX46" fmla="*/ 0 w 323856"/>
                <a:gd name="connsiteY46" fmla="*/ 161928 h 323856"/>
                <a:gd name="connsiteX47" fmla="*/ 161928 w 323856"/>
                <a:gd name="connsiteY47" fmla="*/ 0 h 323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323856" h="323856">
                  <a:moveTo>
                    <a:pt x="170579" y="172402"/>
                  </a:moveTo>
                  <a:cubicBezTo>
                    <a:pt x="181595" y="175946"/>
                    <a:pt x="190477" y="181412"/>
                    <a:pt x="193504" y="193757"/>
                  </a:cubicBezTo>
                  <a:cubicBezTo>
                    <a:pt x="195077" y="203012"/>
                    <a:pt x="190353" y="212229"/>
                    <a:pt x="181225" y="217714"/>
                  </a:cubicBezTo>
                  <a:cubicBezTo>
                    <a:pt x="177975" y="219668"/>
                    <a:pt x="174357" y="221034"/>
                    <a:pt x="170579" y="221770"/>
                  </a:cubicBezTo>
                  <a:close/>
                  <a:moveTo>
                    <a:pt x="155642" y="101136"/>
                  </a:moveTo>
                  <a:lnTo>
                    <a:pt x="155642" y="147820"/>
                  </a:lnTo>
                  <a:cubicBezTo>
                    <a:pt x="144071" y="145179"/>
                    <a:pt x="135097" y="141106"/>
                    <a:pt x="133195" y="129031"/>
                  </a:cubicBezTo>
                  <a:cubicBezTo>
                    <a:pt x="131622" y="119777"/>
                    <a:pt x="136346" y="110560"/>
                    <a:pt x="145473" y="105074"/>
                  </a:cubicBezTo>
                  <a:cubicBezTo>
                    <a:pt x="148584" y="103204"/>
                    <a:pt x="152033" y="101872"/>
                    <a:pt x="155642" y="101136"/>
                  </a:cubicBezTo>
                  <a:close/>
                  <a:moveTo>
                    <a:pt x="155642" y="71682"/>
                  </a:moveTo>
                  <a:lnTo>
                    <a:pt x="155642" y="80262"/>
                  </a:lnTo>
                  <a:cubicBezTo>
                    <a:pt x="146884" y="81271"/>
                    <a:pt x="138399" y="84041"/>
                    <a:pt x="130977" y="88502"/>
                  </a:cubicBezTo>
                  <a:cubicBezTo>
                    <a:pt x="114553" y="98373"/>
                    <a:pt x="106002" y="114914"/>
                    <a:pt x="108739" y="131558"/>
                  </a:cubicBezTo>
                  <a:cubicBezTo>
                    <a:pt x="115295" y="158411"/>
                    <a:pt x="136134" y="163738"/>
                    <a:pt x="155642" y="168396"/>
                  </a:cubicBezTo>
                  <a:lnTo>
                    <a:pt x="155642" y="221640"/>
                  </a:lnTo>
                  <a:cubicBezTo>
                    <a:pt x="153685" y="221275"/>
                    <a:pt x="151780" y="220690"/>
                    <a:pt x="149938" y="219941"/>
                  </a:cubicBezTo>
                  <a:cubicBezTo>
                    <a:pt x="139816" y="215826"/>
                    <a:pt x="133265" y="207411"/>
                    <a:pt x="132912" y="198070"/>
                  </a:cubicBezTo>
                  <a:lnTo>
                    <a:pt x="108228" y="198712"/>
                  </a:lnTo>
                  <a:cubicBezTo>
                    <a:pt x="108868" y="215628"/>
                    <a:pt x="120731" y="230866"/>
                    <a:pt x="139062" y="238319"/>
                  </a:cubicBezTo>
                  <a:cubicBezTo>
                    <a:pt x="144367" y="240477"/>
                    <a:pt x="149963" y="241879"/>
                    <a:pt x="155642" y="242519"/>
                  </a:cubicBezTo>
                  <a:lnTo>
                    <a:pt x="155642" y="251106"/>
                  </a:lnTo>
                  <a:lnTo>
                    <a:pt x="170579" y="251106"/>
                  </a:lnTo>
                  <a:lnTo>
                    <a:pt x="170579" y="242574"/>
                  </a:lnTo>
                  <a:cubicBezTo>
                    <a:pt x="179507" y="241618"/>
                    <a:pt x="188165" y="238828"/>
                    <a:pt x="195722" y="234286"/>
                  </a:cubicBezTo>
                  <a:cubicBezTo>
                    <a:pt x="212251" y="224352"/>
                    <a:pt x="220806" y="207660"/>
                    <a:pt x="217958" y="190902"/>
                  </a:cubicBezTo>
                  <a:cubicBezTo>
                    <a:pt x="209753" y="161277"/>
                    <a:pt x="189354" y="154719"/>
                    <a:pt x="170579" y="150882"/>
                  </a:cubicBezTo>
                  <a:lnTo>
                    <a:pt x="170579" y="101047"/>
                  </a:lnTo>
                  <a:cubicBezTo>
                    <a:pt x="172700" y="101419"/>
                    <a:pt x="174768" y="102037"/>
                    <a:pt x="176761" y="102847"/>
                  </a:cubicBezTo>
                  <a:cubicBezTo>
                    <a:pt x="186883" y="106963"/>
                    <a:pt x="193434" y="115377"/>
                    <a:pt x="193787" y="124718"/>
                  </a:cubicBezTo>
                  <a:lnTo>
                    <a:pt x="218470" y="124077"/>
                  </a:lnTo>
                  <a:cubicBezTo>
                    <a:pt x="217830" y="107161"/>
                    <a:pt x="205967" y="91923"/>
                    <a:pt x="187636" y="84469"/>
                  </a:cubicBezTo>
                  <a:cubicBezTo>
                    <a:pt x="182182" y="82251"/>
                    <a:pt x="176420" y="80831"/>
                    <a:pt x="170579" y="80210"/>
                  </a:cubicBezTo>
                  <a:lnTo>
                    <a:pt x="170579" y="71682"/>
                  </a:lnTo>
                  <a:close/>
                  <a:moveTo>
                    <a:pt x="161927" y="36818"/>
                  </a:moveTo>
                  <a:cubicBezTo>
                    <a:pt x="231023" y="36818"/>
                    <a:pt x="287036" y="92831"/>
                    <a:pt x="287036" y="161927"/>
                  </a:cubicBezTo>
                  <a:cubicBezTo>
                    <a:pt x="287036" y="231023"/>
                    <a:pt x="231023" y="287036"/>
                    <a:pt x="161927" y="287036"/>
                  </a:cubicBezTo>
                  <a:cubicBezTo>
                    <a:pt x="92831" y="287036"/>
                    <a:pt x="36818" y="231023"/>
                    <a:pt x="36818" y="161927"/>
                  </a:cubicBezTo>
                  <a:cubicBezTo>
                    <a:pt x="36818" y="92831"/>
                    <a:pt x="92831" y="36818"/>
                    <a:pt x="161927" y="36818"/>
                  </a:cubicBezTo>
                  <a:close/>
                  <a:moveTo>
                    <a:pt x="161927" y="24767"/>
                  </a:moveTo>
                  <a:cubicBezTo>
                    <a:pt x="86176" y="24767"/>
                    <a:pt x="24767" y="86176"/>
                    <a:pt x="24767" y="161927"/>
                  </a:cubicBezTo>
                  <a:cubicBezTo>
                    <a:pt x="24767" y="237678"/>
                    <a:pt x="86176" y="299087"/>
                    <a:pt x="161927" y="299087"/>
                  </a:cubicBezTo>
                  <a:cubicBezTo>
                    <a:pt x="237678" y="299087"/>
                    <a:pt x="299087" y="237678"/>
                    <a:pt x="299087" y="161927"/>
                  </a:cubicBezTo>
                  <a:cubicBezTo>
                    <a:pt x="299087" y="86176"/>
                    <a:pt x="237678" y="24767"/>
                    <a:pt x="161927" y="24767"/>
                  </a:cubicBezTo>
                  <a:close/>
                  <a:moveTo>
                    <a:pt x="161928" y="0"/>
                  </a:moveTo>
                  <a:cubicBezTo>
                    <a:pt x="251358" y="0"/>
                    <a:pt x="323856" y="72498"/>
                    <a:pt x="323856" y="161928"/>
                  </a:cubicBezTo>
                  <a:cubicBezTo>
                    <a:pt x="323856" y="251358"/>
                    <a:pt x="251358" y="323856"/>
                    <a:pt x="161928" y="323856"/>
                  </a:cubicBezTo>
                  <a:cubicBezTo>
                    <a:pt x="72498" y="323856"/>
                    <a:pt x="0" y="251358"/>
                    <a:pt x="0" y="161928"/>
                  </a:cubicBezTo>
                  <a:cubicBezTo>
                    <a:pt x="0" y="72498"/>
                    <a:pt x="72498" y="0"/>
                    <a:pt x="1619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1A00C79C-9DF4-4461-9AC4-9768DBAE0E5C}"/>
                </a:ext>
              </a:extLst>
            </p:cNvPr>
            <p:cNvSpPr/>
            <p:nvPr/>
          </p:nvSpPr>
          <p:spPr>
            <a:xfrm>
              <a:off x="9411327" y="3661076"/>
              <a:ext cx="330039" cy="330039"/>
            </a:xfrm>
            <a:custGeom>
              <a:avLst/>
              <a:gdLst>
                <a:gd name="connsiteX0" fmla="*/ 170579 w 323856"/>
                <a:gd name="connsiteY0" fmla="*/ 172402 h 323856"/>
                <a:gd name="connsiteX1" fmla="*/ 193504 w 323856"/>
                <a:gd name="connsiteY1" fmla="*/ 193757 h 323856"/>
                <a:gd name="connsiteX2" fmla="*/ 181225 w 323856"/>
                <a:gd name="connsiteY2" fmla="*/ 217714 h 323856"/>
                <a:gd name="connsiteX3" fmla="*/ 170579 w 323856"/>
                <a:gd name="connsiteY3" fmla="*/ 221770 h 323856"/>
                <a:gd name="connsiteX4" fmla="*/ 155642 w 323856"/>
                <a:gd name="connsiteY4" fmla="*/ 101136 h 323856"/>
                <a:gd name="connsiteX5" fmla="*/ 155642 w 323856"/>
                <a:gd name="connsiteY5" fmla="*/ 147820 h 323856"/>
                <a:gd name="connsiteX6" fmla="*/ 133195 w 323856"/>
                <a:gd name="connsiteY6" fmla="*/ 129031 h 323856"/>
                <a:gd name="connsiteX7" fmla="*/ 145473 w 323856"/>
                <a:gd name="connsiteY7" fmla="*/ 105074 h 323856"/>
                <a:gd name="connsiteX8" fmla="*/ 155642 w 323856"/>
                <a:gd name="connsiteY8" fmla="*/ 101136 h 323856"/>
                <a:gd name="connsiteX9" fmla="*/ 155642 w 323856"/>
                <a:gd name="connsiteY9" fmla="*/ 71682 h 323856"/>
                <a:gd name="connsiteX10" fmla="*/ 155642 w 323856"/>
                <a:gd name="connsiteY10" fmla="*/ 80262 h 323856"/>
                <a:gd name="connsiteX11" fmla="*/ 130977 w 323856"/>
                <a:gd name="connsiteY11" fmla="*/ 88502 h 323856"/>
                <a:gd name="connsiteX12" fmla="*/ 108739 w 323856"/>
                <a:gd name="connsiteY12" fmla="*/ 131558 h 323856"/>
                <a:gd name="connsiteX13" fmla="*/ 155642 w 323856"/>
                <a:gd name="connsiteY13" fmla="*/ 168396 h 323856"/>
                <a:gd name="connsiteX14" fmla="*/ 155642 w 323856"/>
                <a:gd name="connsiteY14" fmla="*/ 221640 h 323856"/>
                <a:gd name="connsiteX15" fmla="*/ 149938 w 323856"/>
                <a:gd name="connsiteY15" fmla="*/ 219941 h 323856"/>
                <a:gd name="connsiteX16" fmla="*/ 132912 w 323856"/>
                <a:gd name="connsiteY16" fmla="*/ 198070 h 323856"/>
                <a:gd name="connsiteX17" fmla="*/ 108228 w 323856"/>
                <a:gd name="connsiteY17" fmla="*/ 198712 h 323856"/>
                <a:gd name="connsiteX18" fmla="*/ 139062 w 323856"/>
                <a:gd name="connsiteY18" fmla="*/ 238319 h 323856"/>
                <a:gd name="connsiteX19" fmla="*/ 155642 w 323856"/>
                <a:gd name="connsiteY19" fmla="*/ 242519 h 323856"/>
                <a:gd name="connsiteX20" fmla="*/ 155642 w 323856"/>
                <a:gd name="connsiteY20" fmla="*/ 251106 h 323856"/>
                <a:gd name="connsiteX21" fmla="*/ 170579 w 323856"/>
                <a:gd name="connsiteY21" fmla="*/ 251106 h 323856"/>
                <a:gd name="connsiteX22" fmla="*/ 170579 w 323856"/>
                <a:gd name="connsiteY22" fmla="*/ 242574 h 323856"/>
                <a:gd name="connsiteX23" fmla="*/ 195722 w 323856"/>
                <a:gd name="connsiteY23" fmla="*/ 234286 h 323856"/>
                <a:gd name="connsiteX24" fmla="*/ 217958 w 323856"/>
                <a:gd name="connsiteY24" fmla="*/ 190902 h 323856"/>
                <a:gd name="connsiteX25" fmla="*/ 170579 w 323856"/>
                <a:gd name="connsiteY25" fmla="*/ 150882 h 323856"/>
                <a:gd name="connsiteX26" fmla="*/ 170579 w 323856"/>
                <a:gd name="connsiteY26" fmla="*/ 101047 h 323856"/>
                <a:gd name="connsiteX27" fmla="*/ 176761 w 323856"/>
                <a:gd name="connsiteY27" fmla="*/ 102847 h 323856"/>
                <a:gd name="connsiteX28" fmla="*/ 193787 w 323856"/>
                <a:gd name="connsiteY28" fmla="*/ 124718 h 323856"/>
                <a:gd name="connsiteX29" fmla="*/ 218470 w 323856"/>
                <a:gd name="connsiteY29" fmla="*/ 124077 h 323856"/>
                <a:gd name="connsiteX30" fmla="*/ 187636 w 323856"/>
                <a:gd name="connsiteY30" fmla="*/ 84469 h 323856"/>
                <a:gd name="connsiteX31" fmla="*/ 170579 w 323856"/>
                <a:gd name="connsiteY31" fmla="*/ 80210 h 323856"/>
                <a:gd name="connsiteX32" fmla="*/ 170579 w 323856"/>
                <a:gd name="connsiteY32" fmla="*/ 71682 h 323856"/>
                <a:gd name="connsiteX33" fmla="*/ 161927 w 323856"/>
                <a:gd name="connsiteY33" fmla="*/ 36818 h 323856"/>
                <a:gd name="connsiteX34" fmla="*/ 287036 w 323856"/>
                <a:gd name="connsiteY34" fmla="*/ 161927 h 323856"/>
                <a:gd name="connsiteX35" fmla="*/ 161927 w 323856"/>
                <a:gd name="connsiteY35" fmla="*/ 287036 h 323856"/>
                <a:gd name="connsiteX36" fmla="*/ 36818 w 323856"/>
                <a:gd name="connsiteY36" fmla="*/ 161927 h 323856"/>
                <a:gd name="connsiteX37" fmla="*/ 161927 w 323856"/>
                <a:gd name="connsiteY37" fmla="*/ 36818 h 323856"/>
                <a:gd name="connsiteX38" fmla="*/ 161927 w 323856"/>
                <a:gd name="connsiteY38" fmla="*/ 24767 h 323856"/>
                <a:gd name="connsiteX39" fmla="*/ 24767 w 323856"/>
                <a:gd name="connsiteY39" fmla="*/ 161927 h 323856"/>
                <a:gd name="connsiteX40" fmla="*/ 161927 w 323856"/>
                <a:gd name="connsiteY40" fmla="*/ 299087 h 323856"/>
                <a:gd name="connsiteX41" fmla="*/ 299087 w 323856"/>
                <a:gd name="connsiteY41" fmla="*/ 161927 h 323856"/>
                <a:gd name="connsiteX42" fmla="*/ 161927 w 323856"/>
                <a:gd name="connsiteY42" fmla="*/ 24767 h 323856"/>
                <a:gd name="connsiteX43" fmla="*/ 161928 w 323856"/>
                <a:gd name="connsiteY43" fmla="*/ 0 h 323856"/>
                <a:gd name="connsiteX44" fmla="*/ 323856 w 323856"/>
                <a:gd name="connsiteY44" fmla="*/ 161928 h 323856"/>
                <a:gd name="connsiteX45" fmla="*/ 161928 w 323856"/>
                <a:gd name="connsiteY45" fmla="*/ 323856 h 323856"/>
                <a:gd name="connsiteX46" fmla="*/ 0 w 323856"/>
                <a:gd name="connsiteY46" fmla="*/ 161928 h 323856"/>
                <a:gd name="connsiteX47" fmla="*/ 161928 w 323856"/>
                <a:gd name="connsiteY47" fmla="*/ 0 h 323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323856" h="323856">
                  <a:moveTo>
                    <a:pt x="170579" y="172402"/>
                  </a:moveTo>
                  <a:cubicBezTo>
                    <a:pt x="181595" y="175946"/>
                    <a:pt x="190477" y="181412"/>
                    <a:pt x="193504" y="193757"/>
                  </a:cubicBezTo>
                  <a:cubicBezTo>
                    <a:pt x="195077" y="203012"/>
                    <a:pt x="190353" y="212229"/>
                    <a:pt x="181225" y="217714"/>
                  </a:cubicBezTo>
                  <a:cubicBezTo>
                    <a:pt x="177975" y="219668"/>
                    <a:pt x="174357" y="221034"/>
                    <a:pt x="170579" y="221770"/>
                  </a:cubicBezTo>
                  <a:close/>
                  <a:moveTo>
                    <a:pt x="155642" y="101136"/>
                  </a:moveTo>
                  <a:lnTo>
                    <a:pt x="155642" y="147820"/>
                  </a:lnTo>
                  <a:cubicBezTo>
                    <a:pt x="144071" y="145179"/>
                    <a:pt x="135097" y="141106"/>
                    <a:pt x="133195" y="129031"/>
                  </a:cubicBezTo>
                  <a:cubicBezTo>
                    <a:pt x="131622" y="119777"/>
                    <a:pt x="136346" y="110560"/>
                    <a:pt x="145473" y="105074"/>
                  </a:cubicBezTo>
                  <a:cubicBezTo>
                    <a:pt x="148584" y="103204"/>
                    <a:pt x="152033" y="101872"/>
                    <a:pt x="155642" y="101136"/>
                  </a:cubicBezTo>
                  <a:close/>
                  <a:moveTo>
                    <a:pt x="155642" y="71682"/>
                  </a:moveTo>
                  <a:lnTo>
                    <a:pt x="155642" y="80262"/>
                  </a:lnTo>
                  <a:cubicBezTo>
                    <a:pt x="146884" y="81271"/>
                    <a:pt x="138399" y="84041"/>
                    <a:pt x="130977" y="88502"/>
                  </a:cubicBezTo>
                  <a:cubicBezTo>
                    <a:pt x="114553" y="98373"/>
                    <a:pt x="106002" y="114914"/>
                    <a:pt x="108739" y="131558"/>
                  </a:cubicBezTo>
                  <a:cubicBezTo>
                    <a:pt x="115295" y="158411"/>
                    <a:pt x="136134" y="163738"/>
                    <a:pt x="155642" y="168396"/>
                  </a:cubicBezTo>
                  <a:lnTo>
                    <a:pt x="155642" y="221640"/>
                  </a:lnTo>
                  <a:cubicBezTo>
                    <a:pt x="153685" y="221275"/>
                    <a:pt x="151780" y="220690"/>
                    <a:pt x="149938" y="219941"/>
                  </a:cubicBezTo>
                  <a:cubicBezTo>
                    <a:pt x="139816" y="215826"/>
                    <a:pt x="133265" y="207411"/>
                    <a:pt x="132912" y="198070"/>
                  </a:cubicBezTo>
                  <a:lnTo>
                    <a:pt x="108228" y="198712"/>
                  </a:lnTo>
                  <a:cubicBezTo>
                    <a:pt x="108868" y="215628"/>
                    <a:pt x="120731" y="230866"/>
                    <a:pt x="139062" y="238319"/>
                  </a:cubicBezTo>
                  <a:cubicBezTo>
                    <a:pt x="144367" y="240477"/>
                    <a:pt x="149963" y="241879"/>
                    <a:pt x="155642" y="242519"/>
                  </a:cubicBezTo>
                  <a:lnTo>
                    <a:pt x="155642" y="251106"/>
                  </a:lnTo>
                  <a:lnTo>
                    <a:pt x="170579" y="251106"/>
                  </a:lnTo>
                  <a:lnTo>
                    <a:pt x="170579" y="242574"/>
                  </a:lnTo>
                  <a:cubicBezTo>
                    <a:pt x="179507" y="241618"/>
                    <a:pt x="188165" y="238828"/>
                    <a:pt x="195722" y="234286"/>
                  </a:cubicBezTo>
                  <a:cubicBezTo>
                    <a:pt x="212251" y="224352"/>
                    <a:pt x="220806" y="207660"/>
                    <a:pt x="217958" y="190902"/>
                  </a:cubicBezTo>
                  <a:cubicBezTo>
                    <a:pt x="209753" y="161277"/>
                    <a:pt x="189354" y="154719"/>
                    <a:pt x="170579" y="150882"/>
                  </a:cubicBezTo>
                  <a:lnTo>
                    <a:pt x="170579" y="101047"/>
                  </a:lnTo>
                  <a:cubicBezTo>
                    <a:pt x="172700" y="101419"/>
                    <a:pt x="174768" y="102037"/>
                    <a:pt x="176761" y="102847"/>
                  </a:cubicBezTo>
                  <a:cubicBezTo>
                    <a:pt x="186883" y="106963"/>
                    <a:pt x="193434" y="115377"/>
                    <a:pt x="193787" y="124718"/>
                  </a:cubicBezTo>
                  <a:lnTo>
                    <a:pt x="218470" y="124077"/>
                  </a:lnTo>
                  <a:cubicBezTo>
                    <a:pt x="217830" y="107161"/>
                    <a:pt x="205967" y="91923"/>
                    <a:pt x="187636" y="84469"/>
                  </a:cubicBezTo>
                  <a:cubicBezTo>
                    <a:pt x="182182" y="82251"/>
                    <a:pt x="176420" y="80831"/>
                    <a:pt x="170579" y="80210"/>
                  </a:cubicBezTo>
                  <a:lnTo>
                    <a:pt x="170579" y="71682"/>
                  </a:lnTo>
                  <a:close/>
                  <a:moveTo>
                    <a:pt x="161927" y="36818"/>
                  </a:moveTo>
                  <a:cubicBezTo>
                    <a:pt x="231023" y="36818"/>
                    <a:pt x="287036" y="92831"/>
                    <a:pt x="287036" y="161927"/>
                  </a:cubicBezTo>
                  <a:cubicBezTo>
                    <a:pt x="287036" y="231023"/>
                    <a:pt x="231023" y="287036"/>
                    <a:pt x="161927" y="287036"/>
                  </a:cubicBezTo>
                  <a:cubicBezTo>
                    <a:pt x="92831" y="287036"/>
                    <a:pt x="36818" y="231023"/>
                    <a:pt x="36818" y="161927"/>
                  </a:cubicBezTo>
                  <a:cubicBezTo>
                    <a:pt x="36818" y="92831"/>
                    <a:pt x="92831" y="36818"/>
                    <a:pt x="161927" y="36818"/>
                  </a:cubicBezTo>
                  <a:close/>
                  <a:moveTo>
                    <a:pt x="161927" y="24767"/>
                  </a:moveTo>
                  <a:cubicBezTo>
                    <a:pt x="86176" y="24767"/>
                    <a:pt x="24767" y="86176"/>
                    <a:pt x="24767" y="161927"/>
                  </a:cubicBezTo>
                  <a:cubicBezTo>
                    <a:pt x="24767" y="237678"/>
                    <a:pt x="86176" y="299087"/>
                    <a:pt x="161927" y="299087"/>
                  </a:cubicBezTo>
                  <a:cubicBezTo>
                    <a:pt x="237678" y="299087"/>
                    <a:pt x="299087" y="237678"/>
                    <a:pt x="299087" y="161927"/>
                  </a:cubicBezTo>
                  <a:cubicBezTo>
                    <a:pt x="299087" y="86176"/>
                    <a:pt x="237678" y="24767"/>
                    <a:pt x="161927" y="24767"/>
                  </a:cubicBezTo>
                  <a:close/>
                  <a:moveTo>
                    <a:pt x="161928" y="0"/>
                  </a:moveTo>
                  <a:cubicBezTo>
                    <a:pt x="251358" y="0"/>
                    <a:pt x="323856" y="72498"/>
                    <a:pt x="323856" y="161928"/>
                  </a:cubicBezTo>
                  <a:cubicBezTo>
                    <a:pt x="323856" y="251358"/>
                    <a:pt x="251358" y="323856"/>
                    <a:pt x="161928" y="323856"/>
                  </a:cubicBezTo>
                  <a:cubicBezTo>
                    <a:pt x="72498" y="323856"/>
                    <a:pt x="0" y="251358"/>
                    <a:pt x="0" y="161928"/>
                  </a:cubicBezTo>
                  <a:cubicBezTo>
                    <a:pt x="0" y="72498"/>
                    <a:pt x="72498" y="0"/>
                    <a:pt x="1619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BEF6735B-7728-40A5-919C-D7F9082EB9AA}"/>
                </a:ext>
              </a:extLst>
            </p:cNvPr>
            <p:cNvSpPr/>
            <p:nvPr/>
          </p:nvSpPr>
          <p:spPr>
            <a:xfrm>
              <a:off x="10168247" y="3858350"/>
              <a:ext cx="330039" cy="330039"/>
            </a:xfrm>
            <a:custGeom>
              <a:avLst/>
              <a:gdLst>
                <a:gd name="connsiteX0" fmla="*/ 170579 w 323856"/>
                <a:gd name="connsiteY0" fmla="*/ 172402 h 323856"/>
                <a:gd name="connsiteX1" fmla="*/ 193504 w 323856"/>
                <a:gd name="connsiteY1" fmla="*/ 193757 h 323856"/>
                <a:gd name="connsiteX2" fmla="*/ 181225 w 323856"/>
                <a:gd name="connsiteY2" fmla="*/ 217714 h 323856"/>
                <a:gd name="connsiteX3" fmla="*/ 170579 w 323856"/>
                <a:gd name="connsiteY3" fmla="*/ 221770 h 323856"/>
                <a:gd name="connsiteX4" fmla="*/ 155642 w 323856"/>
                <a:gd name="connsiteY4" fmla="*/ 101136 h 323856"/>
                <a:gd name="connsiteX5" fmla="*/ 155642 w 323856"/>
                <a:gd name="connsiteY5" fmla="*/ 147820 h 323856"/>
                <a:gd name="connsiteX6" fmla="*/ 133195 w 323856"/>
                <a:gd name="connsiteY6" fmla="*/ 129031 h 323856"/>
                <a:gd name="connsiteX7" fmla="*/ 145473 w 323856"/>
                <a:gd name="connsiteY7" fmla="*/ 105074 h 323856"/>
                <a:gd name="connsiteX8" fmla="*/ 155642 w 323856"/>
                <a:gd name="connsiteY8" fmla="*/ 101136 h 323856"/>
                <a:gd name="connsiteX9" fmla="*/ 155642 w 323856"/>
                <a:gd name="connsiteY9" fmla="*/ 71682 h 323856"/>
                <a:gd name="connsiteX10" fmla="*/ 155642 w 323856"/>
                <a:gd name="connsiteY10" fmla="*/ 80262 h 323856"/>
                <a:gd name="connsiteX11" fmla="*/ 130977 w 323856"/>
                <a:gd name="connsiteY11" fmla="*/ 88502 h 323856"/>
                <a:gd name="connsiteX12" fmla="*/ 108739 w 323856"/>
                <a:gd name="connsiteY12" fmla="*/ 131558 h 323856"/>
                <a:gd name="connsiteX13" fmla="*/ 155642 w 323856"/>
                <a:gd name="connsiteY13" fmla="*/ 168396 h 323856"/>
                <a:gd name="connsiteX14" fmla="*/ 155642 w 323856"/>
                <a:gd name="connsiteY14" fmla="*/ 221640 h 323856"/>
                <a:gd name="connsiteX15" fmla="*/ 149938 w 323856"/>
                <a:gd name="connsiteY15" fmla="*/ 219941 h 323856"/>
                <a:gd name="connsiteX16" fmla="*/ 132912 w 323856"/>
                <a:gd name="connsiteY16" fmla="*/ 198070 h 323856"/>
                <a:gd name="connsiteX17" fmla="*/ 108228 w 323856"/>
                <a:gd name="connsiteY17" fmla="*/ 198712 h 323856"/>
                <a:gd name="connsiteX18" fmla="*/ 139062 w 323856"/>
                <a:gd name="connsiteY18" fmla="*/ 238319 h 323856"/>
                <a:gd name="connsiteX19" fmla="*/ 155642 w 323856"/>
                <a:gd name="connsiteY19" fmla="*/ 242519 h 323856"/>
                <a:gd name="connsiteX20" fmla="*/ 155642 w 323856"/>
                <a:gd name="connsiteY20" fmla="*/ 251106 h 323856"/>
                <a:gd name="connsiteX21" fmla="*/ 170579 w 323856"/>
                <a:gd name="connsiteY21" fmla="*/ 251106 h 323856"/>
                <a:gd name="connsiteX22" fmla="*/ 170579 w 323856"/>
                <a:gd name="connsiteY22" fmla="*/ 242574 h 323856"/>
                <a:gd name="connsiteX23" fmla="*/ 195722 w 323856"/>
                <a:gd name="connsiteY23" fmla="*/ 234286 h 323856"/>
                <a:gd name="connsiteX24" fmla="*/ 217958 w 323856"/>
                <a:gd name="connsiteY24" fmla="*/ 190902 h 323856"/>
                <a:gd name="connsiteX25" fmla="*/ 170579 w 323856"/>
                <a:gd name="connsiteY25" fmla="*/ 150882 h 323856"/>
                <a:gd name="connsiteX26" fmla="*/ 170579 w 323856"/>
                <a:gd name="connsiteY26" fmla="*/ 101047 h 323856"/>
                <a:gd name="connsiteX27" fmla="*/ 176761 w 323856"/>
                <a:gd name="connsiteY27" fmla="*/ 102847 h 323856"/>
                <a:gd name="connsiteX28" fmla="*/ 193787 w 323856"/>
                <a:gd name="connsiteY28" fmla="*/ 124718 h 323856"/>
                <a:gd name="connsiteX29" fmla="*/ 218470 w 323856"/>
                <a:gd name="connsiteY29" fmla="*/ 124077 h 323856"/>
                <a:gd name="connsiteX30" fmla="*/ 187636 w 323856"/>
                <a:gd name="connsiteY30" fmla="*/ 84469 h 323856"/>
                <a:gd name="connsiteX31" fmla="*/ 170579 w 323856"/>
                <a:gd name="connsiteY31" fmla="*/ 80210 h 323856"/>
                <a:gd name="connsiteX32" fmla="*/ 170579 w 323856"/>
                <a:gd name="connsiteY32" fmla="*/ 71682 h 323856"/>
                <a:gd name="connsiteX33" fmla="*/ 161927 w 323856"/>
                <a:gd name="connsiteY33" fmla="*/ 36818 h 323856"/>
                <a:gd name="connsiteX34" fmla="*/ 287036 w 323856"/>
                <a:gd name="connsiteY34" fmla="*/ 161927 h 323856"/>
                <a:gd name="connsiteX35" fmla="*/ 161927 w 323856"/>
                <a:gd name="connsiteY35" fmla="*/ 287036 h 323856"/>
                <a:gd name="connsiteX36" fmla="*/ 36818 w 323856"/>
                <a:gd name="connsiteY36" fmla="*/ 161927 h 323856"/>
                <a:gd name="connsiteX37" fmla="*/ 161927 w 323856"/>
                <a:gd name="connsiteY37" fmla="*/ 36818 h 323856"/>
                <a:gd name="connsiteX38" fmla="*/ 161927 w 323856"/>
                <a:gd name="connsiteY38" fmla="*/ 24767 h 323856"/>
                <a:gd name="connsiteX39" fmla="*/ 24767 w 323856"/>
                <a:gd name="connsiteY39" fmla="*/ 161927 h 323856"/>
                <a:gd name="connsiteX40" fmla="*/ 161927 w 323856"/>
                <a:gd name="connsiteY40" fmla="*/ 299087 h 323856"/>
                <a:gd name="connsiteX41" fmla="*/ 299087 w 323856"/>
                <a:gd name="connsiteY41" fmla="*/ 161927 h 323856"/>
                <a:gd name="connsiteX42" fmla="*/ 161927 w 323856"/>
                <a:gd name="connsiteY42" fmla="*/ 24767 h 323856"/>
                <a:gd name="connsiteX43" fmla="*/ 161928 w 323856"/>
                <a:gd name="connsiteY43" fmla="*/ 0 h 323856"/>
                <a:gd name="connsiteX44" fmla="*/ 323856 w 323856"/>
                <a:gd name="connsiteY44" fmla="*/ 161928 h 323856"/>
                <a:gd name="connsiteX45" fmla="*/ 161928 w 323856"/>
                <a:gd name="connsiteY45" fmla="*/ 323856 h 323856"/>
                <a:gd name="connsiteX46" fmla="*/ 0 w 323856"/>
                <a:gd name="connsiteY46" fmla="*/ 161928 h 323856"/>
                <a:gd name="connsiteX47" fmla="*/ 161928 w 323856"/>
                <a:gd name="connsiteY47" fmla="*/ 0 h 323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323856" h="323856">
                  <a:moveTo>
                    <a:pt x="170579" y="172402"/>
                  </a:moveTo>
                  <a:cubicBezTo>
                    <a:pt x="181595" y="175946"/>
                    <a:pt x="190477" y="181412"/>
                    <a:pt x="193504" y="193757"/>
                  </a:cubicBezTo>
                  <a:cubicBezTo>
                    <a:pt x="195077" y="203012"/>
                    <a:pt x="190353" y="212229"/>
                    <a:pt x="181225" y="217714"/>
                  </a:cubicBezTo>
                  <a:cubicBezTo>
                    <a:pt x="177975" y="219668"/>
                    <a:pt x="174357" y="221034"/>
                    <a:pt x="170579" y="221770"/>
                  </a:cubicBezTo>
                  <a:close/>
                  <a:moveTo>
                    <a:pt x="155642" y="101136"/>
                  </a:moveTo>
                  <a:lnTo>
                    <a:pt x="155642" y="147820"/>
                  </a:lnTo>
                  <a:cubicBezTo>
                    <a:pt x="144071" y="145179"/>
                    <a:pt x="135097" y="141106"/>
                    <a:pt x="133195" y="129031"/>
                  </a:cubicBezTo>
                  <a:cubicBezTo>
                    <a:pt x="131622" y="119777"/>
                    <a:pt x="136346" y="110560"/>
                    <a:pt x="145473" y="105074"/>
                  </a:cubicBezTo>
                  <a:cubicBezTo>
                    <a:pt x="148584" y="103204"/>
                    <a:pt x="152033" y="101872"/>
                    <a:pt x="155642" y="101136"/>
                  </a:cubicBezTo>
                  <a:close/>
                  <a:moveTo>
                    <a:pt x="155642" y="71682"/>
                  </a:moveTo>
                  <a:lnTo>
                    <a:pt x="155642" y="80262"/>
                  </a:lnTo>
                  <a:cubicBezTo>
                    <a:pt x="146884" y="81271"/>
                    <a:pt x="138399" y="84041"/>
                    <a:pt x="130977" y="88502"/>
                  </a:cubicBezTo>
                  <a:cubicBezTo>
                    <a:pt x="114553" y="98373"/>
                    <a:pt x="106002" y="114914"/>
                    <a:pt x="108739" y="131558"/>
                  </a:cubicBezTo>
                  <a:cubicBezTo>
                    <a:pt x="115295" y="158411"/>
                    <a:pt x="136134" y="163738"/>
                    <a:pt x="155642" y="168396"/>
                  </a:cubicBezTo>
                  <a:lnTo>
                    <a:pt x="155642" y="221640"/>
                  </a:lnTo>
                  <a:cubicBezTo>
                    <a:pt x="153685" y="221275"/>
                    <a:pt x="151780" y="220690"/>
                    <a:pt x="149938" y="219941"/>
                  </a:cubicBezTo>
                  <a:cubicBezTo>
                    <a:pt x="139816" y="215826"/>
                    <a:pt x="133265" y="207411"/>
                    <a:pt x="132912" y="198070"/>
                  </a:cubicBezTo>
                  <a:lnTo>
                    <a:pt x="108228" y="198712"/>
                  </a:lnTo>
                  <a:cubicBezTo>
                    <a:pt x="108868" y="215628"/>
                    <a:pt x="120731" y="230866"/>
                    <a:pt x="139062" y="238319"/>
                  </a:cubicBezTo>
                  <a:cubicBezTo>
                    <a:pt x="144367" y="240477"/>
                    <a:pt x="149963" y="241879"/>
                    <a:pt x="155642" y="242519"/>
                  </a:cubicBezTo>
                  <a:lnTo>
                    <a:pt x="155642" y="251106"/>
                  </a:lnTo>
                  <a:lnTo>
                    <a:pt x="170579" y="251106"/>
                  </a:lnTo>
                  <a:lnTo>
                    <a:pt x="170579" y="242574"/>
                  </a:lnTo>
                  <a:cubicBezTo>
                    <a:pt x="179507" y="241618"/>
                    <a:pt x="188165" y="238828"/>
                    <a:pt x="195722" y="234286"/>
                  </a:cubicBezTo>
                  <a:cubicBezTo>
                    <a:pt x="212251" y="224352"/>
                    <a:pt x="220806" y="207660"/>
                    <a:pt x="217958" y="190902"/>
                  </a:cubicBezTo>
                  <a:cubicBezTo>
                    <a:pt x="209753" y="161277"/>
                    <a:pt x="189354" y="154719"/>
                    <a:pt x="170579" y="150882"/>
                  </a:cubicBezTo>
                  <a:lnTo>
                    <a:pt x="170579" y="101047"/>
                  </a:lnTo>
                  <a:cubicBezTo>
                    <a:pt x="172700" y="101419"/>
                    <a:pt x="174768" y="102037"/>
                    <a:pt x="176761" y="102847"/>
                  </a:cubicBezTo>
                  <a:cubicBezTo>
                    <a:pt x="186883" y="106963"/>
                    <a:pt x="193434" y="115377"/>
                    <a:pt x="193787" y="124718"/>
                  </a:cubicBezTo>
                  <a:lnTo>
                    <a:pt x="218470" y="124077"/>
                  </a:lnTo>
                  <a:cubicBezTo>
                    <a:pt x="217830" y="107161"/>
                    <a:pt x="205967" y="91923"/>
                    <a:pt x="187636" y="84469"/>
                  </a:cubicBezTo>
                  <a:cubicBezTo>
                    <a:pt x="182182" y="82251"/>
                    <a:pt x="176420" y="80831"/>
                    <a:pt x="170579" y="80210"/>
                  </a:cubicBezTo>
                  <a:lnTo>
                    <a:pt x="170579" y="71682"/>
                  </a:lnTo>
                  <a:close/>
                  <a:moveTo>
                    <a:pt x="161927" y="36818"/>
                  </a:moveTo>
                  <a:cubicBezTo>
                    <a:pt x="231023" y="36818"/>
                    <a:pt x="287036" y="92831"/>
                    <a:pt x="287036" y="161927"/>
                  </a:cubicBezTo>
                  <a:cubicBezTo>
                    <a:pt x="287036" y="231023"/>
                    <a:pt x="231023" y="287036"/>
                    <a:pt x="161927" y="287036"/>
                  </a:cubicBezTo>
                  <a:cubicBezTo>
                    <a:pt x="92831" y="287036"/>
                    <a:pt x="36818" y="231023"/>
                    <a:pt x="36818" y="161927"/>
                  </a:cubicBezTo>
                  <a:cubicBezTo>
                    <a:pt x="36818" y="92831"/>
                    <a:pt x="92831" y="36818"/>
                    <a:pt x="161927" y="36818"/>
                  </a:cubicBezTo>
                  <a:close/>
                  <a:moveTo>
                    <a:pt x="161927" y="24767"/>
                  </a:moveTo>
                  <a:cubicBezTo>
                    <a:pt x="86176" y="24767"/>
                    <a:pt x="24767" y="86176"/>
                    <a:pt x="24767" y="161927"/>
                  </a:cubicBezTo>
                  <a:cubicBezTo>
                    <a:pt x="24767" y="237678"/>
                    <a:pt x="86176" y="299087"/>
                    <a:pt x="161927" y="299087"/>
                  </a:cubicBezTo>
                  <a:cubicBezTo>
                    <a:pt x="237678" y="299087"/>
                    <a:pt x="299087" y="237678"/>
                    <a:pt x="299087" y="161927"/>
                  </a:cubicBezTo>
                  <a:cubicBezTo>
                    <a:pt x="299087" y="86176"/>
                    <a:pt x="237678" y="24767"/>
                    <a:pt x="161927" y="24767"/>
                  </a:cubicBezTo>
                  <a:close/>
                  <a:moveTo>
                    <a:pt x="161928" y="0"/>
                  </a:moveTo>
                  <a:cubicBezTo>
                    <a:pt x="251358" y="0"/>
                    <a:pt x="323856" y="72498"/>
                    <a:pt x="323856" y="161928"/>
                  </a:cubicBezTo>
                  <a:cubicBezTo>
                    <a:pt x="323856" y="251358"/>
                    <a:pt x="251358" y="323856"/>
                    <a:pt x="161928" y="323856"/>
                  </a:cubicBezTo>
                  <a:cubicBezTo>
                    <a:pt x="72498" y="323856"/>
                    <a:pt x="0" y="251358"/>
                    <a:pt x="0" y="161928"/>
                  </a:cubicBezTo>
                  <a:cubicBezTo>
                    <a:pt x="0" y="72498"/>
                    <a:pt x="72498" y="0"/>
                    <a:pt x="1619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F89825AA-E107-433F-8207-9ECD7238C4B4}"/>
                </a:ext>
              </a:extLst>
            </p:cNvPr>
            <p:cNvSpPr/>
            <p:nvPr/>
          </p:nvSpPr>
          <p:spPr>
            <a:xfrm>
              <a:off x="9727043" y="3819429"/>
              <a:ext cx="330039" cy="330039"/>
            </a:xfrm>
            <a:custGeom>
              <a:avLst/>
              <a:gdLst>
                <a:gd name="connsiteX0" fmla="*/ 170579 w 323856"/>
                <a:gd name="connsiteY0" fmla="*/ 172402 h 323856"/>
                <a:gd name="connsiteX1" fmla="*/ 193504 w 323856"/>
                <a:gd name="connsiteY1" fmla="*/ 193757 h 323856"/>
                <a:gd name="connsiteX2" fmla="*/ 181225 w 323856"/>
                <a:gd name="connsiteY2" fmla="*/ 217714 h 323856"/>
                <a:gd name="connsiteX3" fmla="*/ 170579 w 323856"/>
                <a:gd name="connsiteY3" fmla="*/ 221770 h 323856"/>
                <a:gd name="connsiteX4" fmla="*/ 155642 w 323856"/>
                <a:gd name="connsiteY4" fmla="*/ 101136 h 323856"/>
                <a:gd name="connsiteX5" fmla="*/ 155642 w 323856"/>
                <a:gd name="connsiteY5" fmla="*/ 147820 h 323856"/>
                <a:gd name="connsiteX6" fmla="*/ 133195 w 323856"/>
                <a:gd name="connsiteY6" fmla="*/ 129031 h 323856"/>
                <a:gd name="connsiteX7" fmla="*/ 145473 w 323856"/>
                <a:gd name="connsiteY7" fmla="*/ 105074 h 323856"/>
                <a:gd name="connsiteX8" fmla="*/ 155642 w 323856"/>
                <a:gd name="connsiteY8" fmla="*/ 101136 h 323856"/>
                <a:gd name="connsiteX9" fmla="*/ 155642 w 323856"/>
                <a:gd name="connsiteY9" fmla="*/ 71682 h 323856"/>
                <a:gd name="connsiteX10" fmla="*/ 155642 w 323856"/>
                <a:gd name="connsiteY10" fmla="*/ 80262 h 323856"/>
                <a:gd name="connsiteX11" fmla="*/ 130977 w 323856"/>
                <a:gd name="connsiteY11" fmla="*/ 88502 h 323856"/>
                <a:gd name="connsiteX12" fmla="*/ 108739 w 323856"/>
                <a:gd name="connsiteY12" fmla="*/ 131558 h 323856"/>
                <a:gd name="connsiteX13" fmla="*/ 155642 w 323856"/>
                <a:gd name="connsiteY13" fmla="*/ 168396 h 323856"/>
                <a:gd name="connsiteX14" fmla="*/ 155642 w 323856"/>
                <a:gd name="connsiteY14" fmla="*/ 221640 h 323856"/>
                <a:gd name="connsiteX15" fmla="*/ 149938 w 323856"/>
                <a:gd name="connsiteY15" fmla="*/ 219941 h 323856"/>
                <a:gd name="connsiteX16" fmla="*/ 132912 w 323856"/>
                <a:gd name="connsiteY16" fmla="*/ 198070 h 323856"/>
                <a:gd name="connsiteX17" fmla="*/ 108228 w 323856"/>
                <a:gd name="connsiteY17" fmla="*/ 198712 h 323856"/>
                <a:gd name="connsiteX18" fmla="*/ 139062 w 323856"/>
                <a:gd name="connsiteY18" fmla="*/ 238319 h 323856"/>
                <a:gd name="connsiteX19" fmla="*/ 155642 w 323856"/>
                <a:gd name="connsiteY19" fmla="*/ 242519 h 323856"/>
                <a:gd name="connsiteX20" fmla="*/ 155642 w 323856"/>
                <a:gd name="connsiteY20" fmla="*/ 251106 h 323856"/>
                <a:gd name="connsiteX21" fmla="*/ 170579 w 323856"/>
                <a:gd name="connsiteY21" fmla="*/ 251106 h 323856"/>
                <a:gd name="connsiteX22" fmla="*/ 170579 w 323856"/>
                <a:gd name="connsiteY22" fmla="*/ 242574 h 323856"/>
                <a:gd name="connsiteX23" fmla="*/ 195722 w 323856"/>
                <a:gd name="connsiteY23" fmla="*/ 234286 h 323856"/>
                <a:gd name="connsiteX24" fmla="*/ 217958 w 323856"/>
                <a:gd name="connsiteY24" fmla="*/ 190902 h 323856"/>
                <a:gd name="connsiteX25" fmla="*/ 170579 w 323856"/>
                <a:gd name="connsiteY25" fmla="*/ 150882 h 323856"/>
                <a:gd name="connsiteX26" fmla="*/ 170579 w 323856"/>
                <a:gd name="connsiteY26" fmla="*/ 101047 h 323856"/>
                <a:gd name="connsiteX27" fmla="*/ 176761 w 323856"/>
                <a:gd name="connsiteY27" fmla="*/ 102847 h 323856"/>
                <a:gd name="connsiteX28" fmla="*/ 193787 w 323856"/>
                <a:gd name="connsiteY28" fmla="*/ 124718 h 323856"/>
                <a:gd name="connsiteX29" fmla="*/ 218470 w 323856"/>
                <a:gd name="connsiteY29" fmla="*/ 124077 h 323856"/>
                <a:gd name="connsiteX30" fmla="*/ 187636 w 323856"/>
                <a:gd name="connsiteY30" fmla="*/ 84469 h 323856"/>
                <a:gd name="connsiteX31" fmla="*/ 170579 w 323856"/>
                <a:gd name="connsiteY31" fmla="*/ 80210 h 323856"/>
                <a:gd name="connsiteX32" fmla="*/ 170579 w 323856"/>
                <a:gd name="connsiteY32" fmla="*/ 71682 h 323856"/>
                <a:gd name="connsiteX33" fmla="*/ 161927 w 323856"/>
                <a:gd name="connsiteY33" fmla="*/ 36818 h 323856"/>
                <a:gd name="connsiteX34" fmla="*/ 287036 w 323856"/>
                <a:gd name="connsiteY34" fmla="*/ 161927 h 323856"/>
                <a:gd name="connsiteX35" fmla="*/ 161927 w 323856"/>
                <a:gd name="connsiteY35" fmla="*/ 287036 h 323856"/>
                <a:gd name="connsiteX36" fmla="*/ 36818 w 323856"/>
                <a:gd name="connsiteY36" fmla="*/ 161927 h 323856"/>
                <a:gd name="connsiteX37" fmla="*/ 161927 w 323856"/>
                <a:gd name="connsiteY37" fmla="*/ 36818 h 323856"/>
                <a:gd name="connsiteX38" fmla="*/ 161927 w 323856"/>
                <a:gd name="connsiteY38" fmla="*/ 24767 h 323856"/>
                <a:gd name="connsiteX39" fmla="*/ 24767 w 323856"/>
                <a:gd name="connsiteY39" fmla="*/ 161927 h 323856"/>
                <a:gd name="connsiteX40" fmla="*/ 161927 w 323856"/>
                <a:gd name="connsiteY40" fmla="*/ 299087 h 323856"/>
                <a:gd name="connsiteX41" fmla="*/ 299087 w 323856"/>
                <a:gd name="connsiteY41" fmla="*/ 161927 h 323856"/>
                <a:gd name="connsiteX42" fmla="*/ 161927 w 323856"/>
                <a:gd name="connsiteY42" fmla="*/ 24767 h 323856"/>
                <a:gd name="connsiteX43" fmla="*/ 161928 w 323856"/>
                <a:gd name="connsiteY43" fmla="*/ 0 h 323856"/>
                <a:gd name="connsiteX44" fmla="*/ 323856 w 323856"/>
                <a:gd name="connsiteY44" fmla="*/ 161928 h 323856"/>
                <a:gd name="connsiteX45" fmla="*/ 161928 w 323856"/>
                <a:gd name="connsiteY45" fmla="*/ 323856 h 323856"/>
                <a:gd name="connsiteX46" fmla="*/ 0 w 323856"/>
                <a:gd name="connsiteY46" fmla="*/ 161928 h 323856"/>
                <a:gd name="connsiteX47" fmla="*/ 161928 w 323856"/>
                <a:gd name="connsiteY47" fmla="*/ 0 h 323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323856" h="323856">
                  <a:moveTo>
                    <a:pt x="170579" y="172402"/>
                  </a:moveTo>
                  <a:cubicBezTo>
                    <a:pt x="181595" y="175946"/>
                    <a:pt x="190477" y="181412"/>
                    <a:pt x="193504" y="193757"/>
                  </a:cubicBezTo>
                  <a:cubicBezTo>
                    <a:pt x="195077" y="203012"/>
                    <a:pt x="190353" y="212229"/>
                    <a:pt x="181225" y="217714"/>
                  </a:cubicBezTo>
                  <a:cubicBezTo>
                    <a:pt x="177975" y="219668"/>
                    <a:pt x="174357" y="221034"/>
                    <a:pt x="170579" y="221770"/>
                  </a:cubicBezTo>
                  <a:close/>
                  <a:moveTo>
                    <a:pt x="155642" y="101136"/>
                  </a:moveTo>
                  <a:lnTo>
                    <a:pt x="155642" y="147820"/>
                  </a:lnTo>
                  <a:cubicBezTo>
                    <a:pt x="144071" y="145179"/>
                    <a:pt x="135097" y="141106"/>
                    <a:pt x="133195" y="129031"/>
                  </a:cubicBezTo>
                  <a:cubicBezTo>
                    <a:pt x="131622" y="119777"/>
                    <a:pt x="136346" y="110560"/>
                    <a:pt x="145473" y="105074"/>
                  </a:cubicBezTo>
                  <a:cubicBezTo>
                    <a:pt x="148584" y="103204"/>
                    <a:pt x="152033" y="101872"/>
                    <a:pt x="155642" y="101136"/>
                  </a:cubicBezTo>
                  <a:close/>
                  <a:moveTo>
                    <a:pt x="155642" y="71682"/>
                  </a:moveTo>
                  <a:lnTo>
                    <a:pt x="155642" y="80262"/>
                  </a:lnTo>
                  <a:cubicBezTo>
                    <a:pt x="146884" y="81271"/>
                    <a:pt x="138399" y="84041"/>
                    <a:pt x="130977" y="88502"/>
                  </a:cubicBezTo>
                  <a:cubicBezTo>
                    <a:pt x="114553" y="98373"/>
                    <a:pt x="106002" y="114914"/>
                    <a:pt x="108739" y="131558"/>
                  </a:cubicBezTo>
                  <a:cubicBezTo>
                    <a:pt x="115295" y="158411"/>
                    <a:pt x="136134" y="163738"/>
                    <a:pt x="155642" y="168396"/>
                  </a:cubicBezTo>
                  <a:lnTo>
                    <a:pt x="155642" y="221640"/>
                  </a:lnTo>
                  <a:cubicBezTo>
                    <a:pt x="153685" y="221275"/>
                    <a:pt x="151780" y="220690"/>
                    <a:pt x="149938" y="219941"/>
                  </a:cubicBezTo>
                  <a:cubicBezTo>
                    <a:pt x="139816" y="215826"/>
                    <a:pt x="133265" y="207411"/>
                    <a:pt x="132912" y="198070"/>
                  </a:cubicBezTo>
                  <a:lnTo>
                    <a:pt x="108228" y="198712"/>
                  </a:lnTo>
                  <a:cubicBezTo>
                    <a:pt x="108868" y="215628"/>
                    <a:pt x="120731" y="230866"/>
                    <a:pt x="139062" y="238319"/>
                  </a:cubicBezTo>
                  <a:cubicBezTo>
                    <a:pt x="144367" y="240477"/>
                    <a:pt x="149963" y="241879"/>
                    <a:pt x="155642" y="242519"/>
                  </a:cubicBezTo>
                  <a:lnTo>
                    <a:pt x="155642" y="251106"/>
                  </a:lnTo>
                  <a:lnTo>
                    <a:pt x="170579" y="251106"/>
                  </a:lnTo>
                  <a:lnTo>
                    <a:pt x="170579" y="242574"/>
                  </a:lnTo>
                  <a:cubicBezTo>
                    <a:pt x="179507" y="241618"/>
                    <a:pt x="188165" y="238828"/>
                    <a:pt x="195722" y="234286"/>
                  </a:cubicBezTo>
                  <a:cubicBezTo>
                    <a:pt x="212251" y="224352"/>
                    <a:pt x="220806" y="207660"/>
                    <a:pt x="217958" y="190902"/>
                  </a:cubicBezTo>
                  <a:cubicBezTo>
                    <a:pt x="209753" y="161277"/>
                    <a:pt x="189354" y="154719"/>
                    <a:pt x="170579" y="150882"/>
                  </a:cubicBezTo>
                  <a:lnTo>
                    <a:pt x="170579" y="101047"/>
                  </a:lnTo>
                  <a:cubicBezTo>
                    <a:pt x="172700" y="101419"/>
                    <a:pt x="174768" y="102037"/>
                    <a:pt x="176761" y="102847"/>
                  </a:cubicBezTo>
                  <a:cubicBezTo>
                    <a:pt x="186883" y="106963"/>
                    <a:pt x="193434" y="115377"/>
                    <a:pt x="193787" y="124718"/>
                  </a:cubicBezTo>
                  <a:lnTo>
                    <a:pt x="218470" y="124077"/>
                  </a:lnTo>
                  <a:cubicBezTo>
                    <a:pt x="217830" y="107161"/>
                    <a:pt x="205967" y="91923"/>
                    <a:pt x="187636" y="84469"/>
                  </a:cubicBezTo>
                  <a:cubicBezTo>
                    <a:pt x="182182" y="82251"/>
                    <a:pt x="176420" y="80831"/>
                    <a:pt x="170579" y="80210"/>
                  </a:cubicBezTo>
                  <a:lnTo>
                    <a:pt x="170579" y="71682"/>
                  </a:lnTo>
                  <a:close/>
                  <a:moveTo>
                    <a:pt x="161927" y="36818"/>
                  </a:moveTo>
                  <a:cubicBezTo>
                    <a:pt x="231023" y="36818"/>
                    <a:pt x="287036" y="92831"/>
                    <a:pt x="287036" y="161927"/>
                  </a:cubicBezTo>
                  <a:cubicBezTo>
                    <a:pt x="287036" y="231023"/>
                    <a:pt x="231023" y="287036"/>
                    <a:pt x="161927" y="287036"/>
                  </a:cubicBezTo>
                  <a:cubicBezTo>
                    <a:pt x="92831" y="287036"/>
                    <a:pt x="36818" y="231023"/>
                    <a:pt x="36818" y="161927"/>
                  </a:cubicBezTo>
                  <a:cubicBezTo>
                    <a:pt x="36818" y="92831"/>
                    <a:pt x="92831" y="36818"/>
                    <a:pt x="161927" y="36818"/>
                  </a:cubicBezTo>
                  <a:close/>
                  <a:moveTo>
                    <a:pt x="161927" y="24767"/>
                  </a:moveTo>
                  <a:cubicBezTo>
                    <a:pt x="86176" y="24767"/>
                    <a:pt x="24767" y="86176"/>
                    <a:pt x="24767" y="161927"/>
                  </a:cubicBezTo>
                  <a:cubicBezTo>
                    <a:pt x="24767" y="237678"/>
                    <a:pt x="86176" y="299087"/>
                    <a:pt x="161927" y="299087"/>
                  </a:cubicBezTo>
                  <a:cubicBezTo>
                    <a:pt x="237678" y="299087"/>
                    <a:pt x="299087" y="237678"/>
                    <a:pt x="299087" y="161927"/>
                  </a:cubicBezTo>
                  <a:cubicBezTo>
                    <a:pt x="299087" y="86176"/>
                    <a:pt x="237678" y="24767"/>
                    <a:pt x="161927" y="24767"/>
                  </a:cubicBezTo>
                  <a:close/>
                  <a:moveTo>
                    <a:pt x="161928" y="0"/>
                  </a:moveTo>
                  <a:cubicBezTo>
                    <a:pt x="251358" y="0"/>
                    <a:pt x="323856" y="72498"/>
                    <a:pt x="323856" y="161928"/>
                  </a:cubicBezTo>
                  <a:cubicBezTo>
                    <a:pt x="323856" y="251358"/>
                    <a:pt x="251358" y="323856"/>
                    <a:pt x="161928" y="323856"/>
                  </a:cubicBezTo>
                  <a:cubicBezTo>
                    <a:pt x="72498" y="323856"/>
                    <a:pt x="0" y="251358"/>
                    <a:pt x="0" y="161928"/>
                  </a:cubicBezTo>
                  <a:cubicBezTo>
                    <a:pt x="0" y="72498"/>
                    <a:pt x="72498" y="0"/>
                    <a:pt x="1619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84E49D1A-E318-430A-AAF8-07152C9226A1}"/>
                </a:ext>
              </a:extLst>
            </p:cNvPr>
            <p:cNvSpPr/>
            <p:nvPr/>
          </p:nvSpPr>
          <p:spPr>
            <a:xfrm>
              <a:off x="9856004" y="4153227"/>
              <a:ext cx="330039" cy="330039"/>
            </a:xfrm>
            <a:custGeom>
              <a:avLst/>
              <a:gdLst>
                <a:gd name="connsiteX0" fmla="*/ 170579 w 323856"/>
                <a:gd name="connsiteY0" fmla="*/ 172402 h 323856"/>
                <a:gd name="connsiteX1" fmla="*/ 193504 w 323856"/>
                <a:gd name="connsiteY1" fmla="*/ 193757 h 323856"/>
                <a:gd name="connsiteX2" fmla="*/ 181225 w 323856"/>
                <a:gd name="connsiteY2" fmla="*/ 217714 h 323856"/>
                <a:gd name="connsiteX3" fmla="*/ 170579 w 323856"/>
                <a:gd name="connsiteY3" fmla="*/ 221770 h 323856"/>
                <a:gd name="connsiteX4" fmla="*/ 155642 w 323856"/>
                <a:gd name="connsiteY4" fmla="*/ 101136 h 323856"/>
                <a:gd name="connsiteX5" fmla="*/ 155642 w 323856"/>
                <a:gd name="connsiteY5" fmla="*/ 147820 h 323856"/>
                <a:gd name="connsiteX6" fmla="*/ 133195 w 323856"/>
                <a:gd name="connsiteY6" fmla="*/ 129031 h 323856"/>
                <a:gd name="connsiteX7" fmla="*/ 145473 w 323856"/>
                <a:gd name="connsiteY7" fmla="*/ 105074 h 323856"/>
                <a:gd name="connsiteX8" fmla="*/ 155642 w 323856"/>
                <a:gd name="connsiteY8" fmla="*/ 101136 h 323856"/>
                <a:gd name="connsiteX9" fmla="*/ 155642 w 323856"/>
                <a:gd name="connsiteY9" fmla="*/ 71682 h 323856"/>
                <a:gd name="connsiteX10" fmla="*/ 155642 w 323856"/>
                <a:gd name="connsiteY10" fmla="*/ 80262 h 323856"/>
                <a:gd name="connsiteX11" fmla="*/ 130977 w 323856"/>
                <a:gd name="connsiteY11" fmla="*/ 88502 h 323856"/>
                <a:gd name="connsiteX12" fmla="*/ 108739 w 323856"/>
                <a:gd name="connsiteY12" fmla="*/ 131558 h 323856"/>
                <a:gd name="connsiteX13" fmla="*/ 155642 w 323856"/>
                <a:gd name="connsiteY13" fmla="*/ 168396 h 323856"/>
                <a:gd name="connsiteX14" fmla="*/ 155642 w 323856"/>
                <a:gd name="connsiteY14" fmla="*/ 221640 h 323856"/>
                <a:gd name="connsiteX15" fmla="*/ 149938 w 323856"/>
                <a:gd name="connsiteY15" fmla="*/ 219941 h 323856"/>
                <a:gd name="connsiteX16" fmla="*/ 132912 w 323856"/>
                <a:gd name="connsiteY16" fmla="*/ 198070 h 323856"/>
                <a:gd name="connsiteX17" fmla="*/ 108228 w 323856"/>
                <a:gd name="connsiteY17" fmla="*/ 198712 h 323856"/>
                <a:gd name="connsiteX18" fmla="*/ 139062 w 323856"/>
                <a:gd name="connsiteY18" fmla="*/ 238319 h 323856"/>
                <a:gd name="connsiteX19" fmla="*/ 155642 w 323856"/>
                <a:gd name="connsiteY19" fmla="*/ 242519 h 323856"/>
                <a:gd name="connsiteX20" fmla="*/ 155642 w 323856"/>
                <a:gd name="connsiteY20" fmla="*/ 251106 h 323856"/>
                <a:gd name="connsiteX21" fmla="*/ 170579 w 323856"/>
                <a:gd name="connsiteY21" fmla="*/ 251106 h 323856"/>
                <a:gd name="connsiteX22" fmla="*/ 170579 w 323856"/>
                <a:gd name="connsiteY22" fmla="*/ 242574 h 323856"/>
                <a:gd name="connsiteX23" fmla="*/ 195722 w 323856"/>
                <a:gd name="connsiteY23" fmla="*/ 234286 h 323856"/>
                <a:gd name="connsiteX24" fmla="*/ 217958 w 323856"/>
                <a:gd name="connsiteY24" fmla="*/ 190902 h 323856"/>
                <a:gd name="connsiteX25" fmla="*/ 170579 w 323856"/>
                <a:gd name="connsiteY25" fmla="*/ 150882 h 323856"/>
                <a:gd name="connsiteX26" fmla="*/ 170579 w 323856"/>
                <a:gd name="connsiteY26" fmla="*/ 101047 h 323856"/>
                <a:gd name="connsiteX27" fmla="*/ 176761 w 323856"/>
                <a:gd name="connsiteY27" fmla="*/ 102847 h 323856"/>
                <a:gd name="connsiteX28" fmla="*/ 193787 w 323856"/>
                <a:gd name="connsiteY28" fmla="*/ 124718 h 323856"/>
                <a:gd name="connsiteX29" fmla="*/ 218470 w 323856"/>
                <a:gd name="connsiteY29" fmla="*/ 124077 h 323856"/>
                <a:gd name="connsiteX30" fmla="*/ 187636 w 323856"/>
                <a:gd name="connsiteY30" fmla="*/ 84469 h 323856"/>
                <a:gd name="connsiteX31" fmla="*/ 170579 w 323856"/>
                <a:gd name="connsiteY31" fmla="*/ 80210 h 323856"/>
                <a:gd name="connsiteX32" fmla="*/ 170579 w 323856"/>
                <a:gd name="connsiteY32" fmla="*/ 71682 h 323856"/>
                <a:gd name="connsiteX33" fmla="*/ 161927 w 323856"/>
                <a:gd name="connsiteY33" fmla="*/ 36818 h 323856"/>
                <a:gd name="connsiteX34" fmla="*/ 287036 w 323856"/>
                <a:gd name="connsiteY34" fmla="*/ 161927 h 323856"/>
                <a:gd name="connsiteX35" fmla="*/ 161927 w 323856"/>
                <a:gd name="connsiteY35" fmla="*/ 287036 h 323856"/>
                <a:gd name="connsiteX36" fmla="*/ 36818 w 323856"/>
                <a:gd name="connsiteY36" fmla="*/ 161927 h 323856"/>
                <a:gd name="connsiteX37" fmla="*/ 161927 w 323856"/>
                <a:gd name="connsiteY37" fmla="*/ 36818 h 323856"/>
                <a:gd name="connsiteX38" fmla="*/ 161927 w 323856"/>
                <a:gd name="connsiteY38" fmla="*/ 24767 h 323856"/>
                <a:gd name="connsiteX39" fmla="*/ 24767 w 323856"/>
                <a:gd name="connsiteY39" fmla="*/ 161927 h 323856"/>
                <a:gd name="connsiteX40" fmla="*/ 161927 w 323856"/>
                <a:gd name="connsiteY40" fmla="*/ 299087 h 323856"/>
                <a:gd name="connsiteX41" fmla="*/ 299087 w 323856"/>
                <a:gd name="connsiteY41" fmla="*/ 161927 h 323856"/>
                <a:gd name="connsiteX42" fmla="*/ 161927 w 323856"/>
                <a:gd name="connsiteY42" fmla="*/ 24767 h 323856"/>
                <a:gd name="connsiteX43" fmla="*/ 161928 w 323856"/>
                <a:gd name="connsiteY43" fmla="*/ 0 h 323856"/>
                <a:gd name="connsiteX44" fmla="*/ 323856 w 323856"/>
                <a:gd name="connsiteY44" fmla="*/ 161928 h 323856"/>
                <a:gd name="connsiteX45" fmla="*/ 161928 w 323856"/>
                <a:gd name="connsiteY45" fmla="*/ 323856 h 323856"/>
                <a:gd name="connsiteX46" fmla="*/ 0 w 323856"/>
                <a:gd name="connsiteY46" fmla="*/ 161928 h 323856"/>
                <a:gd name="connsiteX47" fmla="*/ 161928 w 323856"/>
                <a:gd name="connsiteY47" fmla="*/ 0 h 323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323856" h="323856">
                  <a:moveTo>
                    <a:pt x="170579" y="172402"/>
                  </a:moveTo>
                  <a:cubicBezTo>
                    <a:pt x="181595" y="175946"/>
                    <a:pt x="190477" y="181412"/>
                    <a:pt x="193504" y="193757"/>
                  </a:cubicBezTo>
                  <a:cubicBezTo>
                    <a:pt x="195077" y="203012"/>
                    <a:pt x="190353" y="212229"/>
                    <a:pt x="181225" y="217714"/>
                  </a:cubicBezTo>
                  <a:cubicBezTo>
                    <a:pt x="177975" y="219668"/>
                    <a:pt x="174357" y="221034"/>
                    <a:pt x="170579" y="221770"/>
                  </a:cubicBezTo>
                  <a:close/>
                  <a:moveTo>
                    <a:pt x="155642" y="101136"/>
                  </a:moveTo>
                  <a:lnTo>
                    <a:pt x="155642" y="147820"/>
                  </a:lnTo>
                  <a:cubicBezTo>
                    <a:pt x="144071" y="145179"/>
                    <a:pt x="135097" y="141106"/>
                    <a:pt x="133195" y="129031"/>
                  </a:cubicBezTo>
                  <a:cubicBezTo>
                    <a:pt x="131622" y="119777"/>
                    <a:pt x="136346" y="110560"/>
                    <a:pt x="145473" y="105074"/>
                  </a:cubicBezTo>
                  <a:cubicBezTo>
                    <a:pt x="148584" y="103204"/>
                    <a:pt x="152033" y="101872"/>
                    <a:pt x="155642" y="101136"/>
                  </a:cubicBezTo>
                  <a:close/>
                  <a:moveTo>
                    <a:pt x="155642" y="71682"/>
                  </a:moveTo>
                  <a:lnTo>
                    <a:pt x="155642" y="80262"/>
                  </a:lnTo>
                  <a:cubicBezTo>
                    <a:pt x="146884" y="81271"/>
                    <a:pt x="138399" y="84041"/>
                    <a:pt x="130977" y="88502"/>
                  </a:cubicBezTo>
                  <a:cubicBezTo>
                    <a:pt x="114553" y="98373"/>
                    <a:pt x="106002" y="114914"/>
                    <a:pt x="108739" y="131558"/>
                  </a:cubicBezTo>
                  <a:cubicBezTo>
                    <a:pt x="115295" y="158411"/>
                    <a:pt x="136134" y="163738"/>
                    <a:pt x="155642" y="168396"/>
                  </a:cubicBezTo>
                  <a:lnTo>
                    <a:pt x="155642" y="221640"/>
                  </a:lnTo>
                  <a:cubicBezTo>
                    <a:pt x="153685" y="221275"/>
                    <a:pt x="151780" y="220690"/>
                    <a:pt x="149938" y="219941"/>
                  </a:cubicBezTo>
                  <a:cubicBezTo>
                    <a:pt x="139816" y="215826"/>
                    <a:pt x="133265" y="207411"/>
                    <a:pt x="132912" y="198070"/>
                  </a:cubicBezTo>
                  <a:lnTo>
                    <a:pt x="108228" y="198712"/>
                  </a:lnTo>
                  <a:cubicBezTo>
                    <a:pt x="108868" y="215628"/>
                    <a:pt x="120731" y="230866"/>
                    <a:pt x="139062" y="238319"/>
                  </a:cubicBezTo>
                  <a:cubicBezTo>
                    <a:pt x="144367" y="240477"/>
                    <a:pt x="149963" y="241879"/>
                    <a:pt x="155642" y="242519"/>
                  </a:cubicBezTo>
                  <a:lnTo>
                    <a:pt x="155642" y="251106"/>
                  </a:lnTo>
                  <a:lnTo>
                    <a:pt x="170579" y="251106"/>
                  </a:lnTo>
                  <a:lnTo>
                    <a:pt x="170579" y="242574"/>
                  </a:lnTo>
                  <a:cubicBezTo>
                    <a:pt x="179507" y="241618"/>
                    <a:pt x="188165" y="238828"/>
                    <a:pt x="195722" y="234286"/>
                  </a:cubicBezTo>
                  <a:cubicBezTo>
                    <a:pt x="212251" y="224352"/>
                    <a:pt x="220806" y="207660"/>
                    <a:pt x="217958" y="190902"/>
                  </a:cubicBezTo>
                  <a:cubicBezTo>
                    <a:pt x="209753" y="161277"/>
                    <a:pt x="189354" y="154719"/>
                    <a:pt x="170579" y="150882"/>
                  </a:cubicBezTo>
                  <a:lnTo>
                    <a:pt x="170579" y="101047"/>
                  </a:lnTo>
                  <a:cubicBezTo>
                    <a:pt x="172700" y="101419"/>
                    <a:pt x="174768" y="102037"/>
                    <a:pt x="176761" y="102847"/>
                  </a:cubicBezTo>
                  <a:cubicBezTo>
                    <a:pt x="186883" y="106963"/>
                    <a:pt x="193434" y="115377"/>
                    <a:pt x="193787" y="124718"/>
                  </a:cubicBezTo>
                  <a:lnTo>
                    <a:pt x="218470" y="124077"/>
                  </a:lnTo>
                  <a:cubicBezTo>
                    <a:pt x="217830" y="107161"/>
                    <a:pt x="205967" y="91923"/>
                    <a:pt x="187636" y="84469"/>
                  </a:cubicBezTo>
                  <a:cubicBezTo>
                    <a:pt x="182182" y="82251"/>
                    <a:pt x="176420" y="80831"/>
                    <a:pt x="170579" y="80210"/>
                  </a:cubicBezTo>
                  <a:lnTo>
                    <a:pt x="170579" y="71682"/>
                  </a:lnTo>
                  <a:close/>
                  <a:moveTo>
                    <a:pt x="161927" y="36818"/>
                  </a:moveTo>
                  <a:cubicBezTo>
                    <a:pt x="231023" y="36818"/>
                    <a:pt x="287036" y="92831"/>
                    <a:pt x="287036" y="161927"/>
                  </a:cubicBezTo>
                  <a:cubicBezTo>
                    <a:pt x="287036" y="231023"/>
                    <a:pt x="231023" y="287036"/>
                    <a:pt x="161927" y="287036"/>
                  </a:cubicBezTo>
                  <a:cubicBezTo>
                    <a:pt x="92831" y="287036"/>
                    <a:pt x="36818" y="231023"/>
                    <a:pt x="36818" y="161927"/>
                  </a:cubicBezTo>
                  <a:cubicBezTo>
                    <a:pt x="36818" y="92831"/>
                    <a:pt x="92831" y="36818"/>
                    <a:pt x="161927" y="36818"/>
                  </a:cubicBezTo>
                  <a:close/>
                  <a:moveTo>
                    <a:pt x="161927" y="24767"/>
                  </a:moveTo>
                  <a:cubicBezTo>
                    <a:pt x="86176" y="24767"/>
                    <a:pt x="24767" y="86176"/>
                    <a:pt x="24767" y="161927"/>
                  </a:cubicBezTo>
                  <a:cubicBezTo>
                    <a:pt x="24767" y="237678"/>
                    <a:pt x="86176" y="299087"/>
                    <a:pt x="161927" y="299087"/>
                  </a:cubicBezTo>
                  <a:cubicBezTo>
                    <a:pt x="237678" y="299087"/>
                    <a:pt x="299087" y="237678"/>
                    <a:pt x="299087" y="161927"/>
                  </a:cubicBezTo>
                  <a:cubicBezTo>
                    <a:pt x="299087" y="86176"/>
                    <a:pt x="237678" y="24767"/>
                    <a:pt x="161927" y="24767"/>
                  </a:cubicBezTo>
                  <a:close/>
                  <a:moveTo>
                    <a:pt x="161928" y="0"/>
                  </a:moveTo>
                  <a:cubicBezTo>
                    <a:pt x="251358" y="0"/>
                    <a:pt x="323856" y="72498"/>
                    <a:pt x="323856" y="161928"/>
                  </a:cubicBezTo>
                  <a:cubicBezTo>
                    <a:pt x="323856" y="251358"/>
                    <a:pt x="251358" y="323856"/>
                    <a:pt x="161928" y="323856"/>
                  </a:cubicBezTo>
                  <a:cubicBezTo>
                    <a:pt x="72498" y="323856"/>
                    <a:pt x="0" y="251358"/>
                    <a:pt x="0" y="161928"/>
                  </a:cubicBezTo>
                  <a:cubicBezTo>
                    <a:pt x="0" y="72498"/>
                    <a:pt x="72498" y="0"/>
                    <a:pt x="1619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3DAF6A1B-B467-4A0E-A2E3-7B619C960A9C}"/>
                </a:ext>
              </a:extLst>
            </p:cNvPr>
            <p:cNvSpPr/>
            <p:nvPr/>
          </p:nvSpPr>
          <p:spPr>
            <a:xfrm>
              <a:off x="9352440" y="4022883"/>
              <a:ext cx="330039" cy="330039"/>
            </a:xfrm>
            <a:custGeom>
              <a:avLst/>
              <a:gdLst>
                <a:gd name="connsiteX0" fmla="*/ 170579 w 323856"/>
                <a:gd name="connsiteY0" fmla="*/ 172402 h 323856"/>
                <a:gd name="connsiteX1" fmla="*/ 193504 w 323856"/>
                <a:gd name="connsiteY1" fmla="*/ 193757 h 323856"/>
                <a:gd name="connsiteX2" fmla="*/ 181225 w 323856"/>
                <a:gd name="connsiteY2" fmla="*/ 217714 h 323856"/>
                <a:gd name="connsiteX3" fmla="*/ 170579 w 323856"/>
                <a:gd name="connsiteY3" fmla="*/ 221770 h 323856"/>
                <a:gd name="connsiteX4" fmla="*/ 155642 w 323856"/>
                <a:gd name="connsiteY4" fmla="*/ 101136 h 323856"/>
                <a:gd name="connsiteX5" fmla="*/ 155642 w 323856"/>
                <a:gd name="connsiteY5" fmla="*/ 147820 h 323856"/>
                <a:gd name="connsiteX6" fmla="*/ 133195 w 323856"/>
                <a:gd name="connsiteY6" fmla="*/ 129031 h 323856"/>
                <a:gd name="connsiteX7" fmla="*/ 145473 w 323856"/>
                <a:gd name="connsiteY7" fmla="*/ 105074 h 323856"/>
                <a:gd name="connsiteX8" fmla="*/ 155642 w 323856"/>
                <a:gd name="connsiteY8" fmla="*/ 101136 h 323856"/>
                <a:gd name="connsiteX9" fmla="*/ 155642 w 323856"/>
                <a:gd name="connsiteY9" fmla="*/ 71682 h 323856"/>
                <a:gd name="connsiteX10" fmla="*/ 155642 w 323856"/>
                <a:gd name="connsiteY10" fmla="*/ 80262 h 323856"/>
                <a:gd name="connsiteX11" fmla="*/ 130977 w 323856"/>
                <a:gd name="connsiteY11" fmla="*/ 88502 h 323856"/>
                <a:gd name="connsiteX12" fmla="*/ 108739 w 323856"/>
                <a:gd name="connsiteY12" fmla="*/ 131558 h 323856"/>
                <a:gd name="connsiteX13" fmla="*/ 155642 w 323856"/>
                <a:gd name="connsiteY13" fmla="*/ 168396 h 323856"/>
                <a:gd name="connsiteX14" fmla="*/ 155642 w 323856"/>
                <a:gd name="connsiteY14" fmla="*/ 221640 h 323856"/>
                <a:gd name="connsiteX15" fmla="*/ 149938 w 323856"/>
                <a:gd name="connsiteY15" fmla="*/ 219941 h 323856"/>
                <a:gd name="connsiteX16" fmla="*/ 132912 w 323856"/>
                <a:gd name="connsiteY16" fmla="*/ 198070 h 323856"/>
                <a:gd name="connsiteX17" fmla="*/ 108228 w 323856"/>
                <a:gd name="connsiteY17" fmla="*/ 198712 h 323856"/>
                <a:gd name="connsiteX18" fmla="*/ 139062 w 323856"/>
                <a:gd name="connsiteY18" fmla="*/ 238319 h 323856"/>
                <a:gd name="connsiteX19" fmla="*/ 155642 w 323856"/>
                <a:gd name="connsiteY19" fmla="*/ 242519 h 323856"/>
                <a:gd name="connsiteX20" fmla="*/ 155642 w 323856"/>
                <a:gd name="connsiteY20" fmla="*/ 251106 h 323856"/>
                <a:gd name="connsiteX21" fmla="*/ 170579 w 323856"/>
                <a:gd name="connsiteY21" fmla="*/ 251106 h 323856"/>
                <a:gd name="connsiteX22" fmla="*/ 170579 w 323856"/>
                <a:gd name="connsiteY22" fmla="*/ 242574 h 323856"/>
                <a:gd name="connsiteX23" fmla="*/ 195722 w 323856"/>
                <a:gd name="connsiteY23" fmla="*/ 234286 h 323856"/>
                <a:gd name="connsiteX24" fmla="*/ 217958 w 323856"/>
                <a:gd name="connsiteY24" fmla="*/ 190902 h 323856"/>
                <a:gd name="connsiteX25" fmla="*/ 170579 w 323856"/>
                <a:gd name="connsiteY25" fmla="*/ 150882 h 323856"/>
                <a:gd name="connsiteX26" fmla="*/ 170579 w 323856"/>
                <a:gd name="connsiteY26" fmla="*/ 101047 h 323856"/>
                <a:gd name="connsiteX27" fmla="*/ 176761 w 323856"/>
                <a:gd name="connsiteY27" fmla="*/ 102847 h 323856"/>
                <a:gd name="connsiteX28" fmla="*/ 193787 w 323856"/>
                <a:gd name="connsiteY28" fmla="*/ 124718 h 323856"/>
                <a:gd name="connsiteX29" fmla="*/ 218470 w 323856"/>
                <a:gd name="connsiteY29" fmla="*/ 124077 h 323856"/>
                <a:gd name="connsiteX30" fmla="*/ 187636 w 323856"/>
                <a:gd name="connsiteY30" fmla="*/ 84469 h 323856"/>
                <a:gd name="connsiteX31" fmla="*/ 170579 w 323856"/>
                <a:gd name="connsiteY31" fmla="*/ 80210 h 323856"/>
                <a:gd name="connsiteX32" fmla="*/ 170579 w 323856"/>
                <a:gd name="connsiteY32" fmla="*/ 71682 h 323856"/>
                <a:gd name="connsiteX33" fmla="*/ 161927 w 323856"/>
                <a:gd name="connsiteY33" fmla="*/ 36818 h 323856"/>
                <a:gd name="connsiteX34" fmla="*/ 287036 w 323856"/>
                <a:gd name="connsiteY34" fmla="*/ 161927 h 323856"/>
                <a:gd name="connsiteX35" fmla="*/ 161927 w 323856"/>
                <a:gd name="connsiteY35" fmla="*/ 287036 h 323856"/>
                <a:gd name="connsiteX36" fmla="*/ 36818 w 323856"/>
                <a:gd name="connsiteY36" fmla="*/ 161927 h 323856"/>
                <a:gd name="connsiteX37" fmla="*/ 161927 w 323856"/>
                <a:gd name="connsiteY37" fmla="*/ 36818 h 323856"/>
                <a:gd name="connsiteX38" fmla="*/ 161927 w 323856"/>
                <a:gd name="connsiteY38" fmla="*/ 24767 h 323856"/>
                <a:gd name="connsiteX39" fmla="*/ 24767 w 323856"/>
                <a:gd name="connsiteY39" fmla="*/ 161927 h 323856"/>
                <a:gd name="connsiteX40" fmla="*/ 161927 w 323856"/>
                <a:gd name="connsiteY40" fmla="*/ 299087 h 323856"/>
                <a:gd name="connsiteX41" fmla="*/ 299087 w 323856"/>
                <a:gd name="connsiteY41" fmla="*/ 161927 h 323856"/>
                <a:gd name="connsiteX42" fmla="*/ 161927 w 323856"/>
                <a:gd name="connsiteY42" fmla="*/ 24767 h 323856"/>
                <a:gd name="connsiteX43" fmla="*/ 161928 w 323856"/>
                <a:gd name="connsiteY43" fmla="*/ 0 h 323856"/>
                <a:gd name="connsiteX44" fmla="*/ 323856 w 323856"/>
                <a:gd name="connsiteY44" fmla="*/ 161928 h 323856"/>
                <a:gd name="connsiteX45" fmla="*/ 161928 w 323856"/>
                <a:gd name="connsiteY45" fmla="*/ 323856 h 323856"/>
                <a:gd name="connsiteX46" fmla="*/ 0 w 323856"/>
                <a:gd name="connsiteY46" fmla="*/ 161928 h 323856"/>
                <a:gd name="connsiteX47" fmla="*/ 161928 w 323856"/>
                <a:gd name="connsiteY47" fmla="*/ 0 h 323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323856" h="323856">
                  <a:moveTo>
                    <a:pt x="170579" y="172402"/>
                  </a:moveTo>
                  <a:cubicBezTo>
                    <a:pt x="181595" y="175946"/>
                    <a:pt x="190477" y="181412"/>
                    <a:pt x="193504" y="193757"/>
                  </a:cubicBezTo>
                  <a:cubicBezTo>
                    <a:pt x="195077" y="203012"/>
                    <a:pt x="190353" y="212229"/>
                    <a:pt x="181225" y="217714"/>
                  </a:cubicBezTo>
                  <a:cubicBezTo>
                    <a:pt x="177975" y="219668"/>
                    <a:pt x="174357" y="221034"/>
                    <a:pt x="170579" y="221770"/>
                  </a:cubicBezTo>
                  <a:close/>
                  <a:moveTo>
                    <a:pt x="155642" y="101136"/>
                  </a:moveTo>
                  <a:lnTo>
                    <a:pt x="155642" y="147820"/>
                  </a:lnTo>
                  <a:cubicBezTo>
                    <a:pt x="144071" y="145179"/>
                    <a:pt x="135097" y="141106"/>
                    <a:pt x="133195" y="129031"/>
                  </a:cubicBezTo>
                  <a:cubicBezTo>
                    <a:pt x="131622" y="119777"/>
                    <a:pt x="136346" y="110560"/>
                    <a:pt x="145473" y="105074"/>
                  </a:cubicBezTo>
                  <a:cubicBezTo>
                    <a:pt x="148584" y="103204"/>
                    <a:pt x="152033" y="101872"/>
                    <a:pt x="155642" y="101136"/>
                  </a:cubicBezTo>
                  <a:close/>
                  <a:moveTo>
                    <a:pt x="155642" y="71682"/>
                  </a:moveTo>
                  <a:lnTo>
                    <a:pt x="155642" y="80262"/>
                  </a:lnTo>
                  <a:cubicBezTo>
                    <a:pt x="146884" y="81271"/>
                    <a:pt x="138399" y="84041"/>
                    <a:pt x="130977" y="88502"/>
                  </a:cubicBezTo>
                  <a:cubicBezTo>
                    <a:pt x="114553" y="98373"/>
                    <a:pt x="106002" y="114914"/>
                    <a:pt x="108739" y="131558"/>
                  </a:cubicBezTo>
                  <a:cubicBezTo>
                    <a:pt x="115295" y="158411"/>
                    <a:pt x="136134" y="163738"/>
                    <a:pt x="155642" y="168396"/>
                  </a:cubicBezTo>
                  <a:lnTo>
                    <a:pt x="155642" y="221640"/>
                  </a:lnTo>
                  <a:cubicBezTo>
                    <a:pt x="153685" y="221275"/>
                    <a:pt x="151780" y="220690"/>
                    <a:pt x="149938" y="219941"/>
                  </a:cubicBezTo>
                  <a:cubicBezTo>
                    <a:pt x="139816" y="215826"/>
                    <a:pt x="133265" y="207411"/>
                    <a:pt x="132912" y="198070"/>
                  </a:cubicBezTo>
                  <a:lnTo>
                    <a:pt x="108228" y="198712"/>
                  </a:lnTo>
                  <a:cubicBezTo>
                    <a:pt x="108868" y="215628"/>
                    <a:pt x="120731" y="230866"/>
                    <a:pt x="139062" y="238319"/>
                  </a:cubicBezTo>
                  <a:cubicBezTo>
                    <a:pt x="144367" y="240477"/>
                    <a:pt x="149963" y="241879"/>
                    <a:pt x="155642" y="242519"/>
                  </a:cubicBezTo>
                  <a:lnTo>
                    <a:pt x="155642" y="251106"/>
                  </a:lnTo>
                  <a:lnTo>
                    <a:pt x="170579" y="251106"/>
                  </a:lnTo>
                  <a:lnTo>
                    <a:pt x="170579" y="242574"/>
                  </a:lnTo>
                  <a:cubicBezTo>
                    <a:pt x="179507" y="241618"/>
                    <a:pt x="188165" y="238828"/>
                    <a:pt x="195722" y="234286"/>
                  </a:cubicBezTo>
                  <a:cubicBezTo>
                    <a:pt x="212251" y="224352"/>
                    <a:pt x="220806" y="207660"/>
                    <a:pt x="217958" y="190902"/>
                  </a:cubicBezTo>
                  <a:cubicBezTo>
                    <a:pt x="209753" y="161277"/>
                    <a:pt x="189354" y="154719"/>
                    <a:pt x="170579" y="150882"/>
                  </a:cubicBezTo>
                  <a:lnTo>
                    <a:pt x="170579" y="101047"/>
                  </a:lnTo>
                  <a:cubicBezTo>
                    <a:pt x="172700" y="101419"/>
                    <a:pt x="174768" y="102037"/>
                    <a:pt x="176761" y="102847"/>
                  </a:cubicBezTo>
                  <a:cubicBezTo>
                    <a:pt x="186883" y="106963"/>
                    <a:pt x="193434" y="115377"/>
                    <a:pt x="193787" y="124718"/>
                  </a:cubicBezTo>
                  <a:lnTo>
                    <a:pt x="218470" y="124077"/>
                  </a:lnTo>
                  <a:cubicBezTo>
                    <a:pt x="217830" y="107161"/>
                    <a:pt x="205967" y="91923"/>
                    <a:pt x="187636" y="84469"/>
                  </a:cubicBezTo>
                  <a:cubicBezTo>
                    <a:pt x="182182" y="82251"/>
                    <a:pt x="176420" y="80831"/>
                    <a:pt x="170579" y="80210"/>
                  </a:cubicBezTo>
                  <a:lnTo>
                    <a:pt x="170579" y="71682"/>
                  </a:lnTo>
                  <a:close/>
                  <a:moveTo>
                    <a:pt x="161927" y="36818"/>
                  </a:moveTo>
                  <a:cubicBezTo>
                    <a:pt x="231023" y="36818"/>
                    <a:pt x="287036" y="92831"/>
                    <a:pt x="287036" y="161927"/>
                  </a:cubicBezTo>
                  <a:cubicBezTo>
                    <a:pt x="287036" y="231023"/>
                    <a:pt x="231023" y="287036"/>
                    <a:pt x="161927" y="287036"/>
                  </a:cubicBezTo>
                  <a:cubicBezTo>
                    <a:pt x="92831" y="287036"/>
                    <a:pt x="36818" y="231023"/>
                    <a:pt x="36818" y="161927"/>
                  </a:cubicBezTo>
                  <a:cubicBezTo>
                    <a:pt x="36818" y="92831"/>
                    <a:pt x="92831" y="36818"/>
                    <a:pt x="161927" y="36818"/>
                  </a:cubicBezTo>
                  <a:close/>
                  <a:moveTo>
                    <a:pt x="161927" y="24767"/>
                  </a:moveTo>
                  <a:cubicBezTo>
                    <a:pt x="86176" y="24767"/>
                    <a:pt x="24767" y="86176"/>
                    <a:pt x="24767" y="161927"/>
                  </a:cubicBezTo>
                  <a:cubicBezTo>
                    <a:pt x="24767" y="237678"/>
                    <a:pt x="86176" y="299087"/>
                    <a:pt x="161927" y="299087"/>
                  </a:cubicBezTo>
                  <a:cubicBezTo>
                    <a:pt x="237678" y="299087"/>
                    <a:pt x="299087" y="237678"/>
                    <a:pt x="299087" y="161927"/>
                  </a:cubicBezTo>
                  <a:cubicBezTo>
                    <a:pt x="299087" y="86176"/>
                    <a:pt x="237678" y="24767"/>
                    <a:pt x="161927" y="24767"/>
                  </a:cubicBezTo>
                  <a:close/>
                  <a:moveTo>
                    <a:pt x="161928" y="0"/>
                  </a:moveTo>
                  <a:cubicBezTo>
                    <a:pt x="251358" y="0"/>
                    <a:pt x="323856" y="72498"/>
                    <a:pt x="323856" y="161928"/>
                  </a:cubicBezTo>
                  <a:cubicBezTo>
                    <a:pt x="323856" y="251358"/>
                    <a:pt x="251358" y="323856"/>
                    <a:pt x="161928" y="323856"/>
                  </a:cubicBezTo>
                  <a:cubicBezTo>
                    <a:pt x="72498" y="323856"/>
                    <a:pt x="0" y="251358"/>
                    <a:pt x="0" y="161928"/>
                  </a:cubicBezTo>
                  <a:cubicBezTo>
                    <a:pt x="0" y="72498"/>
                    <a:pt x="72498" y="0"/>
                    <a:pt x="1619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D2BD475C-12D9-448D-B9D9-C53998E027D5}"/>
                </a:ext>
              </a:extLst>
            </p:cNvPr>
            <p:cNvSpPr/>
            <p:nvPr/>
          </p:nvSpPr>
          <p:spPr>
            <a:xfrm>
              <a:off x="9706661" y="4592102"/>
              <a:ext cx="330039" cy="330039"/>
            </a:xfrm>
            <a:custGeom>
              <a:avLst/>
              <a:gdLst>
                <a:gd name="connsiteX0" fmla="*/ 170579 w 323856"/>
                <a:gd name="connsiteY0" fmla="*/ 172402 h 323856"/>
                <a:gd name="connsiteX1" fmla="*/ 193504 w 323856"/>
                <a:gd name="connsiteY1" fmla="*/ 193757 h 323856"/>
                <a:gd name="connsiteX2" fmla="*/ 181225 w 323856"/>
                <a:gd name="connsiteY2" fmla="*/ 217714 h 323856"/>
                <a:gd name="connsiteX3" fmla="*/ 170579 w 323856"/>
                <a:gd name="connsiteY3" fmla="*/ 221770 h 323856"/>
                <a:gd name="connsiteX4" fmla="*/ 155642 w 323856"/>
                <a:gd name="connsiteY4" fmla="*/ 101136 h 323856"/>
                <a:gd name="connsiteX5" fmla="*/ 155642 w 323856"/>
                <a:gd name="connsiteY5" fmla="*/ 147820 h 323856"/>
                <a:gd name="connsiteX6" fmla="*/ 133195 w 323856"/>
                <a:gd name="connsiteY6" fmla="*/ 129031 h 323856"/>
                <a:gd name="connsiteX7" fmla="*/ 145473 w 323856"/>
                <a:gd name="connsiteY7" fmla="*/ 105074 h 323856"/>
                <a:gd name="connsiteX8" fmla="*/ 155642 w 323856"/>
                <a:gd name="connsiteY8" fmla="*/ 101136 h 323856"/>
                <a:gd name="connsiteX9" fmla="*/ 155642 w 323856"/>
                <a:gd name="connsiteY9" fmla="*/ 71682 h 323856"/>
                <a:gd name="connsiteX10" fmla="*/ 155642 w 323856"/>
                <a:gd name="connsiteY10" fmla="*/ 80262 h 323856"/>
                <a:gd name="connsiteX11" fmla="*/ 130977 w 323856"/>
                <a:gd name="connsiteY11" fmla="*/ 88502 h 323856"/>
                <a:gd name="connsiteX12" fmla="*/ 108739 w 323856"/>
                <a:gd name="connsiteY12" fmla="*/ 131558 h 323856"/>
                <a:gd name="connsiteX13" fmla="*/ 155642 w 323856"/>
                <a:gd name="connsiteY13" fmla="*/ 168396 h 323856"/>
                <a:gd name="connsiteX14" fmla="*/ 155642 w 323856"/>
                <a:gd name="connsiteY14" fmla="*/ 221640 h 323856"/>
                <a:gd name="connsiteX15" fmla="*/ 149938 w 323856"/>
                <a:gd name="connsiteY15" fmla="*/ 219941 h 323856"/>
                <a:gd name="connsiteX16" fmla="*/ 132912 w 323856"/>
                <a:gd name="connsiteY16" fmla="*/ 198070 h 323856"/>
                <a:gd name="connsiteX17" fmla="*/ 108228 w 323856"/>
                <a:gd name="connsiteY17" fmla="*/ 198712 h 323856"/>
                <a:gd name="connsiteX18" fmla="*/ 139062 w 323856"/>
                <a:gd name="connsiteY18" fmla="*/ 238319 h 323856"/>
                <a:gd name="connsiteX19" fmla="*/ 155642 w 323856"/>
                <a:gd name="connsiteY19" fmla="*/ 242519 h 323856"/>
                <a:gd name="connsiteX20" fmla="*/ 155642 w 323856"/>
                <a:gd name="connsiteY20" fmla="*/ 251106 h 323856"/>
                <a:gd name="connsiteX21" fmla="*/ 170579 w 323856"/>
                <a:gd name="connsiteY21" fmla="*/ 251106 h 323856"/>
                <a:gd name="connsiteX22" fmla="*/ 170579 w 323856"/>
                <a:gd name="connsiteY22" fmla="*/ 242574 h 323856"/>
                <a:gd name="connsiteX23" fmla="*/ 195722 w 323856"/>
                <a:gd name="connsiteY23" fmla="*/ 234286 h 323856"/>
                <a:gd name="connsiteX24" fmla="*/ 217958 w 323856"/>
                <a:gd name="connsiteY24" fmla="*/ 190902 h 323856"/>
                <a:gd name="connsiteX25" fmla="*/ 170579 w 323856"/>
                <a:gd name="connsiteY25" fmla="*/ 150882 h 323856"/>
                <a:gd name="connsiteX26" fmla="*/ 170579 w 323856"/>
                <a:gd name="connsiteY26" fmla="*/ 101047 h 323856"/>
                <a:gd name="connsiteX27" fmla="*/ 176761 w 323856"/>
                <a:gd name="connsiteY27" fmla="*/ 102847 h 323856"/>
                <a:gd name="connsiteX28" fmla="*/ 193787 w 323856"/>
                <a:gd name="connsiteY28" fmla="*/ 124718 h 323856"/>
                <a:gd name="connsiteX29" fmla="*/ 218470 w 323856"/>
                <a:gd name="connsiteY29" fmla="*/ 124077 h 323856"/>
                <a:gd name="connsiteX30" fmla="*/ 187636 w 323856"/>
                <a:gd name="connsiteY30" fmla="*/ 84469 h 323856"/>
                <a:gd name="connsiteX31" fmla="*/ 170579 w 323856"/>
                <a:gd name="connsiteY31" fmla="*/ 80210 h 323856"/>
                <a:gd name="connsiteX32" fmla="*/ 170579 w 323856"/>
                <a:gd name="connsiteY32" fmla="*/ 71682 h 323856"/>
                <a:gd name="connsiteX33" fmla="*/ 161927 w 323856"/>
                <a:gd name="connsiteY33" fmla="*/ 36818 h 323856"/>
                <a:gd name="connsiteX34" fmla="*/ 287036 w 323856"/>
                <a:gd name="connsiteY34" fmla="*/ 161927 h 323856"/>
                <a:gd name="connsiteX35" fmla="*/ 161927 w 323856"/>
                <a:gd name="connsiteY35" fmla="*/ 287036 h 323856"/>
                <a:gd name="connsiteX36" fmla="*/ 36818 w 323856"/>
                <a:gd name="connsiteY36" fmla="*/ 161927 h 323856"/>
                <a:gd name="connsiteX37" fmla="*/ 161927 w 323856"/>
                <a:gd name="connsiteY37" fmla="*/ 36818 h 323856"/>
                <a:gd name="connsiteX38" fmla="*/ 161927 w 323856"/>
                <a:gd name="connsiteY38" fmla="*/ 24767 h 323856"/>
                <a:gd name="connsiteX39" fmla="*/ 24767 w 323856"/>
                <a:gd name="connsiteY39" fmla="*/ 161927 h 323856"/>
                <a:gd name="connsiteX40" fmla="*/ 161927 w 323856"/>
                <a:gd name="connsiteY40" fmla="*/ 299087 h 323856"/>
                <a:gd name="connsiteX41" fmla="*/ 299087 w 323856"/>
                <a:gd name="connsiteY41" fmla="*/ 161927 h 323856"/>
                <a:gd name="connsiteX42" fmla="*/ 161927 w 323856"/>
                <a:gd name="connsiteY42" fmla="*/ 24767 h 323856"/>
                <a:gd name="connsiteX43" fmla="*/ 161928 w 323856"/>
                <a:gd name="connsiteY43" fmla="*/ 0 h 323856"/>
                <a:gd name="connsiteX44" fmla="*/ 323856 w 323856"/>
                <a:gd name="connsiteY44" fmla="*/ 161928 h 323856"/>
                <a:gd name="connsiteX45" fmla="*/ 161928 w 323856"/>
                <a:gd name="connsiteY45" fmla="*/ 323856 h 323856"/>
                <a:gd name="connsiteX46" fmla="*/ 0 w 323856"/>
                <a:gd name="connsiteY46" fmla="*/ 161928 h 323856"/>
                <a:gd name="connsiteX47" fmla="*/ 161928 w 323856"/>
                <a:gd name="connsiteY47" fmla="*/ 0 h 323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323856" h="323856">
                  <a:moveTo>
                    <a:pt x="170579" y="172402"/>
                  </a:moveTo>
                  <a:cubicBezTo>
                    <a:pt x="181595" y="175946"/>
                    <a:pt x="190477" y="181412"/>
                    <a:pt x="193504" y="193757"/>
                  </a:cubicBezTo>
                  <a:cubicBezTo>
                    <a:pt x="195077" y="203012"/>
                    <a:pt x="190353" y="212229"/>
                    <a:pt x="181225" y="217714"/>
                  </a:cubicBezTo>
                  <a:cubicBezTo>
                    <a:pt x="177975" y="219668"/>
                    <a:pt x="174357" y="221034"/>
                    <a:pt x="170579" y="221770"/>
                  </a:cubicBezTo>
                  <a:close/>
                  <a:moveTo>
                    <a:pt x="155642" y="101136"/>
                  </a:moveTo>
                  <a:lnTo>
                    <a:pt x="155642" y="147820"/>
                  </a:lnTo>
                  <a:cubicBezTo>
                    <a:pt x="144071" y="145179"/>
                    <a:pt x="135097" y="141106"/>
                    <a:pt x="133195" y="129031"/>
                  </a:cubicBezTo>
                  <a:cubicBezTo>
                    <a:pt x="131622" y="119777"/>
                    <a:pt x="136346" y="110560"/>
                    <a:pt x="145473" y="105074"/>
                  </a:cubicBezTo>
                  <a:cubicBezTo>
                    <a:pt x="148584" y="103204"/>
                    <a:pt x="152033" y="101872"/>
                    <a:pt x="155642" y="101136"/>
                  </a:cubicBezTo>
                  <a:close/>
                  <a:moveTo>
                    <a:pt x="155642" y="71682"/>
                  </a:moveTo>
                  <a:lnTo>
                    <a:pt x="155642" y="80262"/>
                  </a:lnTo>
                  <a:cubicBezTo>
                    <a:pt x="146884" y="81271"/>
                    <a:pt x="138399" y="84041"/>
                    <a:pt x="130977" y="88502"/>
                  </a:cubicBezTo>
                  <a:cubicBezTo>
                    <a:pt x="114553" y="98373"/>
                    <a:pt x="106002" y="114914"/>
                    <a:pt x="108739" y="131558"/>
                  </a:cubicBezTo>
                  <a:cubicBezTo>
                    <a:pt x="115295" y="158411"/>
                    <a:pt x="136134" y="163738"/>
                    <a:pt x="155642" y="168396"/>
                  </a:cubicBezTo>
                  <a:lnTo>
                    <a:pt x="155642" y="221640"/>
                  </a:lnTo>
                  <a:cubicBezTo>
                    <a:pt x="153685" y="221275"/>
                    <a:pt x="151780" y="220690"/>
                    <a:pt x="149938" y="219941"/>
                  </a:cubicBezTo>
                  <a:cubicBezTo>
                    <a:pt x="139816" y="215826"/>
                    <a:pt x="133265" y="207411"/>
                    <a:pt x="132912" y="198070"/>
                  </a:cubicBezTo>
                  <a:lnTo>
                    <a:pt x="108228" y="198712"/>
                  </a:lnTo>
                  <a:cubicBezTo>
                    <a:pt x="108868" y="215628"/>
                    <a:pt x="120731" y="230866"/>
                    <a:pt x="139062" y="238319"/>
                  </a:cubicBezTo>
                  <a:cubicBezTo>
                    <a:pt x="144367" y="240477"/>
                    <a:pt x="149963" y="241879"/>
                    <a:pt x="155642" y="242519"/>
                  </a:cubicBezTo>
                  <a:lnTo>
                    <a:pt x="155642" y="251106"/>
                  </a:lnTo>
                  <a:lnTo>
                    <a:pt x="170579" y="251106"/>
                  </a:lnTo>
                  <a:lnTo>
                    <a:pt x="170579" y="242574"/>
                  </a:lnTo>
                  <a:cubicBezTo>
                    <a:pt x="179507" y="241618"/>
                    <a:pt x="188165" y="238828"/>
                    <a:pt x="195722" y="234286"/>
                  </a:cubicBezTo>
                  <a:cubicBezTo>
                    <a:pt x="212251" y="224352"/>
                    <a:pt x="220806" y="207660"/>
                    <a:pt x="217958" y="190902"/>
                  </a:cubicBezTo>
                  <a:cubicBezTo>
                    <a:pt x="209753" y="161277"/>
                    <a:pt x="189354" y="154719"/>
                    <a:pt x="170579" y="150882"/>
                  </a:cubicBezTo>
                  <a:lnTo>
                    <a:pt x="170579" y="101047"/>
                  </a:lnTo>
                  <a:cubicBezTo>
                    <a:pt x="172700" y="101419"/>
                    <a:pt x="174768" y="102037"/>
                    <a:pt x="176761" y="102847"/>
                  </a:cubicBezTo>
                  <a:cubicBezTo>
                    <a:pt x="186883" y="106963"/>
                    <a:pt x="193434" y="115377"/>
                    <a:pt x="193787" y="124718"/>
                  </a:cubicBezTo>
                  <a:lnTo>
                    <a:pt x="218470" y="124077"/>
                  </a:lnTo>
                  <a:cubicBezTo>
                    <a:pt x="217830" y="107161"/>
                    <a:pt x="205967" y="91923"/>
                    <a:pt x="187636" y="84469"/>
                  </a:cubicBezTo>
                  <a:cubicBezTo>
                    <a:pt x="182182" y="82251"/>
                    <a:pt x="176420" y="80831"/>
                    <a:pt x="170579" y="80210"/>
                  </a:cubicBezTo>
                  <a:lnTo>
                    <a:pt x="170579" y="71682"/>
                  </a:lnTo>
                  <a:close/>
                  <a:moveTo>
                    <a:pt x="161927" y="36818"/>
                  </a:moveTo>
                  <a:cubicBezTo>
                    <a:pt x="231023" y="36818"/>
                    <a:pt x="287036" y="92831"/>
                    <a:pt x="287036" y="161927"/>
                  </a:cubicBezTo>
                  <a:cubicBezTo>
                    <a:pt x="287036" y="231023"/>
                    <a:pt x="231023" y="287036"/>
                    <a:pt x="161927" y="287036"/>
                  </a:cubicBezTo>
                  <a:cubicBezTo>
                    <a:pt x="92831" y="287036"/>
                    <a:pt x="36818" y="231023"/>
                    <a:pt x="36818" y="161927"/>
                  </a:cubicBezTo>
                  <a:cubicBezTo>
                    <a:pt x="36818" y="92831"/>
                    <a:pt x="92831" y="36818"/>
                    <a:pt x="161927" y="36818"/>
                  </a:cubicBezTo>
                  <a:close/>
                  <a:moveTo>
                    <a:pt x="161927" y="24767"/>
                  </a:moveTo>
                  <a:cubicBezTo>
                    <a:pt x="86176" y="24767"/>
                    <a:pt x="24767" y="86176"/>
                    <a:pt x="24767" y="161927"/>
                  </a:cubicBezTo>
                  <a:cubicBezTo>
                    <a:pt x="24767" y="237678"/>
                    <a:pt x="86176" y="299087"/>
                    <a:pt x="161927" y="299087"/>
                  </a:cubicBezTo>
                  <a:cubicBezTo>
                    <a:pt x="237678" y="299087"/>
                    <a:pt x="299087" y="237678"/>
                    <a:pt x="299087" y="161927"/>
                  </a:cubicBezTo>
                  <a:cubicBezTo>
                    <a:pt x="299087" y="86176"/>
                    <a:pt x="237678" y="24767"/>
                    <a:pt x="161927" y="24767"/>
                  </a:cubicBezTo>
                  <a:close/>
                  <a:moveTo>
                    <a:pt x="161928" y="0"/>
                  </a:moveTo>
                  <a:cubicBezTo>
                    <a:pt x="251358" y="0"/>
                    <a:pt x="323856" y="72498"/>
                    <a:pt x="323856" y="161928"/>
                  </a:cubicBezTo>
                  <a:cubicBezTo>
                    <a:pt x="323856" y="251358"/>
                    <a:pt x="251358" y="323856"/>
                    <a:pt x="161928" y="323856"/>
                  </a:cubicBezTo>
                  <a:cubicBezTo>
                    <a:pt x="72498" y="323856"/>
                    <a:pt x="0" y="251358"/>
                    <a:pt x="0" y="161928"/>
                  </a:cubicBezTo>
                  <a:cubicBezTo>
                    <a:pt x="0" y="72498"/>
                    <a:pt x="72498" y="0"/>
                    <a:pt x="1619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1E3BB108-7112-48A9-A021-641CA67AE434}"/>
                </a:ext>
              </a:extLst>
            </p:cNvPr>
            <p:cNvSpPr/>
            <p:nvPr/>
          </p:nvSpPr>
          <p:spPr>
            <a:xfrm>
              <a:off x="9404907" y="4387349"/>
              <a:ext cx="330039" cy="330039"/>
            </a:xfrm>
            <a:custGeom>
              <a:avLst/>
              <a:gdLst>
                <a:gd name="connsiteX0" fmla="*/ 170579 w 323856"/>
                <a:gd name="connsiteY0" fmla="*/ 172402 h 323856"/>
                <a:gd name="connsiteX1" fmla="*/ 193504 w 323856"/>
                <a:gd name="connsiteY1" fmla="*/ 193757 h 323856"/>
                <a:gd name="connsiteX2" fmla="*/ 181225 w 323856"/>
                <a:gd name="connsiteY2" fmla="*/ 217714 h 323856"/>
                <a:gd name="connsiteX3" fmla="*/ 170579 w 323856"/>
                <a:gd name="connsiteY3" fmla="*/ 221770 h 323856"/>
                <a:gd name="connsiteX4" fmla="*/ 155642 w 323856"/>
                <a:gd name="connsiteY4" fmla="*/ 101136 h 323856"/>
                <a:gd name="connsiteX5" fmla="*/ 155642 w 323856"/>
                <a:gd name="connsiteY5" fmla="*/ 147820 h 323856"/>
                <a:gd name="connsiteX6" fmla="*/ 133195 w 323856"/>
                <a:gd name="connsiteY6" fmla="*/ 129031 h 323856"/>
                <a:gd name="connsiteX7" fmla="*/ 145473 w 323856"/>
                <a:gd name="connsiteY7" fmla="*/ 105074 h 323856"/>
                <a:gd name="connsiteX8" fmla="*/ 155642 w 323856"/>
                <a:gd name="connsiteY8" fmla="*/ 101136 h 323856"/>
                <a:gd name="connsiteX9" fmla="*/ 155642 w 323856"/>
                <a:gd name="connsiteY9" fmla="*/ 71682 h 323856"/>
                <a:gd name="connsiteX10" fmla="*/ 155642 w 323856"/>
                <a:gd name="connsiteY10" fmla="*/ 80262 h 323856"/>
                <a:gd name="connsiteX11" fmla="*/ 130977 w 323856"/>
                <a:gd name="connsiteY11" fmla="*/ 88502 h 323856"/>
                <a:gd name="connsiteX12" fmla="*/ 108739 w 323856"/>
                <a:gd name="connsiteY12" fmla="*/ 131558 h 323856"/>
                <a:gd name="connsiteX13" fmla="*/ 155642 w 323856"/>
                <a:gd name="connsiteY13" fmla="*/ 168396 h 323856"/>
                <a:gd name="connsiteX14" fmla="*/ 155642 w 323856"/>
                <a:gd name="connsiteY14" fmla="*/ 221640 h 323856"/>
                <a:gd name="connsiteX15" fmla="*/ 149938 w 323856"/>
                <a:gd name="connsiteY15" fmla="*/ 219941 h 323856"/>
                <a:gd name="connsiteX16" fmla="*/ 132912 w 323856"/>
                <a:gd name="connsiteY16" fmla="*/ 198070 h 323856"/>
                <a:gd name="connsiteX17" fmla="*/ 108228 w 323856"/>
                <a:gd name="connsiteY17" fmla="*/ 198712 h 323856"/>
                <a:gd name="connsiteX18" fmla="*/ 139062 w 323856"/>
                <a:gd name="connsiteY18" fmla="*/ 238319 h 323856"/>
                <a:gd name="connsiteX19" fmla="*/ 155642 w 323856"/>
                <a:gd name="connsiteY19" fmla="*/ 242519 h 323856"/>
                <a:gd name="connsiteX20" fmla="*/ 155642 w 323856"/>
                <a:gd name="connsiteY20" fmla="*/ 251106 h 323856"/>
                <a:gd name="connsiteX21" fmla="*/ 170579 w 323856"/>
                <a:gd name="connsiteY21" fmla="*/ 251106 h 323856"/>
                <a:gd name="connsiteX22" fmla="*/ 170579 w 323856"/>
                <a:gd name="connsiteY22" fmla="*/ 242574 h 323856"/>
                <a:gd name="connsiteX23" fmla="*/ 195722 w 323856"/>
                <a:gd name="connsiteY23" fmla="*/ 234286 h 323856"/>
                <a:gd name="connsiteX24" fmla="*/ 217958 w 323856"/>
                <a:gd name="connsiteY24" fmla="*/ 190902 h 323856"/>
                <a:gd name="connsiteX25" fmla="*/ 170579 w 323856"/>
                <a:gd name="connsiteY25" fmla="*/ 150882 h 323856"/>
                <a:gd name="connsiteX26" fmla="*/ 170579 w 323856"/>
                <a:gd name="connsiteY26" fmla="*/ 101047 h 323856"/>
                <a:gd name="connsiteX27" fmla="*/ 176761 w 323856"/>
                <a:gd name="connsiteY27" fmla="*/ 102847 h 323856"/>
                <a:gd name="connsiteX28" fmla="*/ 193787 w 323856"/>
                <a:gd name="connsiteY28" fmla="*/ 124718 h 323856"/>
                <a:gd name="connsiteX29" fmla="*/ 218470 w 323856"/>
                <a:gd name="connsiteY29" fmla="*/ 124077 h 323856"/>
                <a:gd name="connsiteX30" fmla="*/ 187636 w 323856"/>
                <a:gd name="connsiteY30" fmla="*/ 84469 h 323856"/>
                <a:gd name="connsiteX31" fmla="*/ 170579 w 323856"/>
                <a:gd name="connsiteY31" fmla="*/ 80210 h 323856"/>
                <a:gd name="connsiteX32" fmla="*/ 170579 w 323856"/>
                <a:gd name="connsiteY32" fmla="*/ 71682 h 323856"/>
                <a:gd name="connsiteX33" fmla="*/ 161927 w 323856"/>
                <a:gd name="connsiteY33" fmla="*/ 36818 h 323856"/>
                <a:gd name="connsiteX34" fmla="*/ 287036 w 323856"/>
                <a:gd name="connsiteY34" fmla="*/ 161927 h 323856"/>
                <a:gd name="connsiteX35" fmla="*/ 161927 w 323856"/>
                <a:gd name="connsiteY35" fmla="*/ 287036 h 323856"/>
                <a:gd name="connsiteX36" fmla="*/ 36818 w 323856"/>
                <a:gd name="connsiteY36" fmla="*/ 161927 h 323856"/>
                <a:gd name="connsiteX37" fmla="*/ 161927 w 323856"/>
                <a:gd name="connsiteY37" fmla="*/ 36818 h 323856"/>
                <a:gd name="connsiteX38" fmla="*/ 161927 w 323856"/>
                <a:gd name="connsiteY38" fmla="*/ 24767 h 323856"/>
                <a:gd name="connsiteX39" fmla="*/ 24767 w 323856"/>
                <a:gd name="connsiteY39" fmla="*/ 161927 h 323856"/>
                <a:gd name="connsiteX40" fmla="*/ 161927 w 323856"/>
                <a:gd name="connsiteY40" fmla="*/ 299087 h 323856"/>
                <a:gd name="connsiteX41" fmla="*/ 299087 w 323856"/>
                <a:gd name="connsiteY41" fmla="*/ 161927 h 323856"/>
                <a:gd name="connsiteX42" fmla="*/ 161927 w 323856"/>
                <a:gd name="connsiteY42" fmla="*/ 24767 h 323856"/>
                <a:gd name="connsiteX43" fmla="*/ 161928 w 323856"/>
                <a:gd name="connsiteY43" fmla="*/ 0 h 323856"/>
                <a:gd name="connsiteX44" fmla="*/ 323856 w 323856"/>
                <a:gd name="connsiteY44" fmla="*/ 161928 h 323856"/>
                <a:gd name="connsiteX45" fmla="*/ 161928 w 323856"/>
                <a:gd name="connsiteY45" fmla="*/ 323856 h 323856"/>
                <a:gd name="connsiteX46" fmla="*/ 0 w 323856"/>
                <a:gd name="connsiteY46" fmla="*/ 161928 h 323856"/>
                <a:gd name="connsiteX47" fmla="*/ 161928 w 323856"/>
                <a:gd name="connsiteY47" fmla="*/ 0 h 323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323856" h="323856">
                  <a:moveTo>
                    <a:pt x="170579" y="172402"/>
                  </a:moveTo>
                  <a:cubicBezTo>
                    <a:pt x="181595" y="175946"/>
                    <a:pt x="190477" y="181412"/>
                    <a:pt x="193504" y="193757"/>
                  </a:cubicBezTo>
                  <a:cubicBezTo>
                    <a:pt x="195077" y="203012"/>
                    <a:pt x="190353" y="212229"/>
                    <a:pt x="181225" y="217714"/>
                  </a:cubicBezTo>
                  <a:cubicBezTo>
                    <a:pt x="177975" y="219668"/>
                    <a:pt x="174357" y="221034"/>
                    <a:pt x="170579" y="221770"/>
                  </a:cubicBezTo>
                  <a:close/>
                  <a:moveTo>
                    <a:pt x="155642" y="101136"/>
                  </a:moveTo>
                  <a:lnTo>
                    <a:pt x="155642" y="147820"/>
                  </a:lnTo>
                  <a:cubicBezTo>
                    <a:pt x="144071" y="145179"/>
                    <a:pt x="135097" y="141106"/>
                    <a:pt x="133195" y="129031"/>
                  </a:cubicBezTo>
                  <a:cubicBezTo>
                    <a:pt x="131622" y="119777"/>
                    <a:pt x="136346" y="110560"/>
                    <a:pt x="145473" y="105074"/>
                  </a:cubicBezTo>
                  <a:cubicBezTo>
                    <a:pt x="148584" y="103204"/>
                    <a:pt x="152033" y="101872"/>
                    <a:pt x="155642" y="101136"/>
                  </a:cubicBezTo>
                  <a:close/>
                  <a:moveTo>
                    <a:pt x="155642" y="71682"/>
                  </a:moveTo>
                  <a:lnTo>
                    <a:pt x="155642" y="80262"/>
                  </a:lnTo>
                  <a:cubicBezTo>
                    <a:pt x="146884" y="81271"/>
                    <a:pt x="138399" y="84041"/>
                    <a:pt x="130977" y="88502"/>
                  </a:cubicBezTo>
                  <a:cubicBezTo>
                    <a:pt x="114553" y="98373"/>
                    <a:pt x="106002" y="114914"/>
                    <a:pt x="108739" y="131558"/>
                  </a:cubicBezTo>
                  <a:cubicBezTo>
                    <a:pt x="115295" y="158411"/>
                    <a:pt x="136134" y="163738"/>
                    <a:pt x="155642" y="168396"/>
                  </a:cubicBezTo>
                  <a:lnTo>
                    <a:pt x="155642" y="221640"/>
                  </a:lnTo>
                  <a:cubicBezTo>
                    <a:pt x="153685" y="221275"/>
                    <a:pt x="151780" y="220690"/>
                    <a:pt x="149938" y="219941"/>
                  </a:cubicBezTo>
                  <a:cubicBezTo>
                    <a:pt x="139816" y="215826"/>
                    <a:pt x="133265" y="207411"/>
                    <a:pt x="132912" y="198070"/>
                  </a:cubicBezTo>
                  <a:lnTo>
                    <a:pt x="108228" y="198712"/>
                  </a:lnTo>
                  <a:cubicBezTo>
                    <a:pt x="108868" y="215628"/>
                    <a:pt x="120731" y="230866"/>
                    <a:pt x="139062" y="238319"/>
                  </a:cubicBezTo>
                  <a:cubicBezTo>
                    <a:pt x="144367" y="240477"/>
                    <a:pt x="149963" y="241879"/>
                    <a:pt x="155642" y="242519"/>
                  </a:cubicBezTo>
                  <a:lnTo>
                    <a:pt x="155642" y="251106"/>
                  </a:lnTo>
                  <a:lnTo>
                    <a:pt x="170579" y="251106"/>
                  </a:lnTo>
                  <a:lnTo>
                    <a:pt x="170579" y="242574"/>
                  </a:lnTo>
                  <a:cubicBezTo>
                    <a:pt x="179507" y="241618"/>
                    <a:pt x="188165" y="238828"/>
                    <a:pt x="195722" y="234286"/>
                  </a:cubicBezTo>
                  <a:cubicBezTo>
                    <a:pt x="212251" y="224352"/>
                    <a:pt x="220806" y="207660"/>
                    <a:pt x="217958" y="190902"/>
                  </a:cubicBezTo>
                  <a:cubicBezTo>
                    <a:pt x="209753" y="161277"/>
                    <a:pt x="189354" y="154719"/>
                    <a:pt x="170579" y="150882"/>
                  </a:cubicBezTo>
                  <a:lnTo>
                    <a:pt x="170579" y="101047"/>
                  </a:lnTo>
                  <a:cubicBezTo>
                    <a:pt x="172700" y="101419"/>
                    <a:pt x="174768" y="102037"/>
                    <a:pt x="176761" y="102847"/>
                  </a:cubicBezTo>
                  <a:cubicBezTo>
                    <a:pt x="186883" y="106963"/>
                    <a:pt x="193434" y="115377"/>
                    <a:pt x="193787" y="124718"/>
                  </a:cubicBezTo>
                  <a:lnTo>
                    <a:pt x="218470" y="124077"/>
                  </a:lnTo>
                  <a:cubicBezTo>
                    <a:pt x="217830" y="107161"/>
                    <a:pt x="205967" y="91923"/>
                    <a:pt x="187636" y="84469"/>
                  </a:cubicBezTo>
                  <a:cubicBezTo>
                    <a:pt x="182182" y="82251"/>
                    <a:pt x="176420" y="80831"/>
                    <a:pt x="170579" y="80210"/>
                  </a:cubicBezTo>
                  <a:lnTo>
                    <a:pt x="170579" y="71682"/>
                  </a:lnTo>
                  <a:close/>
                  <a:moveTo>
                    <a:pt x="161927" y="36818"/>
                  </a:moveTo>
                  <a:cubicBezTo>
                    <a:pt x="231023" y="36818"/>
                    <a:pt x="287036" y="92831"/>
                    <a:pt x="287036" y="161927"/>
                  </a:cubicBezTo>
                  <a:cubicBezTo>
                    <a:pt x="287036" y="231023"/>
                    <a:pt x="231023" y="287036"/>
                    <a:pt x="161927" y="287036"/>
                  </a:cubicBezTo>
                  <a:cubicBezTo>
                    <a:pt x="92831" y="287036"/>
                    <a:pt x="36818" y="231023"/>
                    <a:pt x="36818" y="161927"/>
                  </a:cubicBezTo>
                  <a:cubicBezTo>
                    <a:pt x="36818" y="92831"/>
                    <a:pt x="92831" y="36818"/>
                    <a:pt x="161927" y="36818"/>
                  </a:cubicBezTo>
                  <a:close/>
                  <a:moveTo>
                    <a:pt x="161927" y="24767"/>
                  </a:moveTo>
                  <a:cubicBezTo>
                    <a:pt x="86176" y="24767"/>
                    <a:pt x="24767" y="86176"/>
                    <a:pt x="24767" y="161927"/>
                  </a:cubicBezTo>
                  <a:cubicBezTo>
                    <a:pt x="24767" y="237678"/>
                    <a:pt x="86176" y="299087"/>
                    <a:pt x="161927" y="299087"/>
                  </a:cubicBezTo>
                  <a:cubicBezTo>
                    <a:pt x="237678" y="299087"/>
                    <a:pt x="299087" y="237678"/>
                    <a:pt x="299087" y="161927"/>
                  </a:cubicBezTo>
                  <a:cubicBezTo>
                    <a:pt x="299087" y="86176"/>
                    <a:pt x="237678" y="24767"/>
                    <a:pt x="161927" y="24767"/>
                  </a:cubicBezTo>
                  <a:close/>
                  <a:moveTo>
                    <a:pt x="161928" y="0"/>
                  </a:moveTo>
                  <a:cubicBezTo>
                    <a:pt x="251358" y="0"/>
                    <a:pt x="323856" y="72498"/>
                    <a:pt x="323856" y="161928"/>
                  </a:cubicBezTo>
                  <a:cubicBezTo>
                    <a:pt x="323856" y="251358"/>
                    <a:pt x="251358" y="323856"/>
                    <a:pt x="161928" y="323856"/>
                  </a:cubicBezTo>
                  <a:cubicBezTo>
                    <a:pt x="72498" y="323856"/>
                    <a:pt x="0" y="251358"/>
                    <a:pt x="0" y="161928"/>
                  </a:cubicBezTo>
                  <a:cubicBezTo>
                    <a:pt x="0" y="72498"/>
                    <a:pt x="72498" y="0"/>
                    <a:pt x="1619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1458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llppt-Diagram-Theme-Color-01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680C3"/>
      </a:accent1>
      <a:accent2>
        <a:srgbClr val="07A398"/>
      </a:accent2>
      <a:accent3>
        <a:srgbClr val="90C221"/>
      </a:accent3>
      <a:accent4>
        <a:srgbClr val="FBA200"/>
      </a:accent4>
      <a:accent5>
        <a:srgbClr val="E62601"/>
      </a:accent5>
      <a:accent6>
        <a:srgbClr val="57687C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11219</TotalTime>
  <Words>80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Office Theme</vt:lpstr>
      <vt:lpstr>Free PPT Templates: Allppt.com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Allppt.com</cp:lastModifiedBy>
  <cp:revision>18</cp:revision>
  <dcterms:created xsi:type="dcterms:W3CDTF">2018-02-18T19:39:47Z</dcterms:created>
  <dcterms:modified xsi:type="dcterms:W3CDTF">2019-01-02T03:34:51Z</dcterms:modified>
</cp:coreProperties>
</file>