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7447E5-1F39-4A86-BB67-35C3B1535D00}"/>
              </a:ext>
            </a:extLst>
          </p:cNvPr>
          <p:cNvGrpSpPr/>
          <p:nvPr/>
        </p:nvGrpSpPr>
        <p:grpSpPr>
          <a:xfrm>
            <a:off x="9340220" y="2976784"/>
            <a:ext cx="1668200" cy="1888105"/>
            <a:chOff x="2543201" y="4388491"/>
            <a:chExt cx="2100145" cy="147754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A34A7-B9C5-41D4-B5DA-F47E3F0A8C00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719D2D-B0EE-49E1-9437-A1977FDAAEB0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09F1C6-9CBF-4722-BAAA-2BAAB3E66879}"/>
              </a:ext>
            </a:extLst>
          </p:cNvPr>
          <p:cNvGrpSpPr/>
          <p:nvPr/>
        </p:nvGrpSpPr>
        <p:grpSpPr>
          <a:xfrm>
            <a:off x="7408775" y="3542789"/>
            <a:ext cx="1668200" cy="1888105"/>
            <a:chOff x="2543201" y="4388491"/>
            <a:chExt cx="2100145" cy="147754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5C92D1-741E-4937-8902-D1929AD4974E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22FF6F-A1CA-4A1B-9BEB-1879B06D4CBC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B81425-8F5A-41FF-88AD-EA4A527BABD7}"/>
              </a:ext>
            </a:extLst>
          </p:cNvPr>
          <p:cNvGrpSpPr/>
          <p:nvPr/>
        </p:nvGrpSpPr>
        <p:grpSpPr>
          <a:xfrm>
            <a:off x="5477330" y="4120666"/>
            <a:ext cx="1668200" cy="1888105"/>
            <a:chOff x="2543201" y="4388491"/>
            <a:chExt cx="2100145" cy="147754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E105F3-BD90-4141-99AF-BB46A1B9D85E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4882CF-4E6D-4D54-9A7C-279BA9C64519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9B9C4C-7CD1-4FEC-9B98-41DAB2AC7EAB}"/>
              </a:ext>
            </a:extLst>
          </p:cNvPr>
          <p:cNvGrpSpPr/>
          <p:nvPr/>
        </p:nvGrpSpPr>
        <p:grpSpPr>
          <a:xfrm>
            <a:off x="2937746" y="2051123"/>
            <a:ext cx="1668200" cy="1888105"/>
            <a:chOff x="2543201" y="4388491"/>
            <a:chExt cx="2100145" cy="147754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4F5D57-24AB-4C1D-ACE4-BB4538AF8239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D61F42-D425-4358-88A2-D4FC39EE03B1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9FDA16-F797-4731-A679-68A8957865EA}"/>
              </a:ext>
            </a:extLst>
          </p:cNvPr>
          <p:cNvGrpSpPr/>
          <p:nvPr/>
        </p:nvGrpSpPr>
        <p:grpSpPr>
          <a:xfrm>
            <a:off x="1010319" y="2640329"/>
            <a:ext cx="1668200" cy="1888105"/>
            <a:chOff x="2543201" y="4388491"/>
            <a:chExt cx="2100145" cy="147754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DA335D-C831-4473-9199-5C678BA7E348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22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61E8A7-3910-4E57-A8DF-63D105467BC4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Round Same Side Corner Rectangle 19">
            <a:extLst>
              <a:ext uri="{FF2B5EF4-FFF2-40B4-BE49-F238E27FC236}">
                <a16:creationId xmlns:a16="http://schemas.microsoft.com/office/drawing/2014/main" id="{E15F44FC-92B5-43C9-BB64-34CD896306E0}"/>
              </a:ext>
            </a:extLst>
          </p:cNvPr>
          <p:cNvSpPr/>
          <p:nvPr/>
        </p:nvSpPr>
        <p:spPr>
          <a:xfrm>
            <a:off x="924086" y="4598218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1" name="Round Same Side Corner Rectangle 20">
            <a:extLst>
              <a:ext uri="{FF2B5EF4-FFF2-40B4-BE49-F238E27FC236}">
                <a16:creationId xmlns:a16="http://schemas.microsoft.com/office/drawing/2014/main" id="{BDA0487E-ED37-4EAB-B25B-24A5A68956C8}"/>
              </a:ext>
            </a:extLst>
          </p:cNvPr>
          <p:cNvSpPr/>
          <p:nvPr/>
        </p:nvSpPr>
        <p:spPr>
          <a:xfrm>
            <a:off x="2851780" y="4032159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2" name="Round Same Side Corner Rectangle 21">
            <a:extLst>
              <a:ext uri="{FF2B5EF4-FFF2-40B4-BE49-F238E27FC236}">
                <a16:creationId xmlns:a16="http://schemas.microsoft.com/office/drawing/2014/main" id="{D7914416-355A-49F4-BD5D-573AB76CF208}"/>
              </a:ext>
            </a:extLst>
          </p:cNvPr>
          <p:cNvSpPr/>
          <p:nvPr/>
        </p:nvSpPr>
        <p:spPr>
          <a:xfrm>
            <a:off x="4779474" y="3466099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3" name="Round Same Side Corner Rectangle 22">
            <a:extLst>
              <a:ext uri="{FF2B5EF4-FFF2-40B4-BE49-F238E27FC236}">
                <a16:creationId xmlns:a16="http://schemas.microsoft.com/office/drawing/2014/main" id="{B2A4830B-14CB-4266-ABE4-FBBB424BCDC0}"/>
              </a:ext>
            </a:extLst>
          </p:cNvPr>
          <p:cNvSpPr/>
          <p:nvPr/>
        </p:nvSpPr>
        <p:spPr>
          <a:xfrm>
            <a:off x="6618963" y="2900040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 Same Side Corner Rectangle 23">
            <a:extLst>
              <a:ext uri="{FF2B5EF4-FFF2-40B4-BE49-F238E27FC236}">
                <a16:creationId xmlns:a16="http://schemas.microsoft.com/office/drawing/2014/main" id="{912B0612-E192-4C90-AC78-B923D643C9FA}"/>
              </a:ext>
            </a:extLst>
          </p:cNvPr>
          <p:cNvSpPr/>
          <p:nvPr/>
        </p:nvSpPr>
        <p:spPr>
          <a:xfrm>
            <a:off x="8634862" y="2333980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5" name="직사각형 113">
            <a:extLst>
              <a:ext uri="{FF2B5EF4-FFF2-40B4-BE49-F238E27FC236}">
                <a16:creationId xmlns:a16="http://schemas.microsoft.com/office/drawing/2014/main" id="{0707B799-5B73-4F0D-BC87-8C5C6F7B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886" y="4626424"/>
            <a:ext cx="1399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charset="0"/>
              </a:rPr>
              <a:t>Content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6" name="직사각형 113">
            <a:extLst>
              <a:ext uri="{FF2B5EF4-FFF2-40B4-BE49-F238E27FC236}">
                <a16:creationId xmlns:a16="http://schemas.microsoft.com/office/drawing/2014/main" id="{7A4EF9CD-5678-4636-A1B1-E93312AB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580" y="3073256"/>
            <a:ext cx="1399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Content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67" name="직사각형 113">
            <a:extLst>
              <a:ext uri="{FF2B5EF4-FFF2-40B4-BE49-F238E27FC236}">
                <a16:creationId xmlns:a16="http://schemas.microsoft.com/office/drawing/2014/main" id="{D37A21E2-A66A-4018-BFB2-6DAA5E63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274" y="2494558"/>
            <a:ext cx="1399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charset="0"/>
              </a:rPr>
              <a:t>Content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8" name="직사각형 113">
            <a:extLst>
              <a:ext uri="{FF2B5EF4-FFF2-40B4-BE49-F238E27FC236}">
                <a16:creationId xmlns:a16="http://schemas.microsoft.com/office/drawing/2014/main" id="{A39A0D43-B140-4483-978B-F6F209F9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254" y="1925592"/>
            <a:ext cx="1399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charset="0"/>
              </a:rPr>
              <a:t>Content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69" name="직사각형 113">
            <a:extLst>
              <a:ext uri="{FF2B5EF4-FFF2-40B4-BE49-F238E27FC236}">
                <a16:creationId xmlns:a16="http://schemas.microsoft.com/office/drawing/2014/main" id="{2B0BB619-231C-4C89-8901-28EA3BD79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192" y="5199316"/>
            <a:ext cx="1399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charset="0"/>
              </a:rPr>
              <a:t>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81496351-63F1-4EAB-8A0E-3F16718996C4}"/>
              </a:ext>
            </a:extLst>
          </p:cNvPr>
          <p:cNvSpPr/>
          <p:nvPr/>
        </p:nvSpPr>
        <p:spPr>
          <a:xfrm>
            <a:off x="9810537" y="2434203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FA3F0565-B2B8-4282-B25D-0A3C3BEE8A75}"/>
              </a:ext>
            </a:extLst>
          </p:cNvPr>
          <p:cNvSpPr/>
          <p:nvPr/>
        </p:nvSpPr>
        <p:spPr>
          <a:xfrm>
            <a:off x="1998979" y="477835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3262AFAB-E4BE-430B-8C84-851DE8CF4288}"/>
              </a:ext>
            </a:extLst>
          </p:cNvPr>
          <p:cNvSpPr/>
          <p:nvPr/>
        </p:nvSpPr>
        <p:spPr>
          <a:xfrm rot="2700000">
            <a:off x="7927375" y="296234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2B37F267-339F-4C21-ACEF-A0A845E54770}"/>
              </a:ext>
            </a:extLst>
          </p:cNvPr>
          <p:cNvSpPr/>
          <p:nvPr/>
        </p:nvSpPr>
        <p:spPr>
          <a:xfrm>
            <a:off x="3915671" y="411606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BA8D482D-7EC2-41BA-BD50-90A4E6915E2A}"/>
              </a:ext>
            </a:extLst>
          </p:cNvPr>
          <p:cNvSpPr>
            <a:spLocks noChangeAspect="1"/>
          </p:cNvSpPr>
          <p:nvPr/>
        </p:nvSpPr>
        <p:spPr>
          <a:xfrm flipH="1">
            <a:off x="5921487" y="3618845"/>
            <a:ext cx="356269" cy="29390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170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13</cp:revision>
  <dcterms:created xsi:type="dcterms:W3CDTF">2018-02-18T19:39:47Z</dcterms:created>
  <dcterms:modified xsi:type="dcterms:W3CDTF">2019-01-02T06:42:23Z</dcterms:modified>
</cp:coreProperties>
</file>