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7"/>
  </p:notesMasterIdLst>
  <p:sldIdLst>
    <p:sldId id="319" r:id="rId4"/>
    <p:sldId id="320" r:id="rId5"/>
    <p:sldId id="30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95BC"/>
    <a:srgbClr val="355E71"/>
    <a:srgbClr val="C13018"/>
    <a:srgbClr val="A2B969"/>
    <a:srgbClr val="EBCB38"/>
    <a:srgbClr val="F36F13"/>
    <a:srgbClr val="EFDA74"/>
    <a:srgbClr val="6EBFD7"/>
    <a:srgbClr val="B2C484"/>
    <a:srgbClr val="C1CE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1" autoAdjust="0"/>
    <p:restoredTop sz="96433" autoAdjust="0"/>
  </p:normalViewPr>
  <p:slideViewPr>
    <p:cSldViewPr snapToGrid="0" showGuides="1">
      <p:cViewPr varScale="1">
        <p:scale>
          <a:sx n="106" d="100"/>
          <a:sy n="106" d="100"/>
        </p:scale>
        <p:origin x="117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88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1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2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esentationgo.com/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6331"/>
            <a:ext cx="78867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6331"/>
            <a:ext cx="78867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3906369" y="2633133"/>
            <a:ext cx="133126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ffectLst/>
              </a:rPr>
              <a:t>Designed</a:t>
            </a:r>
            <a:r>
              <a:rPr lang="en-US" baseline="0" dirty="0">
                <a:solidFill>
                  <a:schemeClr val="bg1"/>
                </a:solidFill>
                <a:effectLst/>
              </a:rPr>
              <a:t> by</a:t>
            </a:r>
            <a:endParaRPr lang="en-US" dirty="0">
              <a:solidFill>
                <a:schemeClr val="bg1"/>
              </a:solidFill>
              <a:effectLst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3152955"/>
            <a:ext cx="9144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048933" y="3071723"/>
            <a:ext cx="5046133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3197303" y="6121399"/>
            <a:ext cx="274940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>
                <a:solidFill>
                  <a:srgbClr val="A5CD00"/>
                </a:solidFill>
              </a:rPr>
              <a:t>T</a:t>
            </a:r>
            <a:r>
              <a:rPr lang="en-US" baseline="0" dirty="0">
                <a:solidFill>
                  <a:srgbClr val="A5CD00"/>
                </a:solidFill>
              </a:rPr>
              <a:t>he free PowerPoint library</a:t>
            </a:r>
            <a:endParaRPr lang="en-US" dirty="0">
              <a:solidFill>
                <a:srgbClr val="A5CD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6332"/>
            <a:ext cx="7886700" cy="7390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19200"/>
            <a:ext cx="78867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0"/>
            <a:ext cx="9144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23" name="Freeform 22"/>
          <p:cNvSpPr/>
          <p:nvPr userDrawn="1"/>
        </p:nvSpPr>
        <p:spPr>
          <a:xfrm rot="5400000">
            <a:off x="91178" y="11643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88899" y="6959601"/>
            <a:ext cx="16257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1654908" y="-73804"/>
            <a:ext cx="1569183" cy="612144"/>
            <a:chOff x="-2096383" y="21447"/>
            <a:chExt cx="1569183" cy="612144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6332"/>
            <a:ext cx="7886700" cy="7390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19200"/>
            <a:ext cx="78867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0"/>
            <a:ext cx="9144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23" name="Freeform 22"/>
          <p:cNvSpPr/>
          <p:nvPr userDrawn="1"/>
        </p:nvSpPr>
        <p:spPr>
          <a:xfrm rot="5400000">
            <a:off x="91178" y="11643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88899" y="6959601"/>
            <a:ext cx="16257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1654908" y="-73804"/>
            <a:ext cx="1569183" cy="612144"/>
            <a:chOff x="-2096383" y="21447"/>
            <a:chExt cx="1569183" cy="612144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Sea Shell Diagram</a:t>
            </a:r>
          </a:p>
        </p:txBody>
      </p:sp>
      <p:sp>
        <p:nvSpPr>
          <p:cNvPr id="109" name="Freeform 200"/>
          <p:cNvSpPr>
            <a:spLocks/>
          </p:cNvSpPr>
          <p:nvPr/>
        </p:nvSpPr>
        <p:spPr bwMode="auto">
          <a:xfrm>
            <a:off x="470780" y="1562524"/>
            <a:ext cx="5492829" cy="4451224"/>
          </a:xfrm>
          <a:custGeom>
            <a:avLst/>
            <a:gdLst>
              <a:gd name="T0" fmla="*/ 5446 w 13793"/>
              <a:gd name="T1" fmla="*/ 1 h 11178"/>
              <a:gd name="T2" fmla="*/ 4600 w 13793"/>
              <a:gd name="T3" fmla="*/ 86 h 11178"/>
              <a:gd name="T4" fmla="*/ 3797 w 13793"/>
              <a:gd name="T5" fmla="*/ 293 h 11178"/>
              <a:gd name="T6" fmla="*/ 3045 w 13793"/>
              <a:gd name="T7" fmla="*/ 610 h 11178"/>
              <a:gd name="T8" fmla="*/ 2354 w 13793"/>
              <a:gd name="T9" fmla="*/ 1030 h 11178"/>
              <a:gd name="T10" fmla="*/ 1733 w 13793"/>
              <a:gd name="T11" fmla="*/ 1542 h 11178"/>
              <a:gd name="T12" fmla="*/ 1193 w 13793"/>
              <a:gd name="T13" fmla="*/ 2137 h 11178"/>
              <a:gd name="T14" fmla="*/ 740 w 13793"/>
              <a:gd name="T15" fmla="*/ 2807 h 11178"/>
              <a:gd name="T16" fmla="*/ 388 w 13793"/>
              <a:gd name="T17" fmla="*/ 3539 h 11178"/>
              <a:gd name="T18" fmla="*/ 143 w 13793"/>
              <a:gd name="T19" fmla="*/ 4327 h 11178"/>
              <a:gd name="T20" fmla="*/ 17 w 13793"/>
              <a:gd name="T21" fmla="*/ 5159 h 11178"/>
              <a:gd name="T22" fmla="*/ 1 w 13793"/>
              <a:gd name="T23" fmla="*/ 5734 h 11178"/>
              <a:gd name="T24" fmla="*/ 87 w 13793"/>
              <a:gd name="T25" fmla="*/ 6578 h 11178"/>
              <a:gd name="T26" fmla="*/ 294 w 13793"/>
              <a:gd name="T27" fmla="*/ 7382 h 11178"/>
              <a:gd name="T28" fmla="*/ 612 w 13793"/>
              <a:gd name="T29" fmla="*/ 8134 h 11178"/>
              <a:gd name="T30" fmla="*/ 1032 w 13793"/>
              <a:gd name="T31" fmla="*/ 8825 h 11178"/>
              <a:gd name="T32" fmla="*/ 1544 w 13793"/>
              <a:gd name="T33" fmla="*/ 9446 h 11178"/>
              <a:gd name="T34" fmla="*/ 2139 w 13793"/>
              <a:gd name="T35" fmla="*/ 9987 h 11178"/>
              <a:gd name="T36" fmla="*/ 2807 w 13793"/>
              <a:gd name="T37" fmla="*/ 10439 h 11178"/>
              <a:gd name="T38" fmla="*/ 3541 w 13793"/>
              <a:gd name="T39" fmla="*/ 10792 h 11178"/>
              <a:gd name="T40" fmla="*/ 4327 w 13793"/>
              <a:gd name="T41" fmla="*/ 11036 h 11178"/>
              <a:gd name="T42" fmla="*/ 5160 w 13793"/>
              <a:gd name="T43" fmla="*/ 11163 h 11178"/>
              <a:gd name="T44" fmla="*/ 5464 w 13793"/>
              <a:gd name="T45" fmla="*/ 11177 h 11178"/>
              <a:gd name="T46" fmla="*/ 4729 w 13793"/>
              <a:gd name="T47" fmla="*/ 11103 h 11178"/>
              <a:gd name="T48" fmla="*/ 4030 w 13793"/>
              <a:gd name="T49" fmla="*/ 10924 h 11178"/>
              <a:gd name="T50" fmla="*/ 3376 w 13793"/>
              <a:gd name="T51" fmla="*/ 10647 h 11178"/>
              <a:gd name="T52" fmla="*/ 2775 w 13793"/>
              <a:gd name="T53" fmla="*/ 10282 h 11178"/>
              <a:gd name="T54" fmla="*/ 2235 w 13793"/>
              <a:gd name="T55" fmla="*/ 9836 h 11178"/>
              <a:gd name="T56" fmla="*/ 1764 w 13793"/>
              <a:gd name="T57" fmla="*/ 9319 h 11178"/>
              <a:gd name="T58" fmla="*/ 1371 w 13793"/>
              <a:gd name="T59" fmla="*/ 8736 h 11178"/>
              <a:gd name="T60" fmla="*/ 1064 w 13793"/>
              <a:gd name="T61" fmla="*/ 8099 h 11178"/>
              <a:gd name="T62" fmla="*/ 851 w 13793"/>
              <a:gd name="T63" fmla="*/ 7414 h 11178"/>
              <a:gd name="T64" fmla="*/ 740 w 13793"/>
              <a:gd name="T65" fmla="*/ 6690 h 11178"/>
              <a:gd name="T66" fmla="*/ 728 w 13793"/>
              <a:gd name="T67" fmla="*/ 6190 h 11178"/>
              <a:gd name="T68" fmla="*/ 803 w 13793"/>
              <a:gd name="T69" fmla="*/ 5454 h 11178"/>
              <a:gd name="T70" fmla="*/ 982 w 13793"/>
              <a:gd name="T71" fmla="*/ 4755 h 11178"/>
              <a:gd name="T72" fmla="*/ 1259 w 13793"/>
              <a:gd name="T73" fmla="*/ 4102 h 11178"/>
              <a:gd name="T74" fmla="*/ 1624 w 13793"/>
              <a:gd name="T75" fmla="*/ 3500 h 11178"/>
              <a:gd name="T76" fmla="*/ 2070 w 13793"/>
              <a:gd name="T77" fmla="*/ 2960 h 11178"/>
              <a:gd name="T78" fmla="*/ 2587 w 13793"/>
              <a:gd name="T79" fmla="*/ 2489 h 11178"/>
              <a:gd name="T80" fmla="*/ 3169 w 13793"/>
              <a:gd name="T81" fmla="*/ 2096 h 11178"/>
              <a:gd name="T82" fmla="*/ 3806 w 13793"/>
              <a:gd name="T83" fmla="*/ 1790 h 11178"/>
              <a:gd name="T84" fmla="*/ 4491 w 13793"/>
              <a:gd name="T85" fmla="*/ 1577 h 11178"/>
              <a:gd name="T86" fmla="*/ 5216 w 13793"/>
              <a:gd name="T87" fmla="*/ 1467 h 11178"/>
              <a:gd name="T88" fmla="*/ 12332 w 13793"/>
              <a:gd name="T89" fmla="*/ 1453 h 11178"/>
              <a:gd name="T90" fmla="*/ 12696 w 13793"/>
              <a:gd name="T91" fmla="*/ 1407 h 11178"/>
              <a:gd name="T92" fmla="*/ 13088 w 13793"/>
              <a:gd name="T93" fmla="*/ 1243 h 11178"/>
              <a:gd name="T94" fmla="*/ 13412 w 13793"/>
              <a:gd name="T95" fmla="*/ 977 h 11178"/>
              <a:gd name="T96" fmla="*/ 13648 w 13793"/>
              <a:gd name="T97" fmla="*/ 630 h 11178"/>
              <a:gd name="T98" fmla="*/ 13775 w 13793"/>
              <a:gd name="T99" fmla="*/ 221 h 11178"/>
              <a:gd name="T100" fmla="*/ 12332 w 13793"/>
              <a:gd name="T101" fmla="*/ 0 h 11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3793" h="11178">
                <a:moveTo>
                  <a:pt x="12332" y="0"/>
                </a:moveTo>
                <a:lnTo>
                  <a:pt x="5590" y="0"/>
                </a:lnTo>
                <a:lnTo>
                  <a:pt x="5446" y="1"/>
                </a:lnTo>
                <a:lnTo>
                  <a:pt x="5160" y="15"/>
                </a:lnTo>
                <a:lnTo>
                  <a:pt x="4878" y="44"/>
                </a:lnTo>
                <a:lnTo>
                  <a:pt x="4600" y="86"/>
                </a:lnTo>
                <a:lnTo>
                  <a:pt x="4327" y="142"/>
                </a:lnTo>
                <a:lnTo>
                  <a:pt x="4059" y="210"/>
                </a:lnTo>
                <a:lnTo>
                  <a:pt x="3797" y="293"/>
                </a:lnTo>
                <a:lnTo>
                  <a:pt x="3541" y="387"/>
                </a:lnTo>
                <a:lnTo>
                  <a:pt x="3289" y="492"/>
                </a:lnTo>
                <a:lnTo>
                  <a:pt x="3045" y="610"/>
                </a:lnTo>
                <a:lnTo>
                  <a:pt x="2807" y="740"/>
                </a:lnTo>
                <a:lnTo>
                  <a:pt x="2577" y="880"/>
                </a:lnTo>
                <a:lnTo>
                  <a:pt x="2354" y="1030"/>
                </a:lnTo>
                <a:lnTo>
                  <a:pt x="2139" y="1191"/>
                </a:lnTo>
                <a:lnTo>
                  <a:pt x="1932" y="1362"/>
                </a:lnTo>
                <a:lnTo>
                  <a:pt x="1733" y="1542"/>
                </a:lnTo>
                <a:lnTo>
                  <a:pt x="1544" y="1732"/>
                </a:lnTo>
                <a:lnTo>
                  <a:pt x="1363" y="1931"/>
                </a:lnTo>
                <a:lnTo>
                  <a:pt x="1193" y="2137"/>
                </a:lnTo>
                <a:lnTo>
                  <a:pt x="1032" y="2353"/>
                </a:lnTo>
                <a:lnTo>
                  <a:pt x="881" y="2576"/>
                </a:lnTo>
                <a:lnTo>
                  <a:pt x="740" y="2807"/>
                </a:lnTo>
                <a:lnTo>
                  <a:pt x="612" y="3045"/>
                </a:lnTo>
                <a:lnTo>
                  <a:pt x="494" y="3289"/>
                </a:lnTo>
                <a:lnTo>
                  <a:pt x="388" y="3539"/>
                </a:lnTo>
                <a:lnTo>
                  <a:pt x="294" y="3796"/>
                </a:lnTo>
                <a:lnTo>
                  <a:pt x="212" y="4059"/>
                </a:lnTo>
                <a:lnTo>
                  <a:pt x="143" y="4327"/>
                </a:lnTo>
                <a:lnTo>
                  <a:pt x="87" y="4600"/>
                </a:lnTo>
                <a:lnTo>
                  <a:pt x="45" y="4877"/>
                </a:lnTo>
                <a:lnTo>
                  <a:pt x="17" y="5159"/>
                </a:lnTo>
                <a:lnTo>
                  <a:pt x="1" y="5444"/>
                </a:lnTo>
                <a:lnTo>
                  <a:pt x="0" y="5589"/>
                </a:lnTo>
                <a:lnTo>
                  <a:pt x="1" y="5734"/>
                </a:lnTo>
                <a:lnTo>
                  <a:pt x="17" y="6019"/>
                </a:lnTo>
                <a:lnTo>
                  <a:pt x="45" y="6301"/>
                </a:lnTo>
                <a:lnTo>
                  <a:pt x="87" y="6578"/>
                </a:lnTo>
                <a:lnTo>
                  <a:pt x="143" y="6852"/>
                </a:lnTo>
                <a:lnTo>
                  <a:pt x="212" y="7120"/>
                </a:lnTo>
                <a:lnTo>
                  <a:pt x="294" y="7382"/>
                </a:lnTo>
                <a:lnTo>
                  <a:pt x="388" y="7639"/>
                </a:lnTo>
                <a:lnTo>
                  <a:pt x="494" y="7890"/>
                </a:lnTo>
                <a:lnTo>
                  <a:pt x="612" y="8134"/>
                </a:lnTo>
                <a:lnTo>
                  <a:pt x="740" y="8371"/>
                </a:lnTo>
                <a:lnTo>
                  <a:pt x="881" y="8602"/>
                </a:lnTo>
                <a:lnTo>
                  <a:pt x="1032" y="8825"/>
                </a:lnTo>
                <a:lnTo>
                  <a:pt x="1193" y="9040"/>
                </a:lnTo>
                <a:lnTo>
                  <a:pt x="1363" y="9247"/>
                </a:lnTo>
                <a:lnTo>
                  <a:pt x="1544" y="9446"/>
                </a:lnTo>
                <a:lnTo>
                  <a:pt x="1733" y="9635"/>
                </a:lnTo>
                <a:lnTo>
                  <a:pt x="1932" y="9816"/>
                </a:lnTo>
                <a:lnTo>
                  <a:pt x="2139" y="9987"/>
                </a:lnTo>
                <a:lnTo>
                  <a:pt x="2354" y="10148"/>
                </a:lnTo>
                <a:lnTo>
                  <a:pt x="2577" y="10298"/>
                </a:lnTo>
                <a:lnTo>
                  <a:pt x="2807" y="10439"/>
                </a:lnTo>
                <a:lnTo>
                  <a:pt x="3045" y="10567"/>
                </a:lnTo>
                <a:lnTo>
                  <a:pt x="3289" y="10685"/>
                </a:lnTo>
                <a:lnTo>
                  <a:pt x="3541" y="10792"/>
                </a:lnTo>
                <a:lnTo>
                  <a:pt x="3797" y="10886"/>
                </a:lnTo>
                <a:lnTo>
                  <a:pt x="4059" y="10967"/>
                </a:lnTo>
                <a:lnTo>
                  <a:pt x="4327" y="11036"/>
                </a:lnTo>
                <a:lnTo>
                  <a:pt x="4600" y="11092"/>
                </a:lnTo>
                <a:lnTo>
                  <a:pt x="4878" y="11134"/>
                </a:lnTo>
                <a:lnTo>
                  <a:pt x="5160" y="11163"/>
                </a:lnTo>
                <a:lnTo>
                  <a:pt x="5446" y="11177"/>
                </a:lnTo>
                <a:lnTo>
                  <a:pt x="5590" y="11178"/>
                </a:lnTo>
                <a:lnTo>
                  <a:pt x="5464" y="11177"/>
                </a:lnTo>
                <a:lnTo>
                  <a:pt x="5216" y="11164"/>
                </a:lnTo>
                <a:lnTo>
                  <a:pt x="4971" y="11140"/>
                </a:lnTo>
                <a:lnTo>
                  <a:pt x="4729" y="11103"/>
                </a:lnTo>
                <a:lnTo>
                  <a:pt x="4491" y="11054"/>
                </a:lnTo>
                <a:lnTo>
                  <a:pt x="4259" y="10995"/>
                </a:lnTo>
                <a:lnTo>
                  <a:pt x="4030" y="10924"/>
                </a:lnTo>
                <a:lnTo>
                  <a:pt x="3806" y="10841"/>
                </a:lnTo>
                <a:lnTo>
                  <a:pt x="3588" y="10750"/>
                </a:lnTo>
                <a:lnTo>
                  <a:pt x="3376" y="10647"/>
                </a:lnTo>
                <a:lnTo>
                  <a:pt x="3169" y="10535"/>
                </a:lnTo>
                <a:lnTo>
                  <a:pt x="2968" y="10413"/>
                </a:lnTo>
                <a:lnTo>
                  <a:pt x="2775" y="10282"/>
                </a:lnTo>
                <a:lnTo>
                  <a:pt x="2587" y="10142"/>
                </a:lnTo>
                <a:lnTo>
                  <a:pt x="2407" y="9993"/>
                </a:lnTo>
                <a:lnTo>
                  <a:pt x="2235" y="9836"/>
                </a:lnTo>
                <a:lnTo>
                  <a:pt x="2070" y="9671"/>
                </a:lnTo>
                <a:lnTo>
                  <a:pt x="1912" y="9498"/>
                </a:lnTo>
                <a:lnTo>
                  <a:pt x="1764" y="9319"/>
                </a:lnTo>
                <a:lnTo>
                  <a:pt x="1624" y="9131"/>
                </a:lnTo>
                <a:lnTo>
                  <a:pt x="1493" y="8937"/>
                </a:lnTo>
                <a:lnTo>
                  <a:pt x="1371" y="8736"/>
                </a:lnTo>
                <a:lnTo>
                  <a:pt x="1259" y="8530"/>
                </a:lnTo>
                <a:lnTo>
                  <a:pt x="1156" y="8317"/>
                </a:lnTo>
                <a:lnTo>
                  <a:pt x="1064" y="8099"/>
                </a:lnTo>
                <a:lnTo>
                  <a:pt x="982" y="7876"/>
                </a:lnTo>
                <a:lnTo>
                  <a:pt x="911" y="7647"/>
                </a:lnTo>
                <a:lnTo>
                  <a:pt x="851" y="7414"/>
                </a:lnTo>
                <a:lnTo>
                  <a:pt x="803" y="7177"/>
                </a:lnTo>
                <a:lnTo>
                  <a:pt x="766" y="6935"/>
                </a:lnTo>
                <a:lnTo>
                  <a:pt x="740" y="6690"/>
                </a:lnTo>
                <a:lnTo>
                  <a:pt x="728" y="6441"/>
                </a:lnTo>
                <a:lnTo>
                  <a:pt x="727" y="6316"/>
                </a:lnTo>
                <a:lnTo>
                  <a:pt x="728" y="6190"/>
                </a:lnTo>
                <a:lnTo>
                  <a:pt x="740" y="5941"/>
                </a:lnTo>
                <a:lnTo>
                  <a:pt x="766" y="5696"/>
                </a:lnTo>
                <a:lnTo>
                  <a:pt x="803" y="5454"/>
                </a:lnTo>
                <a:lnTo>
                  <a:pt x="851" y="5218"/>
                </a:lnTo>
                <a:lnTo>
                  <a:pt x="911" y="4984"/>
                </a:lnTo>
                <a:lnTo>
                  <a:pt x="982" y="4755"/>
                </a:lnTo>
                <a:lnTo>
                  <a:pt x="1064" y="4532"/>
                </a:lnTo>
                <a:lnTo>
                  <a:pt x="1156" y="4314"/>
                </a:lnTo>
                <a:lnTo>
                  <a:pt x="1259" y="4102"/>
                </a:lnTo>
                <a:lnTo>
                  <a:pt x="1371" y="3895"/>
                </a:lnTo>
                <a:lnTo>
                  <a:pt x="1493" y="3694"/>
                </a:lnTo>
                <a:lnTo>
                  <a:pt x="1624" y="3500"/>
                </a:lnTo>
                <a:lnTo>
                  <a:pt x="1764" y="3312"/>
                </a:lnTo>
                <a:lnTo>
                  <a:pt x="1912" y="3133"/>
                </a:lnTo>
                <a:lnTo>
                  <a:pt x="2070" y="2960"/>
                </a:lnTo>
                <a:lnTo>
                  <a:pt x="2235" y="2795"/>
                </a:lnTo>
                <a:lnTo>
                  <a:pt x="2407" y="2638"/>
                </a:lnTo>
                <a:lnTo>
                  <a:pt x="2587" y="2489"/>
                </a:lnTo>
                <a:lnTo>
                  <a:pt x="2775" y="2349"/>
                </a:lnTo>
                <a:lnTo>
                  <a:pt x="2968" y="2218"/>
                </a:lnTo>
                <a:lnTo>
                  <a:pt x="3169" y="2096"/>
                </a:lnTo>
                <a:lnTo>
                  <a:pt x="3376" y="1984"/>
                </a:lnTo>
                <a:lnTo>
                  <a:pt x="3588" y="1881"/>
                </a:lnTo>
                <a:lnTo>
                  <a:pt x="3806" y="1790"/>
                </a:lnTo>
                <a:lnTo>
                  <a:pt x="4030" y="1707"/>
                </a:lnTo>
                <a:lnTo>
                  <a:pt x="4259" y="1636"/>
                </a:lnTo>
                <a:lnTo>
                  <a:pt x="4491" y="1577"/>
                </a:lnTo>
                <a:lnTo>
                  <a:pt x="4729" y="1528"/>
                </a:lnTo>
                <a:lnTo>
                  <a:pt x="4971" y="1491"/>
                </a:lnTo>
                <a:lnTo>
                  <a:pt x="5216" y="1467"/>
                </a:lnTo>
                <a:lnTo>
                  <a:pt x="5464" y="1454"/>
                </a:lnTo>
                <a:lnTo>
                  <a:pt x="5590" y="1453"/>
                </a:lnTo>
                <a:lnTo>
                  <a:pt x="12332" y="1453"/>
                </a:lnTo>
                <a:lnTo>
                  <a:pt x="12407" y="1451"/>
                </a:lnTo>
                <a:lnTo>
                  <a:pt x="12555" y="1436"/>
                </a:lnTo>
                <a:lnTo>
                  <a:pt x="12696" y="1407"/>
                </a:lnTo>
                <a:lnTo>
                  <a:pt x="12834" y="1365"/>
                </a:lnTo>
                <a:lnTo>
                  <a:pt x="12964" y="1310"/>
                </a:lnTo>
                <a:lnTo>
                  <a:pt x="13088" y="1243"/>
                </a:lnTo>
                <a:lnTo>
                  <a:pt x="13205" y="1164"/>
                </a:lnTo>
                <a:lnTo>
                  <a:pt x="13313" y="1076"/>
                </a:lnTo>
                <a:lnTo>
                  <a:pt x="13412" y="977"/>
                </a:lnTo>
                <a:lnTo>
                  <a:pt x="13501" y="869"/>
                </a:lnTo>
                <a:lnTo>
                  <a:pt x="13580" y="754"/>
                </a:lnTo>
                <a:lnTo>
                  <a:pt x="13648" y="630"/>
                </a:lnTo>
                <a:lnTo>
                  <a:pt x="13703" y="500"/>
                </a:lnTo>
                <a:lnTo>
                  <a:pt x="13746" y="363"/>
                </a:lnTo>
                <a:lnTo>
                  <a:pt x="13775" y="221"/>
                </a:lnTo>
                <a:lnTo>
                  <a:pt x="13791" y="74"/>
                </a:lnTo>
                <a:lnTo>
                  <a:pt x="13793" y="0"/>
                </a:lnTo>
                <a:lnTo>
                  <a:pt x="12332" y="0"/>
                </a:lnTo>
                <a:close/>
              </a:path>
            </a:pathLst>
          </a:custGeom>
          <a:solidFill>
            <a:srgbClr val="0D95BC"/>
          </a:solidFill>
          <a:ln>
            <a:noFill/>
          </a:ln>
        </p:spPr>
        <p:txBody>
          <a:bodyPr vert="horz" wrap="square" lIns="91440" tIns="0" rIns="274320" bIns="45720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en-US" sz="3200" b="1">
                <a:solidFill>
                  <a:schemeClr val="bg1"/>
                </a:solidFill>
              </a:rPr>
              <a:t>01</a:t>
            </a:r>
            <a:endParaRPr lang="en-US" sz="3200" b="1">
              <a:solidFill>
                <a:schemeClr val="bg1"/>
              </a:solidFill>
            </a:endParaRPr>
          </a:p>
        </p:txBody>
      </p:sp>
      <p:sp>
        <p:nvSpPr>
          <p:cNvPr id="110" name="Freeform 201"/>
          <p:cNvSpPr>
            <a:spLocks/>
          </p:cNvSpPr>
          <p:nvPr/>
        </p:nvSpPr>
        <p:spPr bwMode="auto">
          <a:xfrm>
            <a:off x="805369" y="2229709"/>
            <a:ext cx="4666316" cy="3784038"/>
          </a:xfrm>
          <a:custGeom>
            <a:avLst/>
            <a:gdLst>
              <a:gd name="T0" fmla="*/ 4628 w 11714"/>
              <a:gd name="T1" fmla="*/ 1 h 9499"/>
              <a:gd name="T2" fmla="*/ 3909 w 11714"/>
              <a:gd name="T3" fmla="*/ 74 h 9499"/>
              <a:gd name="T4" fmla="*/ 3226 w 11714"/>
              <a:gd name="T5" fmla="*/ 249 h 9499"/>
              <a:gd name="T6" fmla="*/ 2587 w 11714"/>
              <a:gd name="T7" fmla="*/ 520 h 9499"/>
              <a:gd name="T8" fmla="*/ 2000 w 11714"/>
              <a:gd name="T9" fmla="*/ 876 h 9499"/>
              <a:gd name="T10" fmla="*/ 1472 w 11714"/>
              <a:gd name="T11" fmla="*/ 1311 h 9499"/>
              <a:gd name="T12" fmla="*/ 1013 w 11714"/>
              <a:gd name="T13" fmla="*/ 1818 h 9499"/>
              <a:gd name="T14" fmla="*/ 628 w 11714"/>
              <a:gd name="T15" fmla="*/ 2386 h 9499"/>
              <a:gd name="T16" fmla="*/ 328 w 11714"/>
              <a:gd name="T17" fmla="*/ 3008 h 9499"/>
              <a:gd name="T18" fmla="*/ 121 w 11714"/>
              <a:gd name="T19" fmla="*/ 3678 h 9499"/>
              <a:gd name="T20" fmla="*/ 13 w 11714"/>
              <a:gd name="T21" fmla="*/ 4385 h 9499"/>
              <a:gd name="T22" fmla="*/ 1 w 11714"/>
              <a:gd name="T23" fmla="*/ 4872 h 9499"/>
              <a:gd name="T24" fmla="*/ 72 w 11714"/>
              <a:gd name="T25" fmla="*/ 5581 h 9499"/>
              <a:gd name="T26" fmla="*/ 245 w 11714"/>
              <a:gd name="T27" fmla="*/ 6256 h 9499"/>
              <a:gd name="T28" fmla="*/ 512 w 11714"/>
              <a:gd name="T29" fmla="*/ 6888 h 9499"/>
              <a:gd name="T30" fmla="*/ 863 w 11714"/>
              <a:gd name="T31" fmla="*/ 7470 h 9499"/>
              <a:gd name="T32" fmla="*/ 1291 w 11714"/>
              <a:gd name="T33" fmla="*/ 7995 h 9499"/>
              <a:gd name="T34" fmla="*/ 1789 w 11714"/>
              <a:gd name="T35" fmla="*/ 8454 h 9499"/>
              <a:gd name="T36" fmla="*/ 2349 w 11714"/>
              <a:gd name="T37" fmla="*/ 8839 h 9499"/>
              <a:gd name="T38" fmla="*/ 2961 w 11714"/>
              <a:gd name="T39" fmla="*/ 9144 h 9499"/>
              <a:gd name="T40" fmla="*/ 3619 w 11714"/>
              <a:gd name="T41" fmla="*/ 9360 h 9499"/>
              <a:gd name="T42" fmla="*/ 4313 w 11714"/>
              <a:gd name="T43" fmla="*/ 9479 h 9499"/>
              <a:gd name="T44" fmla="*/ 4570 w 11714"/>
              <a:gd name="T45" fmla="*/ 9496 h 9499"/>
              <a:gd name="T46" fmla="*/ 3974 w 11714"/>
              <a:gd name="T47" fmla="*/ 9421 h 9499"/>
              <a:gd name="T48" fmla="*/ 3407 w 11714"/>
              <a:gd name="T49" fmla="*/ 9264 h 9499"/>
              <a:gd name="T50" fmla="*/ 2876 w 11714"/>
              <a:gd name="T51" fmla="*/ 9029 h 9499"/>
              <a:gd name="T52" fmla="*/ 2388 w 11714"/>
              <a:gd name="T53" fmla="*/ 8724 h 9499"/>
              <a:gd name="T54" fmla="*/ 1949 w 11714"/>
              <a:gd name="T55" fmla="*/ 8354 h 9499"/>
              <a:gd name="T56" fmla="*/ 1566 w 11714"/>
              <a:gd name="T57" fmla="*/ 7928 h 9499"/>
              <a:gd name="T58" fmla="*/ 1246 w 11714"/>
              <a:gd name="T59" fmla="*/ 7450 h 9499"/>
              <a:gd name="T60" fmla="*/ 996 w 11714"/>
              <a:gd name="T61" fmla="*/ 6929 h 9499"/>
              <a:gd name="T62" fmla="*/ 823 w 11714"/>
              <a:gd name="T63" fmla="*/ 6369 h 9499"/>
              <a:gd name="T64" fmla="*/ 733 w 11714"/>
              <a:gd name="T65" fmla="*/ 5778 h 9499"/>
              <a:gd name="T66" fmla="*/ 723 w 11714"/>
              <a:gd name="T67" fmla="*/ 5369 h 9499"/>
              <a:gd name="T68" fmla="*/ 785 w 11714"/>
              <a:gd name="T69" fmla="*/ 4760 h 9499"/>
              <a:gd name="T70" fmla="*/ 933 w 11714"/>
              <a:gd name="T71" fmla="*/ 4181 h 9499"/>
              <a:gd name="T72" fmla="*/ 1162 w 11714"/>
              <a:gd name="T73" fmla="*/ 3639 h 9499"/>
              <a:gd name="T74" fmla="*/ 1465 w 11714"/>
              <a:gd name="T75" fmla="*/ 3141 h 9499"/>
              <a:gd name="T76" fmla="*/ 1834 w 11714"/>
              <a:gd name="T77" fmla="*/ 2694 h 9499"/>
              <a:gd name="T78" fmla="*/ 2263 w 11714"/>
              <a:gd name="T79" fmla="*/ 2304 h 9499"/>
              <a:gd name="T80" fmla="*/ 2745 w 11714"/>
              <a:gd name="T81" fmla="*/ 1979 h 9499"/>
              <a:gd name="T82" fmla="*/ 3273 w 11714"/>
              <a:gd name="T83" fmla="*/ 1724 h 9499"/>
              <a:gd name="T84" fmla="*/ 3840 w 11714"/>
              <a:gd name="T85" fmla="*/ 1548 h 9499"/>
              <a:gd name="T86" fmla="*/ 4440 w 11714"/>
              <a:gd name="T87" fmla="*/ 1456 h 9499"/>
              <a:gd name="T88" fmla="*/ 10254 w 11714"/>
              <a:gd name="T89" fmla="*/ 1445 h 9499"/>
              <a:gd name="T90" fmla="*/ 10619 w 11714"/>
              <a:gd name="T91" fmla="*/ 1400 h 9499"/>
              <a:gd name="T92" fmla="*/ 11011 w 11714"/>
              <a:gd name="T93" fmla="*/ 1237 h 9499"/>
              <a:gd name="T94" fmla="*/ 11334 w 11714"/>
              <a:gd name="T95" fmla="*/ 972 h 9499"/>
              <a:gd name="T96" fmla="*/ 11569 w 11714"/>
              <a:gd name="T97" fmla="*/ 627 h 9499"/>
              <a:gd name="T98" fmla="*/ 11698 w 11714"/>
              <a:gd name="T99" fmla="*/ 221 h 9499"/>
              <a:gd name="T100" fmla="*/ 10254 w 11714"/>
              <a:gd name="T101" fmla="*/ 0 h 9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1714" h="9499">
                <a:moveTo>
                  <a:pt x="10254" y="0"/>
                </a:moveTo>
                <a:lnTo>
                  <a:pt x="4750" y="0"/>
                </a:lnTo>
                <a:lnTo>
                  <a:pt x="4628" y="1"/>
                </a:lnTo>
                <a:lnTo>
                  <a:pt x="4385" y="13"/>
                </a:lnTo>
                <a:lnTo>
                  <a:pt x="4145" y="38"/>
                </a:lnTo>
                <a:lnTo>
                  <a:pt x="3909" y="74"/>
                </a:lnTo>
                <a:lnTo>
                  <a:pt x="3677" y="121"/>
                </a:lnTo>
                <a:lnTo>
                  <a:pt x="3449" y="179"/>
                </a:lnTo>
                <a:lnTo>
                  <a:pt x="3226" y="249"/>
                </a:lnTo>
                <a:lnTo>
                  <a:pt x="3008" y="329"/>
                </a:lnTo>
                <a:lnTo>
                  <a:pt x="2795" y="419"/>
                </a:lnTo>
                <a:lnTo>
                  <a:pt x="2587" y="520"/>
                </a:lnTo>
                <a:lnTo>
                  <a:pt x="2385" y="629"/>
                </a:lnTo>
                <a:lnTo>
                  <a:pt x="2189" y="748"/>
                </a:lnTo>
                <a:lnTo>
                  <a:pt x="2000" y="876"/>
                </a:lnTo>
                <a:lnTo>
                  <a:pt x="1816" y="1013"/>
                </a:lnTo>
                <a:lnTo>
                  <a:pt x="1640" y="1158"/>
                </a:lnTo>
                <a:lnTo>
                  <a:pt x="1472" y="1311"/>
                </a:lnTo>
                <a:lnTo>
                  <a:pt x="1311" y="1472"/>
                </a:lnTo>
                <a:lnTo>
                  <a:pt x="1157" y="1642"/>
                </a:lnTo>
                <a:lnTo>
                  <a:pt x="1013" y="1818"/>
                </a:lnTo>
                <a:lnTo>
                  <a:pt x="876" y="2000"/>
                </a:lnTo>
                <a:lnTo>
                  <a:pt x="747" y="2189"/>
                </a:lnTo>
                <a:lnTo>
                  <a:pt x="628" y="2386"/>
                </a:lnTo>
                <a:lnTo>
                  <a:pt x="519" y="2588"/>
                </a:lnTo>
                <a:lnTo>
                  <a:pt x="419" y="2795"/>
                </a:lnTo>
                <a:lnTo>
                  <a:pt x="328" y="3008"/>
                </a:lnTo>
                <a:lnTo>
                  <a:pt x="248" y="3226"/>
                </a:lnTo>
                <a:lnTo>
                  <a:pt x="179" y="3450"/>
                </a:lnTo>
                <a:lnTo>
                  <a:pt x="121" y="3678"/>
                </a:lnTo>
                <a:lnTo>
                  <a:pt x="73" y="3910"/>
                </a:lnTo>
                <a:lnTo>
                  <a:pt x="37" y="4145"/>
                </a:lnTo>
                <a:lnTo>
                  <a:pt x="13" y="4385"/>
                </a:lnTo>
                <a:lnTo>
                  <a:pt x="1" y="4628"/>
                </a:lnTo>
                <a:lnTo>
                  <a:pt x="0" y="4750"/>
                </a:lnTo>
                <a:lnTo>
                  <a:pt x="1" y="4872"/>
                </a:lnTo>
                <a:lnTo>
                  <a:pt x="13" y="5112"/>
                </a:lnTo>
                <a:lnTo>
                  <a:pt x="36" y="5349"/>
                </a:lnTo>
                <a:lnTo>
                  <a:pt x="72" y="5581"/>
                </a:lnTo>
                <a:lnTo>
                  <a:pt x="118" y="5810"/>
                </a:lnTo>
                <a:lnTo>
                  <a:pt x="177" y="6036"/>
                </a:lnTo>
                <a:lnTo>
                  <a:pt x="245" y="6256"/>
                </a:lnTo>
                <a:lnTo>
                  <a:pt x="324" y="6472"/>
                </a:lnTo>
                <a:lnTo>
                  <a:pt x="412" y="6682"/>
                </a:lnTo>
                <a:lnTo>
                  <a:pt x="512" y="6888"/>
                </a:lnTo>
                <a:lnTo>
                  <a:pt x="620" y="7087"/>
                </a:lnTo>
                <a:lnTo>
                  <a:pt x="736" y="7282"/>
                </a:lnTo>
                <a:lnTo>
                  <a:pt x="863" y="7470"/>
                </a:lnTo>
                <a:lnTo>
                  <a:pt x="998" y="7651"/>
                </a:lnTo>
                <a:lnTo>
                  <a:pt x="1140" y="7826"/>
                </a:lnTo>
                <a:lnTo>
                  <a:pt x="1291" y="7995"/>
                </a:lnTo>
                <a:lnTo>
                  <a:pt x="1450" y="8155"/>
                </a:lnTo>
                <a:lnTo>
                  <a:pt x="1616" y="8308"/>
                </a:lnTo>
                <a:lnTo>
                  <a:pt x="1789" y="8454"/>
                </a:lnTo>
                <a:lnTo>
                  <a:pt x="1970" y="8590"/>
                </a:lnTo>
                <a:lnTo>
                  <a:pt x="2155" y="8719"/>
                </a:lnTo>
                <a:lnTo>
                  <a:pt x="2349" y="8839"/>
                </a:lnTo>
                <a:lnTo>
                  <a:pt x="2547" y="8950"/>
                </a:lnTo>
                <a:lnTo>
                  <a:pt x="2752" y="9051"/>
                </a:lnTo>
                <a:lnTo>
                  <a:pt x="2961" y="9144"/>
                </a:lnTo>
                <a:lnTo>
                  <a:pt x="3176" y="9226"/>
                </a:lnTo>
                <a:lnTo>
                  <a:pt x="3395" y="9298"/>
                </a:lnTo>
                <a:lnTo>
                  <a:pt x="3619" y="9360"/>
                </a:lnTo>
                <a:lnTo>
                  <a:pt x="3847" y="9411"/>
                </a:lnTo>
                <a:lnTo>
                  <a:pt x="4078" y="9451"/>
                </a:lnTo>
                <a:lnTo>
                  <a:pt x="4313" y="9479"/>
                </a:lnTo>
                <a:lnTo>
                  <a:pt x="4552" y="9496"/>
                </a:lnTo>
                <a:lnTo>
                  <a:pt x="4673" y="9499"/>
                </a:lnTo>
                <a:lnTo>
                  <a:pt x="4570" y="9496"/>
                </a:lnTo>
                <a:lnTo>
                  <a:pt x="4369" y="9481"/>
                </a:lnTo>
                <a:lnTo>
                  <a:pt x="4171" y="9456"/>
                </a:lnTo>
                <a:lnTo>
                  <a:pt x="3974" y="9421"/>
                </a:lnTo>
                <a:lnTo>
                  <a:pt x="3782" y="9378"/>
                </a:lnTo>
                <a:lnTo>
                  <a:pt x="3593" y="9325"/>
                </a:lnTo>
                <a:lnTo>
                  <a:pt x="3407" y="9264"/>
                </a:lnTo>
                <a:lnTo>
                  <a:pt x="3226" y="9194"/>
                </a:lnTo>
                <a:lnTo>
                  <a:pt x="3049" y="9116"/>
                </a:lnTo>
                <a:lnTo>
                  <a:pt x="2876" y="9029"/>
                </a:lnTo>
                <a:lnTo>
                  <a:pt x="2708" y="8934"/>
                </a:lnTo>
                <a:lnTo>
                  <a:pt x="2545" y="8833"/>
                </a:lnTo>
                <a:lnTo>
                  <a:pt x="2388" y="8724"/>
                </a:lnTo>
                <a:lnTo>
                  <a:pt x="2235" y="8607"/>
                </a:lnTo>
                <a:lnTo>
                  <a:pt x="2089" y="8484"/>
                </a:lnTo>
                <a:lnTo>
                  <a:pt x="1949" y="8354"/>
                </a:lnTo>
                <a:lnTo>
                  <a:pt x="1814" y="8218"/>
                </a:lnTo>
                <a:lnTo>
                  <a:pt x="1687" y="8076"/>
                </a:lnTo>
                <a:lnTo>
                  <a:pt x="1566" y="7928"/>
                </a:lnTo>
                <a:lnTo>
                  <a:pt x="1452" y="7774"/>
                </a:lnTo>
                <a:lnTo>
                  <a:pt x="1345" y="7616"/>
                </a:lnTo>
                <a:lnTo>
                  <a:pt x="1246" y="7450"/>
                </a:lnTo>
                <a:lnTo>
                  <a:pt x="1155" y="7282"/>
                </a:lnTo>
                <a:lnTo>
                  <a:pt x="1071" y="7107"/>
                </a:lnTo>
                <a:lnTo>
                  <a:pt x="996" y="6929"/>
                </a:lnTo>
                <a:lnTo>
                  <a:pt x="930" y="6746"/>
                </a:lnTo>
                <a:lnTo>
                  <a:pt x="872" y="6559"/>
                </a:lnTo>
                <a:lnTo>
                  <a:pt x="823" y="6369"/>
                </a:lnTo>
                <a:lnTo>
                  <a:pt x="784" y="6176"/>
                </a:lnTo>
                <a:lnTo>
                  <a:pt x="753" y="5978"/>
                </a:lnTo>
                <a:lnTo>
                  <a:pt x="733" y="5778"/>
                </a:lnTo>
                <a:lnTo>
                  <a:pt x="723" y="5575"/>
                </a:lnTo>
                <a:lnTo>
                  <a:pt x="722" y="5474"/>
                </a:lnTo>
                <a:lnTo>
                  <a:pt x="723" y="5369"/>
                </a:lnTo>
                <a:lnTo>
                  <a:pt x="733" y="5163"/>
                </a:lnTo>
                <a:lnTo>
                  <a:pt x="753" y="4960"/>
                </a:lnTo>
                <a:lnTo>
                  <a:pt x="785" y="4760"/>
                </a:lnTo>
                <a:lnTo>
                  <a:pt x="825" y="4563"/>
                </a:lnTo>
                <a:lnTo>
                  <a:pt x="874" y="4370"/>
                </a:lnTo>
                <a:lnTo>
                  <a:pt x="933" y="4181"/>
                </a:lnTo>
                <a:lnTo>
                  <a:pt x="1001" y="3996"/>
                </a:lnTo>
                <a:lnTo>
                  <a:pt x="1077" y="3815"/>
                </a:lnTo>
                <a:lnTo>
                  <a:pt x="1162" y="3639"/>
                </a:lnTo>
                <a:lnTo>
                  <a:pt x="1256" y="3468"/>
                </a:lnTo>
                <a:lnTo>
                  <a:pt x="1356" y="3302"/>
                </a:lnTo>
                <a:lnTo>
                  <a:pt x="1465" y="3141"/>
                </a:lnTo>
                <a:lnTo>
                  <a:pt x="1581" y="2987"/>
                </a:lnTo>
                <a:lnTo>
                  <a:pt x="1704" y="2837"/>
                </a:lnTo>
                <a:lnTo>
                  <a:pt x="1834" y="2694"/>
                </a:lnTo>
                <a:lnTo>
                  <a:pt x="1971" y="2558"/>
                </a:lnTo>
                <a:lnTo>
                  <a:pt x="2113" y="2427"/>
                </a:lnTo>
                <a:lnTo>
                  <a:pt x="2263" y="2304"/>
                </a:lnTo>
                <a:lnTo>
                  <a:pt x="2418" y="2188"/>
                </a:lnTo>
                <a:lnTo>
                  <a:pt x="2579" y="2079"/>
                </a:lnTo>
                <a:lnTo>
                  <a:pt x="2745" y="1979"/>
                </a:lnTo>
                <a:lnTo>
                  <a:pt x="2916" y="1886"/>
                </a:lnTo>
                <a:lnTo>
                  <a:pt x="3092" y="1801"/>
                </a:lnTo>
                <a:lnTo>
                  <a:pt x="3273" y="1724"/>
                </a:lnTo>
                <a:lnTo>
                  <a:pt x="3458" y="1657"/>
                </a:lnTo>
                <a:lnTo>
                  <a:pt x="3647" y="1598"/>
                </a:lnTo>
                <a:lnTo>
                  <a:pt x="3840" y="1548"/>
                </a:lnTo>
                <a:lnTo>
                  <a:pt x="4037" y="1508"/>
                </a:lnTo>
                <a:lnTo>
                  <a:pt x="4237" y="1477"/>
                </a:lnTo>
                <a:lnTo>
                  <a:pt x="4440" y="1456"/>
                </a:lnTo>
                <a:lnTo>
                  <a:pt x="4646" y="1446"/>
                </a:lnTo>
                <a:lnTo>
                  <a:pt x="4750" y="1445"/>
                </a:lnTo>
                <a:lnTo>
                  <a:pt x="10254" y="1445"/>
                </a:lnTo>
                <a:lnTo>
                  <a:pt x="10329" y="1444"/>
                </a:lnTo>
                <a:lnTo>
                  <a:pt x="10476" y="1429"/>
                </a:lnTo>
                <a:lnTo>
                  <a:pt x="10619" y="1400"/>
                </a:lnTo>
                <a:lnTo>
                  <a:pt x="10756" y="1358"/>
                </a:lnTo>
                <a:lnTo>
                  <a:pt x="10887" y="1303"/>
                </a:lnTo>
                <a:lnTo>
                  <a:pt x="11011" y="1237"/>
                </a:lnTo>
                <a:lnTo>
                  <a:pt x="11126" y="1159"/>
                </a:lnTo>
                <a:lnTo>
                  <a:pt x="11234" y="1071"/>
                </a:lnTo>
                <a:lnTo>
                  <a:pt x="11334" y="972"/>
                </a:lnTo>
                <a:lnTo>
                  <a:pt x="11423" y="865"/>
                </a:lnTo>
                <a:lnTo>
                  <a:pt x="11502" y="750"/>
                </a:lnTo>
                <a:lnTo>
                  <a:pt x="11569" y="627"/>
                </a:lnTo>
                <a:lnTo>
                  <a:pt x="11625" y="497"/>
                </a:lnTo>
                <a:lnTo>
                  <a:pt x="11667" y="362"/>
                </a:lnTo>
                <a:lnTo>
                  <a:pt x="11698" y="221"/>
                </a:lnTo>
                <a:lnTo>
                  <a:pt x="11713" y="75"/>
                </a:lnTo>
                <a:lnTo>
                  <a:pt x="11714" y="0"/>
                </a:lnTo>
                <a:lnTo>
                  <a:pt x="10254" y="0"/>
                </a:lnTo>
                <a:close/>
              </a:path>
            </a:pathLst>
          </a:custGeom>
          <a:solidFill>
            <a:srgbClr val="355E71"/>
          </a:solidFill>
          <a:ln>
            <a:noFill/>
          </a:ln>
        </p:spPr>
        <p:txBody>
          <a:bodyPr vert="horz" wrap="square" lIns="91440" tIns="0" rIns="274320" bIns="45720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en-US" sz="3200" b="1">
                <a:solidFill>
                  <a:schemeClr val="bg1"/>
                </a:solidFill>
              </a:rPr>
              <a:t>02</a:t>
            </a:r>
            <a:endParaRPr lang="en-US" sz="3200" b="1">
              <a:solidFill>
                <a:schemeClr val="bg1"/>
              </a:solidFill>
            </a:endParaRPr>
          </a:p>
        </p:txBody>
      </p:sp>
      <p:sp>
        <p:nvSpPr>
          <p:cNvPr id="111" name="Freeform 202"/>
          <p:cNvSpPr>
            <a:spLocks/>
          </p:cNvSpPr>
          <p:nvPr/>
        </p:nvSpPr>
        <p:spPr bwMode="auto">
          <a:xfrm>
            <a:off x="1139957" y="2912828"/>
            <a:ext cx="3837811" cy="3100920"/>
          </a:xfrm>
          <a:custGeom>
            <a:avLst/>
            <a:gdLst>
              <a:gd name="T0" fmla="*/ 3807 w 9634"/>
              <a:gd name="T1" fmla="*/ 1 h 7785"/>
              <a:gd name="T2" fmla="*/ 3216 w 9634"/>
              <a:gd name="T3" fmla="*/ 58 h 7785"/>
              <a:gd name="T4" fmla="*/ 2655 w 9634"/>
              <a:gd name="T5" fmla="*/ 191 h 7785"/>
              <a:gd name="T6" fmla="*/ 2129 w 9634"/>
              <a:gd name="T7" fmla="*/ 400 h 7785"/>
              <a:gd name="T8" fmla="*/ 1645 w 9634"/>
              <a:gd name="T9" fmla="*/ 678 h 7785"/>
              <a:gd name="T10" fmla="*/ 1212 w 9634"/>
              <a:gd name="T11" fmla="*/ 1018 h 7785"/>
              <a:gd name="T12" fmla="*/ 833 w 9634"/>
              <a:gd name="T13" fmla="*/ 1416 h 7785"/>
              <a:gd name="T14" fmla="*/ 517 w 9634"/>
              <a:gd name="T15" fmla="*/ 1867 h 7785"/>
              <a:gd name="T16" fmla="*/ 270 w 9634"/>
              <a:gd name="T17" fmla="*/ 2365 h 7785"/>
              <a:gd name="T18" fmla="*/ 99 w 9634"/>
              <a:gd name="T19" fmla="*/ 2903 h 7785"/>
              <a:gd name="T20" fmla="*/ 11 w 9634"/>
              <a:gd name="T21" fmla="*/ 3479 h 7785"/>
              <a:gd name="T22" fmla="*/ 1 w 9634"/>
              <a:gd name="T23" fmla="*/ 3879 h 7785"/>
              <a:gd name="T24" fmla="*/ 58 w 9634"/>
              <a:gd name="T25" fmla="*/ 4466 h 7785"/>
              <a:gd name="T26" fmla="*/ 198 w 9634"/>
              <a:gd name="T27" fmla="*/ 5028 h 7785"/>
              <a:gd name="T28" fmla="*/ 412 w 9634"/>
              <a:gd name="T29" fmla="*/ 5559 h 7785"/>
              <a:gd name="T30" fmla="*/ 696 w 9634"/>
              <a:gd name="T31" fmla="*/ 6051 h 7785"/>
              <a:gd name="T32" fmla="*/ 1043 w 9634"/>
              <a:gd name="T33" fmla="*/ 6496 h 7785"/>
              <a:gd name="T34" fmla="*/ 1447 w 9634"/>
              <a:gd name="T35" fmla="*/ 6888 h 7785"/>
              <a:gd name="T36" fmla="*/ 1902 w 9634"/>
              <a:gd name="T37" fmla="*/ 7217 h 7785"/>
              <a:gd name="T38" fmla="*/ 2401 w 9634"/>
              <a:gd name="T39" fmla="*/ 7480 h 7785"/>
              <a:gd name="T40" fmla="*/ 2939 w 9634"/>
              <a:gd name="T41" fmla="*/ 7665 h 7785"/>
              <a:gd name="T42" fmla="*/ 3509 w 9634"/>
              <a:gd name="T43" fmla="*/ 7768 h 7785"/>
              <a:gd name="T44" fmla="*/ 3724 w 9634"/>
              <a:gd name="T45" fmla="*/ 7782 h 7785"/>
              <a:gd name="T46" fmla="*/ 3253 w 9634"/>
              <a:gd name="T47" fmla="*/ 7721 h 7785"/>
              <a:gd name="T48" fmla="*/ 2807 w 9634"/>
              <a:gd name="T49" fmla="*/ 7588 h 7785"/>
              <a:gd name="T50" fmla="*/ 2391 w 9634"/>
              <a:gd name="T51" fmla="*/ 7392 h 7785"/>
              <a:gd name="T52" fmla="*/ 2010 w 9634"/>
              <a:gd name="T53" fmla="*/ 7137 h 7785"/>
              <a:gd name="T54" fmla="*/ 1669 w 9634"/>
              <a:gd name="T55" fmla="*/ 6832 h 7785"/>
              <a:gd name="T56" fmla="*/ 1372 w 9634"/>
              <a:gd name="T57" fmla="*/ 6481 h 7785"/>
              <a:gd name="T58" fmla="*/ 1124 w 9634"/>
              <a:gd name="T59" fmla="*/ 6090 h 7785"/>
              <a:gd name="T60" fmla="*/ 931 w 9634"/>
              <a:gd name="T61" fmla="*/ 5665 h 7785"/>
              <a:gd name="T62" fmla="*/ 797 w 9634"/>
              <a:gd name="T63" fmla="*/ 5214 h 7785"/>
              <a:gd name="T64" fmla="*/ 728 w 9634"/>
              <a:gd name="T65" fmla="*/ 4742 h 7785"/>
              <a:gd name="T66" fmla="*/ 720 w 9634"/>
              <a:gd name="T67" fmla="*/ 4417 h 7785"/>
              <a:gd name="T68" fmla="*/ 769 w 9634"/>
              <a:gd name="T69" fmla="*/ 3939 h 7785"/>
              <a:gd name="T70" fmla="*/ 887 w 9634"/>
              <a:gd name="T71" fmla="*/ 3491 h 7785"/>
              <a:gd name="T72" fmla="*/ 1068 w 9634"/>
              <a:gd name="T73" fmla="*/ 3075 h 7785"/>
              <a:gd name="T74" fmla="*/ 1308 w 9634"/>
              <a:gd name="T75" fmla="*/ 2697 h 7785"/>
              <a:gd name="T76" fmla="*/ 1600 w 9634"/>
              <a:gd name="T77" fmla="*/ 2361 h 7785"/>
              <a:gd name="T78" fmla="*/ 1940 w 9634"/>
              <a:gd name="T79" fmla="*/ 2071 h 7785"/>
              <a:gd name="T80" fmla="*/ 2321 w 9634"/>
              <a:gd name="T81" fmla="*/ 1830 h 7785"/>
              <a:gd name="T82" fmla="*/ 2739 w 9634"/>
              <a:gd name="T83" fmla="*/ 1644 h 7785"/>
              <a:gd name="T84" fmla="*/ 3188 w 9634"/>
              <a:gd name="T85" fmla="*/ 1516 h 7785"/>
              <a:gd name="T86" fmla="*/ 3662 w 9634"/>
              <a:gd name="T87" fmla="*/ 1449 h 7785"/>
              <a:gd name="T88" fmla="*/ 8174 w 9634"/>
              <a:gd name="T89" fmla="*/ 1441 h 7785"/>
              <a:gd name="T90" fmla="*/ 8538 w 9634"/>
              <a:gd name="T91" fmla="*/ 1396 h 7785"/>
              <a:gd name="T92" fmla="*/ 8930 w 9634"/>
              <a:gd name="T93" fmla="*/ 1233 h 7785"/>
              <a:gd name="T94" fmla="*/ 9254 w 9634"/>
              <a:gd name="T95" fmla="*/ 969 h 7785"/>
              <a:gd name="T96" fmla="*/ 9489 w 9634"/>
              <a:gd name="T97" fmla="*/ 626 h 7785"/>
              <a:gd name="T98" fmla="*/ 9617 w 9634"/>
              <a:gd name="T99" fmla="*/ 221 h 7785"/>
              <a:gd name="T100" fmla="*/ 8174 w 9634"/>
              <a:gd name="T101" fmla="*/ 0 h 7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9634" h="7785">
                <a:moveTo>
                  <a:pt x="8174" y="0"/>
                </a:moveTo>
                <a:lnTo>
                  <a:pt x="3908" y="0"/>
                </a:lnTo>
                <a:lnTo>
                  <a:pt x="3807" y="1"/>
                </a:lnTo>
                <a:lnTo>
                  <a:pt x="3607" y="11"/>
                </a:lnTo>
                <a:lnTo>
                  <a:pt x="3410" y="29"/>
                </a:lnTo>
                <a:lnTo>
                  <a:pt x="3216" y="58"/>
                </a:lnTo>
                <a:lnTo>
                  <a:pt x="3025" y="93"/>
                </a:lnTo>
                <a:lnTo>
                  <a:pt x="2838" y="139"/>
                </a:lnTo>
                <a:lnTo>
                  <a:pt x="2655" y="191"/>
                </a:lnTo>
                <a:lnTo>
                  <a:pt x="2474" y="253"/>
                </a:lnTo>
                <a:lnTo>
                  <a:pt x="2299" y="323"/>
                </a:lnTo>
                <a:lnTo>
                  <a:pt x="2129" y="400"/>
                </a:lnTo>
                <a:lnTo>
                  <a:pt x="1962" y="485"/>
                </a:lnTo>
                <a:lnTo>
                  <a:pt x="1802" y="578"/>
                </a:lnTo>
                <a:lnTo>
                  <a:pt x="1645" y="678"/>
                </a:lnTo>
                <a:lnTo>
                  <a:pt x="1495" y="784"/>
                </a:lnTo>
                <a:lnTo>
                  <a:pt x="1350" y="898"/>
                </a:lnTo>
                <a:lnTo>
                  <a:pt x="1212" y="1018"/>
                </a:lnTo>
                <a:lnTo>
                  <a:pt x="1079" y="1144"/>
                </a:lnTo>
                <a:lnTo>
                  <a:pt x="953" y="1277"/>
                </a:lnTo>
                <a:lnTo>
                  <a:pt x="833" y="1416"/>
                </a:lnTo>
                <a:lnTo>
                  <a:pt x="720" y="1561"/>
                </a:lnTo>
                <a:lnTo>
                  <a:pt x="616" y="1711"/>
                </a:lnTo>
                <a:lnTo>
                  <a:pt x="517" y="1867"/>
                </a:lnTo>
                <a:lnTo>
                  <a:pt x="427" y="2028"/>
                </a:lnTo>
                <a:lnTo>
                  <a:pt x="345" y="2193"/>
                </a:lnTo>
                <a:lnTo>
                  <a:pt x="270" y="2365"/>
                </a:lnTo>
                <a:lnTo>
                  <a:pt x="205" y="2540"/>
                </a:lnTo>
                <a:lnTo>
                  <a:pt x="148" y="2720"/>
                </a:lnTo>
                <a:lnTo>
                  <a:pt x="99" y="2903"/>
                </a:lnTo>
                <a:lnTo>
                  <a:pt x="61" y="3091"/>
                </a:lnTo>
                <a:lnTo>
                  <a:pt x="30" y="3284"/>
                </a:lnTo>
                <a:lnTo>
                  <a:pt x="11" y="3479"/>
                </a:lnTo>
                <a:lnTo>
                  <a:pt x="1" y="3678"/>
                </a:lnTo>
                <a:lnTo>
                  <a:pt x="0" y="3779"/>
                </a:lnTo>
                <a:lnTo>
                  <a:pt x="1" y="3879"/>
                </a:lnTo>
                <a:lnTo>
                  <a:pt x="11" y="4078"/>
                </a:lnTo>
                <a:lnTo>
                  <a:pt x="29" y="4273"/>
                </a:lnTo>
                <a:lnTo>
                  <a:pt x="58" y="4466"/>
                </a:lnTo>
                <a:lnTo>
                  <a:pt x="96" y="4656"/>
                </a:lnTo>
                <a:lnTo>
                  <a:pt x="143" y="4844"/>
                </a:lnTo>
                <a:lnTo>
                  <a:pt x="198" y="5028"/>
                </a:lnTo>
                <a:lnTo>
                  <a:pt x="261" y="5209"/>
                </a:lnTo>
                <a:lnTo>
                  <a:pt x="333" y="5387"/>
                </a:lnTo>
                <a:lnTo>
                  <a:pt x="412" y="5559"/>
                </a:lnTo>
                <a:lnTo>
                  <a:pt x="499" y="5728"/>
                </a:lnTo>
                <a:lnTo>
                  <a:pt x="594" y="5892"/>
                </a:lnTo>
                <a:lnTo>
                  <a:pt x="696" y="6051"/>
                </a:lnTo>
                <a:lnTo>
                  <a:pt x="805" y="6205"/>
                </a:lnTo>
                <a:lnTo>
                  <a:pt x="920" y="6353"/>
                </a:lnTo>
                <a:lnTo>
                  <a:pt x="1043" y="6496"/>
                </a:lnTo>
                <a:lnTo>
                  <a:pt x="1172" y="6633"/>
                </a:lnTo>
                <a:lnTo>
                  <a:pt x="1306" y="6764"/>
                </a:lnTo>
                <a:lnTo>
                  <a:pt x="1447" y="6888"/>
                </a:lnTo>
                <a:lnTo>
                  <a:pt x="1593" y="7004"/>
                </a:lnTo>
                <a:lnTo>
                  <a:pt x="1744" y="7115"/>
                </a:lnTo>
                <a:lnTo>
                  <a:pt x="1902" y="7217"/>
                </a:lnTo>
                <a:lnTo>
                  <a:pt x="2063" y="7313"/>
                </a:lnTo>
                <a:lnTo>
                  <a:pt x="2230" y="7400"/>
                </a:lnTo>
                <a:lnTo>
                  <a:pt x="2401" y="7480"/>
                </a:lnTo>
                <a:lnTo>
                  <a:pt x="2576" y="7550"/>
                </a:lnTo>
                <a:lnTo>
                  <a:pt x="2755" y="7613"/>
                </a:lnTo>
                <a:lnTo>
                  <a:pt x="2939" y="7665"/>
                </a:lnTo>
                <a:lnTo>
                  <a:pt x="3126" y="7709"/>
                </a:lnTo>
                <a:lnTo>
                  <a:pt x="3316" y="7743"/>
                </a:lnTo>
                <a:lnTo>
                  <a:pt x="3509" y="7768"/>
                </a:lnTo>
                <a:lnTo>
                  <a:pt x="3705" y="7782"/>
                </a:lnTo>
                <a:lnTo>
                  <a:pt x="3804" y="7785"/>
                </a:lnTo>
                <a:lnTo>
                  <a:pt x="3724" y="7782"/>
                </a:lnTo>
                <a:lnTo>
                  <a:pt x="3564" y="7770"/>
                </a:lnTo>
                <a:lnTo>
                  <a:pt x="3408" y="7749"/>
                </a:lnTo>
                <a:lnTo>
                  <a:pt x="3253" y="7721"/>
                </a:lnTo>
                <a:lnTo>
                  <a:pt x="3102" y="7684"/>
                </a:lnTo>
                <a:lnTo>
                  <a:pt x="2953" y="7640"/>
                </a:lnTo>
                <a:lnTo>
                  <a:pt x="2807" y="7588"/>
                </a:lnTo>
                <a:lnTo>
                  <a:pt x="2666" y="7529"/>
                </a:lnTo>
                <a:lnTo>
                  <a:pt x="2526" y="7463"/>
                </a:lnTo>
                <a:lnTo>
                  <a:pt x="2391" y="7392"/>
                </a:lnTo>
                <a:lnTo>
                  <a:pt x="2261" y="7313"/>
                </a:lnTo>
                <a:lnTo>
                  <a:pt x="2133" y="7228"/>
                </a:lnTo>
                <a:lnTo>
                  <a:pt x="2010" y="7137"/>
                </a:lnTo>
                <a:lnTo>
                  <a:pt x="1891" y="7041"/>
                </a:lnTo>
                <a:lnTo>
                  <a:pt x="1778" y="6939"/>
                </a:lnTo>
                <a:lnTo>
                  <a:pt x="1669" y="6832"/>
                </a:lnTo>
                <a:lnTo>
                  <a:pt x="1564" y="6719"/>
                </a:lnTo>
                <a:lnTo>
                  <a:pt x="1466" y="6602"/>
                </a:lnTo>
                <a:lnTo>
                  <a:pt x="1372" y="6481"/>
                </a:lnTo>
                <a:lnTo>
                  <a:pt x="1283" y="6354"/>
                </a:lnTo>
                <a:lnTo>
                  <a:pt x="1201" y="6224"/>
                </a:lnTo>
                <a:lnTo>
                  <a:pt x="1124" y="6090"/>
                </a:lnTo>
                <a:lnTo>
                  <a:pt x="1053" y="5951"/>
                </a:lnTo>
                <a:lnTo>
                  <a:pt x="989" y="5810"/>
                </a:lnTo>
                <a:lnTo>
                  <a:pt x="931" y="5665"/>
                </a:lnTo>
                <a:lnTo>
                  <a:pt x="880" y="5517"/>
                </a:lnTo>
                <a:lnTo>
                  <a:pt x="835" y="5367"/>
                </a:lnTo>
                <a:lnTo>
                  <a:pt x="797" y="5214"/>
                </a:lnTo>
                <a:lnTo>
                  <a:pt x="767" y="5058"/>
                </a:lnTo>
                <a:lnTo>
                  <a:pt x="744" y="4901"/>
                </a:lnTo>
                <a:lnTo>
                  <a:pt x="728" y="4742"/>
                </a:lnTo>
                <a:lnTo>
                  <a:pt x="720" y="4581"/>
                </a:lnTo>
                <a:lnTo>
                  <a:pt x="719" y="4500"/>
                </a:lnTo>
                <a:lnTo>
                  <a:pt x="720" y="4417"/>
                </a:lnTo>
                <a:lnTo>
                  <a:pt x="729" y="4255"/>
                </a:lnTo>
                <a:lnTo>
                  <a:pt x="745" y="4096"/>
                </a:lnTo>
                <a:lnTo>
                  <a:pt x="769" y="3939"/>
                </a:lnTo>
                <a:lnTo>
                  <a:pt x="801" y="3786"/>
                </a:lnTo>
                <a:lnTo>
                  <a:pt x="840" y="3637"/>
                </a:lnTo>
                <a:lnTo>
                  <a:pt x="887" y="3491"/>
                </a:lnTo>
                <a:lnTo>
                  <a:pt x="941" y="3348"/>
                </a:lnTo>
                <a:lnTo>
                  <a:pt x="1001" y="3210"/>
                </a:lnTo>
                <a:lnTo>
                  <a:pt x="1068" y="3075"/>
                </a:lnTo>
                <a:lnTo>
                  <a:pt x="1142" y="2945"/>
                </a:lnTo>
                <a:lnTo>
                  <a:pt x="1222" y="2819"/>
                </a:lnTo>
                <a:lnTo>
                  <a:pt x="1308" y="2697"/>
                </a:lnTo>
                <a:lnTo>
                  <a:pt x="1400" y="2581"/>
                </a:lnTo>
                <a:lnTo>
                  <a:pt x="1497" y="2468"/>
                </a:lnTo>
                <a:lnTo>
                  <a:pt x="1600" y="2361"/>
                </a:lnTo>
                <a:lnTo>
                  <a:pt x="1709" y="2259"/>
                </a:lnTo>
                <a:lnTo>
                  <a:pt x="1821" y="2163"/>
                </a:lnTo>
                <a:lnTo>
                  <a:pt x="1940" y="2071"/>
                </a:lnTo>
                <a:lnTo>
                  <a:pt x="2062" y="1985"/>
                </a:lnTo>
                <a:lnTo>
                  <a:pt x="2189" y="1904"/>
                </a:lnTo>
                <a:lnTo>
                  <a:pt x="2321" y="1830"/>
                </a:lnTo>
                <a:lnTo>
                  <a:pt x="2456" y="1762"/>
                </a:lnTo>
                <a:lnTo>
                  <a:pt x="2595" y="1699"/>
                </a:lnTo>
                <a:lnTo>
                  <a:pt x="2739" y="1644"/>
                </a:lnTo>
                <a:lnTo>
                  <a:pt x="2886" y="1594"/>
                </a:lnTo>
                <a:lnTo>
                  <a:pt x="3035" y="1551"/>
                </a:lnTo>
                <a:lnTo>
                  <a:pt x="3188" y="1516"/>
                </a:lnTo>
                <a:lnTo>
                  <a:pt x="3344" y="1486"/>
                </a:lnTo>
                <a:lnTo>
                  <a:pt x="3502" y="1464"/>
                </a:lnTo>
                <a:lnTo>
                  <a:pt x="3662" y="1449"/>
                </a:lnTo>
                <a:lnTo>
                  <a:pt x="3826" y="1441"/>
                </a:lnTo>
                <a:lnTo>
                  <a:pt x="3908" y="1441"/>
                </a:lnTo>
                <a:lnTo>
                  <a:pt x="8174" y="1441"/>
                </a:lnTo>
                <a:lnTo>
                  <a:pt x="8248" y="1440"/>
                </a:lnTo>
                <a:lnTo>
                  <a:pt x="8396" y="1425"/>
                </a:lnTo>
                <a:lnTo>
                  <a:pt x="8538" y="1396"/>
                </a:lnTo>
                <a:lnTo>
                  <a:pt x="8675" y="1354"/>
                </a:lnTo>
                <a:lnTo>
                  <a:pt x="8806" y="1300"/>
                </a:lnTo>
                <a:lnTo>
                  <a:pt x="8930" y="1233"/>
                </a:lnTo>
                <a:lnTo>
                  <a:pt x="9047" y="1155"/>
                </a:lnTo>
                <a:lnTo>
                  <a:pt x="9155" y="1067"/>
                </a:lnTo>
                <a:lnTo>
                  <a:pt x="9254" y="969"/>
                </a:lnTo>
                <a:lnTo>
                  <a:pt x="9342" y="863"/>
                </a:lnTo>
                <a:lnTo>
                  <a:pt x="9421" y="748"/>
                </a:lnTo>
                <a:lnTo>
                  <a:pt x="9489" y="626"/>
                </a:lnTo>
                <a:lnTo>
                  <a:pt x="9544" y="496"/>
                </a:lnTo>
                <a:lnTo>
                  <a:pt x="9588" y="361"/>
                </a:lnTo>
                <a:lnTo>
                  <a:pt x="9617" y="221"/>
                </a:lnTo>
                <a:lnTo>
                  <a:pt x="9632" y="75"/>
                </a:lnTo>
                <a:lnTo>
                  <a:pt x="9634" y="0"/>
                </a:lnTo>
                <a:lnTo>
                  <a:pt x="8174" y="0"/>
                </a:lnTo>
                <a:close/>
              </a:path>
            </a:pathLst>
          </a:custGeom>
          <a:solidFill>
            <a:srgbClr val="C13018"/>
          </a:solidFill>
          <a:ln>
            <a:noFill/>
          </a:ln>
        </p:spPr>
        <p:txBody>
          <a:bodyPr vert="horz" wrap="square" lIns="91440" tIns="0" rIns="274320" bIns="45720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en-US" sz="3200" b="1">
                <a:solidFill>
                  <a:schemeClr val="bg1"/>
                </a:solidFill>
              </a:rPr>
              <a:t>03</a:t>
            </a:r>
            <a:endParaRPr lang="en-US" sz="3200" b="1">
              <a:solidFill>
                <a:schemeClr val="bg1"/>
              </a:solidFill>
            </a:endParaRPr>
          </a:p>
        </p:txBody>
      </p:sp>
      <p:sp>
        <p:nvSpPr>
          <p:cNvPr id="118" name="Freeform 203"/>
          <p:cNvSpPr>
            <a:spLocks/>
          </p:cNvSpPr>
          <p:nvPr/>
        </p:nvSpPr>
        <p:spPr bwMode="auto">
          <a:xfrm>
            <a:off x="1480520" y="3574039"/>
            <a:ext cx="3007314" cy="2441700"/>
          </a:xfrm>
          <a:custGeom>
            <a:avLst/>
            <a:gdLst>
              <a:gd name="T0" fmla="*/ 2985 w 7551"/>
              <a:gd name="T1" fmla="*/ 1 h 6128"/>
              <a:gd name="T2" fmla="*/ 2521 w 7551"/>
              <a:gd name="T3" fmla="*/ 48 h 6128"/>
              <a:gd name="T4" fmla="*/ 2081 w 7551"/>
              <a:gd name="T5" fmla="*/ 161 h 6128"/>
              <a:gd name="T6" fmla="*/ 1669 w 7551"/>
              <a:gd name="T7" fmla="*/ 335 h 6128"/>
              <a:gd name="T8" fmla="*/ 1290 w 7551"/>
              <a:gd name="T9" fmla="*/ 565 h 6128"/>
              <a:gd name="T10" fmla="*/ 950 w 7551"/>
              <a:gd name="T11" fmla="*/ 846 h 6128"/>
              <a:gd name="T12" fmla="*/ 654 w 7551"/>
              <a:gd name="T13" fmla="*/ 1172 h 6128"/>
              <a:gd name="T14" fmla="*/ 405 w 7551"/>
              <a:gd name="T15" fmla="*/ 1539 h 6128"/>
              <a:gd name="T16" fmla="*/ 212 w 7551"/>
              <a:gd name="T17" fmla="*/ 1940 h 6128"/>
              <a:gd name="T18" fmla="*/ 78 w 7551"/>
              <a:gd name="T19" fmla="*/ 2372 h 6128"/>
              <a:gd name="T20" fmla="*/ 9 w 7551"/>
              <a:gd name="T21" fmla="*/ 2828 h 6128"/>
              <a:gd name="T22" fmla="*/ 0 w 7551"/>
              <a:gd name="T23" fmla="*/ 3143 h 6128"/>
              <a:gd name="T24" fmla="*/ 48 w 7551"/>
              <a:gd name="T25" fmla="*/ 3607 h 6128"/>
              <a:gd name="T26" fmla="*/ 161 w 7551"/>
              <a:gd name="T27" fmla="*/ 4046 h 6128"/>
              <a:gd name="T28" fmla="*/ 335 w 7551"/>
              <a:gd name="T29" fmla="*/ 4459 h 6128"/>
              <a:gd name="T30" fmla="*/ 565 w 7551"/>
              <a:gd name="T31" fmla="*/ 4837 h 6128"/>
              <a:gd name="T32" fmla="*/ 846 w 7551"/>
              <a:gd name="T33" fmla="*/ 5177 h 6128"/>
              <a:gd name="T34" fmla="*/ 1172 w 7551"/>
              <a:gd name="T35" fmla="*/ 5474 h 6128"/>
              <a:gd name="T36" fmla="*/ 1538 w 7551"/>
              <a:gd name="T37" fmla="*/ 5721 h 6128"/>
              <a:gd name="T38" fmla="*/ 1940 w 7551"/>
              <a:gd name="T39" fmla="*/ 5915 h 6128"/>
              <a:gd name="T40" fmla="*/ 2371 w 7551"/>
              <a:gd name="T41" fmla="*/ 6049 h 6128"/>
              <a:gd name="T42" fmla="*/ 2828 w 7551"/>
              <a:gd name="T43" fmla="*/ 6119 h 6128"/>
              <a:gd name="T44" fmla="*/ 3003 w 7551"/>
              <a:gd name="T45" fmla="*/ 6126 h 6128"/>
              <a:gd name="T46" fmla="*/ 2650 w 7551"/>
              <a:gd name="T47" fmla="*/ 6091 h 6128"/>
              <a:gd name="T48" fmla="*/ 2314 w 7551"/>
              <a:gd name="T49" fmla="*/ 6004 h 6128"/>
              <a:gd name="T50" fmla="*/ 2000 w 7551"/>
              <a:gd name="T51" fmla="*/ 5872 h 6128"/>
              <a:gd name="T52" fmla="*/ 1710 w 7551"/>
              <a:gd name="T53" fmla="*/ 5697 h 6128"/>
              <a:gd name="T54" fmla="*/ 1451 w 7551"/>
              <a:gd name="T55" fmla="*/ 5482 h 6128"/>
              <a:gd name="T56" fmla="*/ 1224 w 7551"/>
              <a:gd name="T57" fmla="*/ 5233 h 6128"/>
              <a:gd name="T58" fmla="*/ 1036 w 7551"/>
              <a:gd name="T59" fmla="*/ 4953 h 6128"/>
              <a:gd name="T60" fmla="*/ 888 w 7551"/>
              <a:gd name="T61" fmla="*/ 4647 h 6128"/>
              <a:gd name="T62" fmla="*/ 786 w 7551"/>
              <a:gd name="T63" fmla="*/ 4318 h 6128"/>
              <a:gd name="T64" fmla="*/ 733 w 7551"/>
              <a:gd name="T65" fmla="*/ 3970 h 6128"/>
              <a:gd name="T66" fmla="*/ 727 w 7551"/>
              <a:gd name="T67" fmla="*/ 3730 h 6128"/>
              <a:gd name="T68" fmla="*/ 763 w 7551"/>
              <a:gd name="T69" fmla="*/ 3377 h 6128"/>
              <a:gd name="T70" fmla="*/ 849 w 7551"/>
              <a:gd name="T71" fmla="*/ 3041 h 6128"/>
              <a:gd name="T72" fmla="*/ 982 w 7551"/>
              <a:gd name="T73" fmla="*/ 2726 h 6128"/>
              <a:gd name="T74" fmla="*/ 1157 w 7551"/>
              <a:gd name="T75" fmla="*/ 2437 h 6128"/>
              <a:gd name="T76" fmla="*/ 1371 w 7551"/>
              <a:gd name="T77" fmla="*/ 2178 h 6128"/>
              <a:gd name="T78" fmla="*/ 1620 w 7551"/>
              <a:gd name="T79" fmla="*/ 1951 h 6128"/>
              <a:gd name="T80" fmla="*/ 1900 w 7551"/>
              <a:gd name="T81" fmla="*/ 1762 h 6128"/>
              <a:gd name="T82" fmla="*/ 2206 w 7551"/>
              <a:gd name="T83" fmla="*/ 1615 h 6128"/>
              <a:gd name="T84" fmla="*/ 2535 w 7551"/>
              <a:gd name="T85" fmla="*/ 1512 h 6128"/>
              <a:gd name="T86" fmla="*/ 2883 w 7551"/>
              <a:gd name="T87" fmla="*/ 1460 h 6128"/>
              <a:gd name="T88" fmla="*/ 6091 w 7551"/>
              <a:gd name="T89" fmla="*/ 1453 h 6128"/>
              <a:gd name="T90" fmla="*/ 6456 w 7551"/>
              <a:gd name="T91" fmla="*/ 1408 h 6128"/>
              <a:gd name="T92" fmla="*/ 6847 w 7551"/>
              <a:gd name="T93" fmla="*/ 1243 h 6128"/>
              <a:gd name="T94" fmla="*/ 7171 w 7551"/>
              <a:gd name="T95" fmla="*/ 978 h 6128"/>
              <a:gd name="T96" fmla="*/ 7406 w 7551"/>
              <a:gd name="T97" fmla="*/ 631 h 6128"/>
              <a:gd name="T98" fmla="*/ 7534 w 7551"/>
              <a:gd name="T99" fmla="*/ 222 h 6128"/>
              <a:gd name="T100" fmla="*/ 6091 w 7551"/>
              <a:gd name="T101" fmla="*/ 0 h 6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551" h="6128">
                <a:moveTo>
                  <a:pt x="6091" y="0"/>
                </a:moveTo>
                <a:lnTo>
                  <a:pt x="3063" y="0"/>
                </a:lnTo>
                <a:lnTo>
                  <a:pt x="2985" y="1"/>
                </a:lnTo>
                <a:lnTo>
                  <a:pt x="2828" y="9"/>
                </a:lnTo>
                <a:lnTo>
                  <a:pt x="2673" y="25"/>
                </a:lnTo>
                <a:lnTo>
                  <a:pt x="2521" y="48"/>
                </a:lnTo>
                <a:lnTo>
                  <a:pt x="2371" y="79"/>
                </a:lnTo>
                <a:lnTo>
                  <a:pt x="2224" y="117"/>
                </a:lnTo>
                <a:lnTo>
                  <a:pt x="2081" y="161"/>
                </a:lnTo>
                <a:lnTo>
                  <a:pt x="1940" y="213"/>
                </a:lnTo>
                <a:lnTo>
                  <a:pt x="1803" y="271"/>
                </a:lnTo>
                <a:lnTo>
                  <a:pt x="1669" y="335"/>
                </a:lnTo>
                <a:lnTo>
                  <a:pt x="1538" y="406"/>
                </a:lnTo>
                <a:lnTo>
                  <a:pt x="1412" y="483"/>
                </a:lnTo>
                <a:lnTo>
                  <a:pt x="1290" y="565"/>
                </a:lnTo>
                <a:lnTo>
                  <a:pt x="1172" y="654"/>
                </a:lnTo>
                <a:lnTo>
                  <a:pt x="1059" y="748"/>
                </a:lnTo>
                <a:lnTo>
                  <a:pt x="950" y="846"/>
                </a:lnTo>
                <a:lnTo>
                  <a:pt x="846" y="951"/>
                </a:lnTo>
                <a:lnTo>
                  <a:pt x="747" y="1059"/>
                </a:lnTo>
                <a:lnTo>
                  <a:pt x="654" y="1172"/>
                </a:lnTo>
                <a:lnTo>
                  <a:pt x="565" y="1291"/>
                </a:lnTo>
                <a:lnTo>
                  <a:pt x="482" y="1413"/>
                </a:lnTo>
                <a:lnTo>
                  <a:pt x="405" y="1539"/>
                </a:lnTo>
                <a:lnTo>
                  <a:pt x="335" y="1669"/>
                </a:lnTo>
                <a:lnTo>
                  <a:pt x="270" y="1803"/>
                </a:lnTo>
                <a:lnTo>
                  <a:pt x="212" y="1940"/>
                </a:lnTo>
                <a:lnTo>
                  <a:pt x="161" y="2082"/>
                </a:lnTo>
                <a:lnTo>
                  <a:pt x="116" y="2225"/>
                </a:lnTo>
                <a:lnTo>
                  <a:pt x="78" y="2372"/>
                </a:lnTo>
                <a:lnTo>
                  <a:pt x="48" y="2521"/>
                </a:lnTo>
                <a:lnTo>
                  <a:pt x="24" y="2673"/>
                </a:lnTo>
                <a:lnTo>
                  <a:pt x="9" y="2828"/>
                </a:lnTo>
                <a:lnTo>
                  <a:pt x="0" y="2985"/>
                </a:lnTo>
                <a:lnTo>
                  <a:pt x="0" y="3063"/>
                </a:lnTo>
                <a:lnTo>
                  <a:pt x="0" y="3143"/>
                </a:lnTo>
                <a:lnTo>
                  <a:pt x="9" y="3300"/>
                </a:lnTo>
                <a:lnTo>
                  <a:pt x="24" y="3454"/>
                </a:lnTo>
                <a:lnTo>
                  <a:pt x="48" y="3607"/>
                </a:lnTo>
                <a:lnTo>
                  <a:pt x="78" y="3756"/>
                </a:lnTo>
                <a:lnTo>
                  <a:pt x="116" y="3903"/>
                </a:lnTo>
                <a:lnTo>
                  <a:pt x="161" y="4046"/>
                </a:lnTo>
                <a:lnTo>
                  <a:pt x="212" y="4188"/>
                </a:lnTo>
                <a:lnTo>
                  <a:pt x="270" y="4325"/>
                </a:lnTo>
                <a:lnTo>
                  <a:pt x="335" y="4459"/>
                </a:lnTo>
                <a:lnTo>
                  <a:pt x="405" y="4588"/>
                </a:lnTo>
                <a:lnTo>
                  <a:pt x="482" y="4715"/>
                </a:lnTo>
                <a:lnTo>
                  <a:pt x="565" y="4837"/>
                </a:lnTo>
                <a:lnTo>
                  <a:pt x="654" y="4956"/>
                </a:lnTo>
                <a:lnTo>
                  <a:pt x="747" y="5069"/>
                </a:lnTo>
                <a:lnTo>
                  <a:pt x="846" y="5177"/>
                </a:lnTo>
                <a:lnTo>
                  <a:pt x="950" y="5282"/>
                </a:lnTo>
                <a:lnTo>
                  <a:pt x="1059" y="5380"/>
                </a:lnTo>
                <a:lnTo>
                  <a:pt x="1172" y="5474"/>
                </a:lnTo>
                <a:lnTo>
                  <a:pt x="1290" y="5563"/>
                </a:lnTo>
                <a:lnTo>
                  <a:pt x="1412" y="5645"/>
                </a:lnTo>
                <a:lnTo>
                  <a:pt x="1538" y="5721"/>
                </a:lnTo>
                <a:lnTo>
                  <a:pt x="1669" y="5793"/>
                </a:lnTo>
                <a:lnTo>
                  <a:pt x="1803" y="5856"/>
                </a:lnTo>
                <a:lnTo>
                  <a:pt x="1940" y="5915"/>
                </a:lnTo>
                <a:lnTo>
                  <a:pt x="2081" y="5967"/>
                </a:lnTo>
                <a:lnTo>
                  <a:pt x="2224" y="6011"/>
                </a:lnTo>
                <a:lnTo>
                  <a:pt x="2371" y="6049"/>
                </a:lnTo>
                <a:lnTo>
                  <a:pt x="2521" y="6080"/>
                </a:lnTo>
                <a:lnTo>
                  <a:pt x="2673" y="6103"/>
                </a:lnTo>
                <a:lnTo>
                  <a:pt x="2828" y="6119"/>
                </a:lnTo>
                <a:lnTo>
                  <a:pt x="2985" y="6126"/>
                </a:lnTo>
                <a:lnTo>
                  <a:pt x="3063" y="6128"/>
                </a:lnTo>
                <a:lnTo>
                  <a:pt x="3003" y="6126"/>
                </a:lnTo>
                <a:lnTo>
                  <a:pt x="2883" y="6121"/>
                </a:lnTo>
                <a:lnTo>
                  <a:pt x="2765" y="6109"/>
                </a:lnTo>
                <a:lnTo>
                  <a:pt x="2650" y="6091"/>
                </a:lnTo>
                <a:lnTo>
                  <a:pt x="2535" y="6067"/>
                </a:lnTo>
                <a:lnTo>
                  <a:pt x="2424" y="6039"/>
                </a:lnTo>
                <a:lnTo>
                  <a:pt x="2314" y="6004"/>
                </a:lnTo>
                <a:lnTo>
                  <a:pt x="2206" y="5965"/>
                </a:lnTo>
                <a:lnTo>
                  <a:pt x="2101" y="5921"/>
                </a:lnTo>
                <a:lnTo>
                  <a:pt x="2000" y="5872"/>
                </a:lnTo>
                <a:lnTo>
                  <a:pt x="1900" y="5818"/>
                </a:lnTo>
                <a:lnTo>
                  <a:pt x="1804" y="5759"/>
                </a:lnTo>
                <a:lnTo>
                  <a:pt x="1710" y="5697"/>
                </a:lnTo>
                <a:lnTo>
                  <a:pt x="1620" y="5629"/>
                </a:lnTo>
                <a:lnTo>
                  <a:pt x="1534" y="5557"/>
                </a:lnTo>
                <a:lnTo>
                  <a:pt x="1451" y="5482"/>
                </a:lnTo>
                <a:lnTo>
                  <a:pt x="1371" y="5403"/>
                </a:lnTo>
                <a:lnTo>
                  <a:pt x="1296" y="5320"/>
                </a:lnTo>
                <a:lnTo>
                  <a:pt x="1224" y="5233"/>
                </a:lnTo>
                <a:lnTo>
                  <a:pt x="1157" y="5144"/>
                </a:lnTo>
                <a:lnTo>
                  <a:pt x="1094" y="5050"/>
                </a:lnTo>
                <a:lnTo>
                  <a:pt x="1036" y="4953"/>
                </a:lnTo>
                <a:lnTo>
                  <a:pt x="982" y="4854"/>
                </a:lnTo>
                <a:lnTo>
                  <a:pt x="932" y="4752"/>
                </a:lnTo>
                <a:lnTo>
                  <a:pt x="888" y="4647"/>
                </a:lnTo>
                <a:lnTo>
                  <a:pt x="849" y="4540"/>
                </a:lnTo>
                <a:lnTo>
                  <a:pt x="815" y="4430"/>
                </a:lnTo>
                <a:lnTo>
                  <a:pt x="786" y="4318"/>
                </a:lnTo>
                <a:lnTo>
                  <a:pt x="763" y="4204"/>
                </a:lnTo>
                <a:lnTo>
                  <a:pt x="745" y="4087"/>
                </a:lnTo>
                <a:lnTo>
                  <a:pt x="733" y="3970"/>
                </a:lnTo>
                <a:lnTo>
                  <a:pt x="727" y="3851"/>
                </a:lnTo>
                <a:lnTo>
                  <a:pt x="726" y="3790"/>
                </a:lnTo>
                <a:lnTo>
                  <a:pt x="727" y="3730"/>
                </a:lnTo>
                <a:lnTo>
                  <a:pt x="733" y="3610"/>
                </a:lnTo>
                <a:lnTo>
                  <a:pt x="745" y="3492"/>
                </a:lnTo>
                <a:lnTo>
                  <a:pt x="763" y="3377"/>
                </a:lnTo>
                <a:lnTo>
                  <a:pt x="786" y="3262"/>
                </a:lnTo>
                <a:lnTo>
                  <a:pt x="815" y="3150"/>
                </a:lnTo>
                <a:lnTo>
                  <a:pt x="849" y="3041"/>
                </a:lnTo>
                <a:lnTo>
                  <a:pt x="888" y="2933"/>
                </a:lnTo>
                <a:lnTo>
                  <a:pt x="932" y="2828"/>
                </a:lnTo>
                <a:lnTo>
                  <a:pt x="982" y="2726"/>
                </a:lnTo>
                <a:lnTo>
                  <a:pt x="1036" y="2627"/>
                </a:lnTo>
                <a:lnTo>
                  <a:pt x="1094" y="2530"/>
                </a:lnTo>
                <a:lnTo>
                  <a:pt x="1157" y="2437"/>
                </a:lnTo>
                <a:lnTo>
                  <a:pt x="1224" y="2347"/>
                </a:lnTo>
                <a:lnTo>
                  <a:pt x="1296" y="2261"/>
                </a:lnTo>
                <a:lnTo>
                  <a:pt x="1371" y="2178"/>
                </a:lnTo>
                <a:lnTo>
                  <a:pt x="1451" y="2098"/>
                </a:lnTo>
                <a:lnTo>
                  <a:pt x="1534" y="2022"/>
                </a:lnTo>
                <a:lnTo>
                  <a:pt x="1620" y="1951"/>
                </a:lnTo>
                <a:lnTo>
                  <a:pt x="1710" y="1884"/>
                </a:lnTo>
                <a:lnTo>
                  <a:pt x="1804" y="1821"/>
                </a:lnTo>
                <a:lnTo>
                  <a:pt x="1900" y="1762"/>
                </a:lnTo>
                <a:lnTo>
                  <a:pt x="2000" y="1708"/>
                </a:lnTo>
                <a:lnTo>
                  <a:pt x="2101" y="1659"/>
                </a:lnTo>
                <a:lnTo>
                  <a:pt x="2206" y="1615"/>
                </a:lnTo>
                <a:lnTo>
                  <a:pt x="2314" y="1575"/>
                </a:lnTo>
                <a:lnTo>
                  <a:pt x="2424" y="1542"/>
                </a:lnTo>
                <a:lnTo>
                  <a:pt x="2535" y="1512"/>
                </a:lnTo>
                <a:lnTo>
                  <a:pt x="2650" y="1490"/>
                </a:lnTo>
                <a:lnTo>
                  <a:pt x="2765" y="1471"/>
                </a:lnTo>
                <a:lnTo>
                  <a:pt x="2883" y="1460"/>
                </a:lnTo>
                <a:lnTo>
                  <a:pt x="3003" y="1453"/>
                </a:lnTo>
                <a:lnTo>
                  <a:pt x="3063" y="1453"/>
                </a:lnTo>
                <a:lnTo>
                  <a:pt x="6091" y="1453"/>
                </a:lnTo>
                <a:lnTo>
                  <a:pt x="6166" y="1452"/>
                </a:lnTo>
                <a:lnTo>
                  <a:pt x="6313" y="1437"/>
                </a:lnTo>
                <a:lnTo>
                  <a:pt x="6456" y="1408"/>
                </a:lnTo>
                <a:lnTo>
                  <a:pt x="6592" y="1366"/>
                </a:lnTo>
                <a:lnTo>
                  <a:pt x="6723" y="1310"/>
                </a:lnTo>
                <a:lnTo>
                  <a:pt x="6847" y="1243"/>
                </a:lnTo>
                <a:lnTo>
                  <a:pt x="6963" y="1165"/>
                </a:lnTo>
                <a:lnTo>
                  <a:pt x="7071" y="1076"/>
                </a:lnTo>
                <a:lnTo>
                  <a:pt x="7171" y="978"/>
                </a:lnTo>
                <a:lnTo>
                  <a:pt x="7259" y="870"/>
                </a:lnTo>
                <a:lnTo>
                  <a:pt x="7338" y="754"/>
                </a:lnTo>
                <a:lnTo>
                  <a:pt x="7406" y="631"/>
                </a:lnTo>
                <a:lnTo>
                  <a:pt x="7461" y="500"/>
                </a:lnTo>
                <a:lnTo>
                  <a:pt x="7505" y="364"/>
                </a:lnTo>
                <a:lnTo>
                  <a:pt x="7534" y="222"/>
                </a:lnTo>
                <a:lnTo>
                  <a:pt x="7550" y="76"/>
                </a:lnTo>
                <a:lnTo>
                  <a:pt x="7551" y="0"/>
                </a:lnTo>
                <a:lnTo>
                  <a:pt x="6091" y="0"/>
                </a:lnTo>
                <a:close/>
              </a:path>
            </a:pathLst>
          </a:custGeom>
          <a:solidFill>
            <a:srgbClr val="F36F13"/>
          </a:solidFill>
          <a:ln>
            <a:noFill/>
          </a:ln>
        </p:spPr>
        <p:txBody>
          <a:bodyPr vert="horz" wrap="square" lIns="91440" tIns="0" rIns="274320" bIns="45720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en-US" sz="3200" b="1">
                <a:solidFill>
                  <a:schemeClr val="bg1"/>
                </a:solidFill>
              </a:rPr>
              <a:t>04</a:t>
            </a:r>
            <a:endParaRPr lang="en-US" sz="3200" b="1">
              <a:solidFill>
                <a:schemeClr val="bg1"/>
              </a:solidFill>
            </a:endParaRPr>
          </a:p>
        </p:txBody>
      </p:sp>
      <p:sp>
        <p:nvSpPr>
          <p:cNvPr id="119" name="Freeform 204"/>
          <p:cNvSpPr>
            <a:spLocks/>
          </p:cNvSpPr>
          <p:nvPr/>
        </p:nvSpPr>
        <p:spPr bwMode="auto">
          <a:xfrm>
            <a:off x="1809134" y="4237241"/>
            <a:ext cx="2182792" cy="1776506"/>
          </a:xfrm>
          <a:custGeom>
            <a:avLst/>
            <a:gdLst>
              <a:gd name="T0" fmla="*/ 2230 w 5480"/>
              <a:gd name="T1" fmla="*/ 0 h 4457"/>
              <a:gd name="T2" fmla="*/ 2058 w 5480"/>
              <a:gd name="T3" fmla="*/ 6 h 4457"/>
              <a:gd name="T4" fmla="*/ 1835 w 5480"/>
              <a:gd name="T5" fmla="*/ 34 h 4457"/>
              <a:gd name="T6" fmla="*/ 1619 w 5480"/>
              <a:gd name="T7" fmla="*/ 84 h 4457"/>
              <a:gd name="T8" fmla="*/ 1412 w 5480"/>
              <a:gd name="T9" fmla="*/ 154 h 4457"/>
              <a:gd name="T10" fmla="*/ 1214 w 5480"/>
              <a:gd name="T11" fmla="*/ 244 h 4457"/>
              <a:gd name="T12" fmla="*/ 1028 w 5480"/>
              <a:gd name="T13" fmla="*/ 351 h 4457"/>
              <a:gd name="T14" fmla="*/ 854 w 5480"/>
              <a:gd name="T15" fmla="*/ 475 h 4457"/>
              <a:gd name="T16" fmla="*/ 692 w 5480"/>
              <a:gd name="T17" fmla="*/ 616 h 4457"/>
              <a:gd name="T18" fmla="*/ 544 w 5480"/>
              <a:gd name="T19" fmla="*/ 770 h 4457"/>
              <a:gd name="T20" fmla="*/ 412 w 5480"/>
              <a:gd name="T21" fmla="*/ 938 h 4457"/>
              <a:gd name="T22" fmla="*/ 295 w 5480"/>
              <a:gd name="T23" fmla="*/ 1120 h 4457"/>
              <a:gd name="T24" fmla="*/ 197 w 5480"/>
              <a:gd name="T25" fmla="*/ 1312 h 4457"/>
              <a:gd name="T26" fmla="*/ 117 w 5480"/>
              <a:gd name="T27" fmla="*/ 1514 h 4457"/>
              <a:gd name="T28" fmla="*/ 57 w 5480"/>
              <a:gd name="T29" fmla="*/ 1726 h 4457"/>
              <a:gd name="T30" fmla="*/ 18 w 5480"/>
              <a:gd name="T31" fmla="*/ 1945 h 4457"/>
              <a:gd name="T32" fmla="*/ 0 w 5480"/>
              <a:gd name="T33" fmla="*/ 2172 h 4457"/>
              <a:gd name="T34" fmla="*/ 0 w 5480"/>
              <a:gd name="T35" fmla="*/ 2286 h 4457"/>
              <a:gd name="T36" fmla="*/ 17 w 5480"/>
              <a:gd name="T37" fmla="*/ 2508 h 4457"/>
              <a:gd name="T38" fmla="*/ 54 w 5480"/>
              <a:gd name="T39" fmla="*/ 2723 h 4457"/>
              <a:gd name="T40" fmla="*/ 113 w 5480"/>
              <a:gd name="T41" fmla="*/ 2931 h 4457"/>
              <a:gd name="T42" fmla="*/ 189 w 5480"/>
              <a:gd name="T43" fmla="*/ 3130 h 4457"/>
              <a:gd name="T44" fmla="*/ 309 w 5480"/>
              <a:gd name="T45" fmla="*/ 3365 h 4457"/>
              <a:gd name="T46" fmla="*/ 557 w 5480"/>
              <a:gd name="T47" fmla="*/ 3704 h 4457"/>
              <a:gd name="T48" fmla="*/ 861 w 5480"/>
              <a:gd name="T49" fmla="*/ 3991 h 4457"/>
              <a:gd name="T50" fmla="*/ 1217 w 5480"/>
              <a:gd name="T51" fmla="*/ 4216 h 4457"/>
              <a:gd name="T52" fmla="*/ 1460 w 5480"/>
              <a:gd name="T53" fmla="*/ 4322 h 4457"/>
              <a:gd name="T54" fmla="*/ 1665 w 5480"/>
              <a:gd name="T55" fmla="*/ 4387 h 4457"/>
              <a:gd name="T56" fmla="*/ 1878 w 5480"/>
              <a:gd name="T57" fmla="*/ 4431 h 4457"/>
              <a:gd name="T58" fmla="*/ 2097 w 5480"/>
              <a:gd name="T59" fmla="*/ 4455 h 4457"/>
              <a:gd name="T60" fmla="*/ 2078 w 5480"/>
              <a:gd name="T61" fmla="*/ 4453 h 4457"/>
              <a:gd name="T62" fmla="*/ 1793 w 5480"/>
              <a:gd name="T63" fmla="*/ 4396 h 4457"/>
              <a:gd name="T64" fmla="*/ 1531 w 5480"/>
              <a:gd name="T65" fmla="*/ 4289 h 4457"/>
              <a:gd name="T66" fmla="*/ 1297 w 5480"/>
              <a:gd name="T67" fmla="*/ 4135 h 4457"/>
              <a:gd name="T68" fmla="*/ 1095 w 5480"/>
              <a:gd name="T69" fmla="*/ 3942 h 4457"/>
              <a:gd name="T70" fmla="*/ 931 w 5480"/>
              <a:gd name="T71" fmla="*/ 3714 h 4457"/>
              <a:gd name="T72" fmla="*/ 812 w 5480"/>
              <a:gd name="T73" fmla="*/ 3458 h 4457"/>
              <a:gd name="T74" fmla="*/ 742 w 5480"/>
              <a:gd name="T75" fmla="*/ 3178 h 4457"/>
              <a:gd name="T76" fmla="*/ 726 w 5480"/>
              <a:gd name="T77" fmla="*/ 2956 h 4457"/>
              <a:gd name="T78" fmla="*/ 744 w 5480"/>
              <a:gd name="T79" fmla="*/ 2727 h 4457"/>
              <a:gd name="T80" fmla="*/ 817 w 5480"/>
              <a:gd name="T81" fmla="*/ 2439 h 4457"/>
              <a:gd name="T82" fmla="*/ 943 w 5480"/>
              <a:gd name="T83" fmla="*/ 2176 h 4457"/>
              <a:gd name="T84" fmla="*/ 1117 w 5480"/>
              <a:gd name="T85" fmla="*/ 1945 h 4457"/>
              <a:gd name="T86" fmla="*/ 1330 w 5480"/>
              <a:gd name="T87" fmla="*/ 1751 h 4457"/>
              <a:gd name="T88" fmla="*/ 1578 w 5480"/>
              <a:gd name="T89" fmla="*/ 1601 h 4457"/>
              <a:gd name="T90" fmla="*/ 1854 w 5480"/>
              <a:gd name="T91" fmla="*/ 1500 h 4457"/>
              <a:gd name="T92" fmla="*/ 2153 w 5480"/>
              <a:gd name="T93" fmla="*/ 1454 h 4457"/>
              <a:gd name="T94" fmla="*/ 3371 w 5480"/>
              <a:gd name="T95" fmla="*/ 1453 h 4457"/>
              <a:gd name="T96" fmla="*/ 4094 w 5480"/>
              <a:gd name="T97" fmla="*/ 1450 h 4457"/>
              <a:gd name="T98" fmla="*/ 4383 w 5480"/>
              <a:gd name="T99" fmla="*/ 1407 h 4457"/>
              <a:gd name="T100" fmla="*/ 4651 w 5480"/>
              <a:gd name="T101" fmla="*/ 1309 h 4457"/>
              <a:gd name="T102" fmla="*/ 4892 w 5480"/>
              <a:gd name="T103" fmla="*/ 1164 h 4457"/>
              <a:gd name="T104" fmla="*/ 5099 w 5480"/>
              <a:gd name="T105" fmla="*/ 976 h 4457"/>
              <a:gd name="T106" fmla="*/ 5267 w 5480"/>
              <a:gd name="T107" fmla="*/ 754 h 4457"/>
              <a:gd name="T108" fmla="*/ 5390 w 5480"/>
              <a:gd name="T109" fmla="*/ 500 h 4457"/>
              <a:gd name="T110" fmla="*/ 5462 w 5480"/>
              <a:gd name="T111" fmla="*/ 221 h 4457"/>
              <a:gd name="T112" fmla="*/ 5480 w 5480"/>
              <a:gd name="T113" fmla="*/ 0 h 4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480" h="4457">
                <a:moveTo>
                  <a:pt x="4019" y="0"/>
                </a:moveTo>
                <a:lnTo>
                  <a:pt x="2230" y="0"/>
                </a:lnTo>
                <a:lnTo>
                  <a:pt x="2172" y="0"/>
                </a:lnTo>
                <a:lnTo>
                  <a:pt x="2058" y="6"/>
                </a:lnTo>
                <a:lnTo>
                  <a:pt x="1946" y="17"/>
                </a:lnTo>
                <a:lnTo>
                  <a:pt x="1835" y="34"/>
                </a:lnTo>
                <a:lnTo>
                  <a:pt x="1726" y="57"/>
                </a:lnTo>
                <a:lnTo>
                  <a:pt x="1619" y="84"/>
                </a:lnTo>
                <a:lnTo>
                  <a:pt x="1515" y="117"/>
                </a:lnTo>
                <a:lnTo>
                  <a:pt x="1412" y="154"/>
                </a:lnTo>
                <a:lnTo>
                  <a:pt x="1313" y="196"/>
                </a:lnTo>
                <a:lnTo>
                  <a:pt x="1214" y="244"/>
                </a:lnTo>
                <a:lnTo>
                  <a:pt x="1120" y="295"/>
                </a:lnTo>
                <a:lnTo>
                  <a:pt x="1028" y="351"/>
                </a:lnTo>
                <a:lnTo>
                  <a:pt x="939" y="411"/>
                </a:lnTo>
                <a:lnTo>
                  <a:pt x="854" y="475"/>
                </a:lnTo>
                <a:lnTo>
                  <a:pt x="771" y="543"/>
                </a:lnTo>
                <a:lnTo>
                  <a:pt x="692" y="616"/>
                </a:lnTo>
                <a:lnTo>
                  <a:pt x="616" y="691"/>
                </a:lnTo>
                <a:lnTo>
                  <a:pt x="544" y="770"/>
                </a:lnTo>
                <a:lnTo>
                  <a:pt x="476" y="853"/>
                </a:lnTo>
                <a:lnTo>
                  <a:pt x="412" y="938"/>
                </a:lnTo>
                <a:lnTo>
                  <a:pt x="351" y="1028"/>
                </a:lnTo>
                <a:lnTo>
                  <a:pt x="295" y="1120"/>
                </a:lnTo>
                <a:lnTo>
                  <a:pt x="243" y="1214"/>
                </a:lnTo>
                <a:lnTo>
                  <a:pt x="197" y="1312"/>
                </a:lnTo>
                <a:lnTo>
                  <a:pt x="155" y="1412"/>
                </a:lnTo>
                <a:lnTo>
                  <a:pt x="117" y="1514"/>
                </a:lnTo>
                <a:lnTo>
                  <a:pt x="85" y="1619"/>
                </a:lnTo>
                <a:lnTo>
                  <a:pt x="57" y="1726"/>
                </a:lnTo>
                <a:lnTo>
                  <a:pt x="35" y="1835"/>
                </a:lnTo>
                <a:lnTo>
                  <a:pt x="18" y="1945"/>
                </a:lnTo>
                <a:lnTo>
                  <a:pt x="7" y="2058"/>
                </a:lnTo>
                <a:lnTo>
                  <a:pt x="0" y="2172"/>
                </a:lnTo>
                <a:lnTo>
                  <a:pt x="0" y="2230"/>
                </a:lnTo>
                <a:lnTo>
                  <a:pt x="0" y="2286"/>
                </a:lnTo>
                <a:lnTo>
                  <a:pt x="6" y="2398"/>
                </a:lnTo>
                <a:lnTo>
                  <a:pt x="17" y="2508"/>
                </a:lnTo>
                <a:lnTo>
                  <a:pt x="33" y="2617"/>
                </a:lnTo>
                <a:lnTo>
                  <a:pt x="54" y="2723"/>
                </a:lnTo>
                <a:lnTo>
                  <a:pt x="81" y="2827"/>
                </a:lnTo>
                <a:lnTo>
                  <a:pt x="113" y="2931"/>
                </a:lnTo>
                <a:lnTo>
                  <a:pt x="148" y="3032"/>
                </a:lnTo>
                <a:lnTo>
                  <a:pt x="189" y="3130"/>
                </a:lnTo>
                <a:lnTo>
                  <a:pt x="234" y="3226"/>
                </a:lnTo>
                <a:lnTo>
                  <a:pt x="309" y="3365"/>
                </a:lnTo>
                <a:lnTo>
                  <a:pt x="425" y="3540"/>
                </a:lnTo>
                <a:lnTo>
                  <a:pt x="557" y="3704"/>
                </a:lnTo>
                <a:lnTo>
                  <a:pt x="702" y="3855"/>
                </a:lnTo>
                <a:lnTo>
                  <a:pt x="861" y="3991"/>
                </a:lnTo>
                <a:lnTo>
                  <a:pt x="1033" y="4112"/>
                </a:lnTo>
                <a:lnTo>
                  <a:pt x="1217" y="4216"/>
                </a:lnTo>
                <a:lnTo>
                  <a:pt x="1360" y="4283"/>
                </a:lnTo>
                <a:lnTo>
                  <a:pt x="1460" y="4322"/>
                </a:lnTo>
                <a:lnTo>
                  <a:pt x="1561" y="4357"/>
                </a:lnTo>
                <a:lnTo>
                  <a:pt x="1665" y="4387"/>
                </a:lnTo>
                <a:lnTo>
                  <a:pt x="1770" y="4412"/>
                </a:lnTo>
                <a:lnTo>
                  <a:pt x="1878" y="4431"/>
                </a:lnTo>
                <a:lnTo>
                  <a:pt x="1987" y="4446"/>
                </a:lnTo>
                <a:lnTo>
                  <a:pt x="2097" y="4455"/>
                </a:lnTo>
                <a:lnTo>
                  <a:pt x="2153" y="4457"/>
                </a:lnTo>
                <a:lnTo>
                  <a:pt x="2078" y="4453"/>
                </a:lnTo>
                <a:lnTo>
                  <a:pt x="1934" y="4431"/>
                </a:lnTo>
                <a:lnTo>
                  <a:pt x="1793" y="4396"/>
                </a:lnTo>
                <a:lnTo>
                  <a:pt x="1659" y="4348"/>
                </a:lnTo>
                <a:lnTo>
                  <a:pt x="1531" y="4289"/>
                </a:lnTo>
                <a:lnTo>
                  <a:pt x="1410" y="4217"/>
                </a:lnTo>
                <a:lnTo>
                  <a:pt x="1297" y="4135"/>
                </a:lnTo>
                <a:lnTo>
                  <a:pt x="1191" y="4044"/>
                </a:lnTo>
                <a:lnTo>
                  <a:pt x="1095" y="3942"/>
                </a:lnTo>
                <a:lnTo>
                  <a:pt x="1007" y="3832"/>
                </a:lnTo>
                <a:lnTo>
                  <a:pt x="931" y="3714"/>
                </a:lnTo>
                <a:lnTo>
                  <a:pt x="866" y="3590"/>
                </a:lnTo>
                <a:lnTo>
                  <a:pt x="812" y="3458"/>
                </a:lnTo>
                <a:lnTo>
                  <a:pt x="771" y="3321"/>
                </a:lnTo>
                <a:lnTo>
                  <a:pt x="742" y="3178"/>
                </a:lnTo>
                <a:lnTo>
                  <a:pt x="728" y="3032"/>
                </a:lnTo>
                <a:lnTo>
                  <a:pt x="726" y="2956"/>
                </a:lnTo>
                <a:lnTo>
                  <a:pt x="728" y="2878"/>
                </a:lnTo>
                <a:lnTo>
                  <a:pt x="744" y="2727"/>
                </a:lnTo>
                <a:lnTo>
                  <a:pt x="774" y="2580"/>
                </a:lnTo>
                <a:lnTo>
                  <a:pt x="817" y="2439"/>
                </a:lnTo>
                <a:lnTo>
                  <a:pt x="874" y="2304"/>
                </a:lnTo>
                <a:lnTo>
                  <a:pt x="943" y="2176"/>
                </a:lnTo>
                <a:lnTo>
                  <a:pt x="1025" y="2056"/>
                </a:lnTo>
                <a:lnTo>
                  <a:pt x="1117" y="1945"/>
                </a:lnTo>
                <a:lnTo>
                  <a:pt x="1219" y="1842"/>
                </a:lnTo>
                <a:lnTo>
                  <a:pt x="1330" y="1751"/>
                </a:lnTo>
                <a:lnTo>
                  <a:pt x="1450" y="1670"/>
                </a:lnTo>
                <a:lnTo>
                  <a:pt x="1578" y="1601"/>
                </a:lnTo>
                <a:lnTo>
                  <a:pt x="1713" y="1543"/>
                </a:lnTo>
                <a:lnTo>
                  <a:pt x="1854" y="1500"/>
                </a:lnTo>
                <a:lnTo>
                  <a:pt x="2001" y="1470"/>
                </a:lnTo>
                <a:lnTo>
                  <a:pt x="2153" y="1454"/>
                </a:lnTo>
                <a:lnTo>
                  <a:pt x="2230" y="1453"/>
                </a:lnTo>
                <a:lnTo>
                  <a:pt x="3371" y="1453"/>
                </a:lnTo>
                <a:lnTo>
                  <a:pt x="4019" y="1451"/>
                </a:lnTo>
                <a:lnTo>
                  <a:pt x="4094" y="1450"/>
                </a:lnTo>
                <a:lnTo>
                  <a:pt x="4242" y="1436"/>
                </a:lnTo>
                <a:lnTo>
                  <a:pt x="4383" y="1407"/>
                </a:lnTo>
                <a:lnTo>
                  <a:pt x="4520" y="1364"/>
                </a:lnTo>
                <a:lnTo>
                  <a:pt x="4651" y="1309"/>
                </a:lnTo>
                <a:lnTo>
                  <a:pt x="4775" y="1242"/>
                </a:lnTo>
                <a:lnTo>
                  <a:pt x="4892" y="1164"/>
                </a:lnTo>
                <a:lnTo>
                  <a:pt x="5000" y="1076"/>
                </a:lnTo>
                <a:lnTo>
                  <a:pt x="5099" y="976"/>
                </a:lnTo>
                <a:lnTo>
                  <a:pt x="5188" y="869"/>
                </a:lnTo>
                <a:lnTo>
                  <a:pt x="5267" y="754"/>
                </a:lnTo>
                <a:lnTo>
                  <a:pt x="5335" y="630"/>
                </a:lnTo>
                <a:lnTo>
                  <a:pt x="5390" y="500"/>
                </a:lnTo>
                <a:lnTo>
                  <a:pt x="5433" y="363"/>
                </a:lnTo>
                <a:lnTo>
                  <a:pt x="5462" y="221"/>
                </a:lnTo>
                <a:lnTo>
                  <a:pt x="5477" y="74"/>
                </a:lnTo>
                <a:lnTo>
                  <a:pt x="5480" y="0"/>
                </a:lnTo>
                <a:lnTo>
                  <a:pt x="4019" y="0"/>
                </a:lnTo>
                <a:close/>
              </a:path>
            </a:pathLst>
          </a:custGeom>
          <a:solidFill>
            <a:srgbClr val="A2B969"/>
          </a:solidFill>
          <a:ln>
            <a:noFill/>
          </a:ln>
        </p:spPr>
        <p:txBody>
          <a:bodyPr vert="horz" wrap="square" lIns="91440" tIns="0" rIns="274320" bIns="45720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en-US" sz="3200" b="1">
                <a:solidFill>
                  <a:schemeClr val="bg1"/>
                </a:solidFill>
              </a:rPr>
              <a:t>05</a:t>
            </a:r>
            <a:endParaRPr lang="en-US" sz="3200" b="1">
              <a:solidFill>
                <a:schemeClr val="bg1"/>
              </a:solidFill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2145714" y="4918459"/>
            <a:ext cx="1097280" cy="10972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Freeform 455"/>
          <p:cNvSpPr/>
          <p:nvPr/>
        </p:nvSpPr>
        <p:spPr>
          <a:xfrm>
            <a:off x="2235983" y="4997567"/>
            <a:ext cx="920985" cy="724224"/>
          </a:xfrm>
          <a:custGeom>
            <a:avLst/>
            <a:gdLst/>
            <a:ahLst/>
            <a:cxnLst/>
            <a:rect l="l" t="t" r="r" b="b"/>
            <a:pathLst>
              <a:path w="504825" h="396648">
                <a:moveTo>
                  <a:pt x="252413" y="0"/>
                </a:moveTo>
                <a:cubicBezTo>
                  <a:pt x="286593" y="0"/>
                  <a:pt x="319272" y="6667"/>
                  <a:pt x="350447" y="20001"/>
                </a:cubicBezTo>
                <a:cubicBezTo>
                  <a:pt x="381623" y="33336"/>
                  <a:pt x="408480" y="51271"/>
                  <a:pt x="431017" y="73808"/>
                </a:cubicBezTo>
                <a:cubicBezTo>
                  <a:pt x="453554" y="96345"/>
                  <a:pt x="471489" y="123201"/>
                  <a:pt x="484824" y="154377"/>
                </a:cubicBezTo>
                <a:cubicBezTo>
                  <a:pt x="498158" y="185553"/>
                  <a:pt x="504825" y="218231"/>
                  <a:pt x="504825" y="252412"/>
                </a:cubicBezTo>
                <a:cubicBezTo>
                  <a:pt x="504825" y="301430"/>
                  <a:pt x="491584" y="346785"/>
                  <a:pt x="465104" y="388479"/>
                </a:cubicBezTo>
                <a:cubicBezTo>
                  <a:pt x="461535" y="393925"/>
                  <a:pt x="456465" y="396648"/>
                  <a:pt x="449891" y="396648"/>
                </a:cubicBezTo>
                <a:lnTo>
                  <a:pt x="54933" y="396648"/>
                </a:lnTo>
                <a:cubicBezTo>
                  <a:pt x="48360" y="396648"/>
                  <a:pt x="43290" y="393925"/>
                  <a:pt x="39721" y="388479"/>
                </a:cubicBezTo>
                <a:cubicBezTo>
                  <a:pt x="13241" y="346973"/>
                  <a:pt x="0" y="301618"/>
                  <a:pt x="0" y="252412"/>
                </a:cubicBezTo>
                <a:cubicBezTo>
                  <a:pt x="0" y="218231"/>
                  <a:pt x="6667" y="185553"/>
                  <a:pt x="20001" y="154377"/>
                </a:cubicBezTo>
                <a:cubicBezTo>
                  <a:pt x="33335" y="123201"/>
                  <a:pt x="51271" y="96345"/>
                  <a:pt x="73808" y="73808"/>
                </a:cubicBezTo>
                <a:cubicBezTo>
                  <a:pt x="96345" y="51271"/>
                  <a:pt x="123201" y="33336"/>
                  <a:pt x="154377" y="20001"/>
                </a:cubicBezTo>
                <a:cubicBezTo>
                  <a:pt x="185553" y="6667"/>
                  <a:pt x="218232" y="0"/>
                  <a:pt x="252413" y="0"/>
                </a:cubicBezTo>
                <a:close/>
                <a:moveTo>
                  <a:pt x="252413" y="36059"/>
                </a:moveTo>
                <a:cubicBezTo>
                  <a:pt x="242459" y="36059"/>
                  <a:pt x="233960" y="39580"/>
                  <a:pt x="226918" y="46623"/>
                </a:cubicBezTo>
                <a:cubicBezTo>
                  <a:pt x="219875" y="53666"/>
                  <a:pt x="216353" y="62164"/>
                  <a:pt x="216353" y="72118"/>
                </a:cubicBezTo>
                <a:cubicBezTo>
                  <a:pt x="216353" y="82071"/>
                  <a:pt x="219875" y="90570"/>
                  <a:pt x="226918" y="97613"/>
                </a:cubicBezTo>
                <a:cubicBezTo>
                  <a:pt x="233960" y="104655"/>
                  <a:pt x="242459" y="108177"/>
                  <a:pt x="252413" y="108177"/>
                </a:cubicBezTo>
                <a:cubicBezTo>
                  <a:pt x="262366" y="108177"/>
                  <a:pt x="270864" y="104655"/>
                  <a:pt x="277907" y="97613"/>
                </a:cubicBezTo>
                <a:cubicBezTo>
                  <a:pt x="284949" y="90570"/>
                  <a:pt x="288471" y="82071"/>
                  <a:pt x="288471" y="72118"/>
                </a:cubicBezTo>
                <a:cubicBezTo>
                  <a:pt x="288471" y="62164"/>
                  <a:pt x="284949" y="53666"/>
                  <a:pt x="277907" y="46623"/>
                </a:cubicBezTo>
                <a:cubicBezTo>
                  <a:pt x="270864" y="39580"/>
                  <a:pt x="262366" y="36059"/>
                  <a:pt x="252413" y="36059"/>
                </a:cubicBezTo>
                <a:close/>
                <a:moveTo>
                  <a:pt x="378618" y="90147"/>
                </a:moveTo>
                <a:cubicBezTo>
                  <a:pt x="368665" y="90147"/>
                  <a:pt x="360166" y="93669"/>
                  <a:pt x="353124" y="100711"/>
                </a:cubicBezTo>
                <a:cubicBezTo>
                  <a:pt x="346081" y="107754"/>
                  <a:pt x="342560" y="116252"/>
                  <a:pt x="342560" y="126206"/>
                </a:cubicBezTo>
                <a:cubicBezTo>
                  <a:pt x="342560" y="136160"/>
                  <a:pt x="346081" y="144658"/>
                  <a:pt x="353124" y="151701"/>
                </a:cubicBezTo>
                <a:cubicBezTo>
                  <a:pt x="360166" y="158744"/>
                  <a:pt x="368665" y="162265"/>
                  <a:pt x="378618" y="162265"/>
                </a:cubicBezTo>
                <a:cubicBezTo>
                  <a:pt x="388572" y="162265"/>
                  <a:pt x="397071" y="158744"/>
                  <a:pt x="404113" y="151701"/>
                </a:cubicBezTo>
                <a:cubicBezTo>
                  <a:pt x="411156" y="144658"/>
                  <a:pt x="414678" y="136160"/>
                  <a:pt x="414678" y="126206"/>
                </a:cubicBezTo>
                <a:cubicBezTo>
                  <a:pt x="414678" y="116252"/>
                  <a:pt x="411156" y="107754"/>
                  <a:pt x="404113" y="100711"/>
                </a:cubicBezTo>
                <a:cubicBezTo>
                  <a:pt x="397071" y="93669"/>
                  <a:pt x="388572" y="90147"/>
                  <a:pt x="378618" y="90147"/>
                </a:cubicBezTo>
                <a:close/>
                <a:moveTo>
                  <a:pt x="126206" y="90147"/>
                </a:moveTo>
                <a:cubicBezTo>
                  <a:pt x="116252" y="90147"/>
                  <a:pt x="107754" y="93669"/>
                  <a:pt x="100712" y="100711"/>
                </a:cubicBezTo>
                <a:cubicBezTo>
                  <a:pt x="93668" y="107754"/>
                  <a:pt x="90147" y="116252"/>
                  <a:pt x="90147" y="126206"/>
                </a:cubicBezTo>
                <a:cubicBezTo>
                  <a:pt x="90147" y="136160"/>
                  <a:pt x="93668" y="144658"/>
                  <a:pt x="100712" y="151701"/>
                </a:cubicBezTo>
                <a:cubicBezTo>
                  <a:pt x="107754" y="158744"/>
                  <a:pt x="116252" y="162265"/>
                  <a:pt x="126206" y="162265"/>
                </a:cubicBezTo>
                <a:cubicBezTo>
                  <a:pt x="136160" y="162265"/>
                  <a:pt x="144658" y="158744"/>
                  <a:pt x="151701" y="151701"/>
                </a:cubicBezTo>
                <a:cubicBezTo>
                  <a:pt x="158744" y="144658"/>
                  <a:pt x="162265" y="136160"/>
                  <a:pt x="162265" y="126206"/>
                </a:cubicBezTo>
                <a:cubicBezTo>
                  <a:pt x="162265" y="116252"/>
                  <a:pt x="158744" y="107754"/>
                  <a:pt x="151701" y="100711"/>
                </a:cubicBezTo>
                <a:cubicBezTo>
                  <a:pt x="144658" y="93669"/>
                  <a:pt x="136160" y="90147"/>
                  <a:pt x="126206" y="90147"/>
                </a:cubicBezTo>
                <a:close/>
                <a:moveTo>
                  <a:pt x="291429" y="131594"/>
                </a:moveTo>
                <a:cubicBezTo>
                  <a:pt x="289175" y="131899"/>
                  <a:pt x="286969" y="132685"/>
                  <a:pt x="284809" y="133953"/>
                </a:cubicBezTo>
                <a:cubicBezTo>
                  <a:pt x="280489" y="136488"/>
                  <a:pt x="277672" y="140198"/>
                  <a:pt x="276358" y="145081"/>
                </a:cubicBezTo>
                <a:lnTo>
                  <a:pt x="247905" y="252694"/>
                </a:lnTo>
                <a:cubicBezTo>
                  <a:pt x="236636" y="253633"/>
                  <a:pt x="226589" y="257718"/>
                  <a:pt x="217762" y="264948"/>
                </a:cubicBezTo>
                <a:cubicBezTo>
                  <a:pt x="208935" y="272179"/>
                  <a:pt x="203019" y="281428"/>
                  <a:pt x="200015" y="292697"/>
                </a:cubicBezTo>
                <a:cubicBezTo>
                  <a:pt x="196258" y="307158"/>
                  <a:pt x="198136" y="320868"/>
                  <a:pt x="205648" y="333827"/>
                </a:cubicBezTo>
                <a:cubicBezTo>
                  <a:pt x="213161" y="346785"/>
                  <a:pt x="224147" y="355143"/>
                  <a:pt x="238609" y="358899"/>
                </a:cubicBezTo>
                <a:cubicBezTo>
                  <a:pt x="253070" y="362655"/>
                  <a:pt x="266780" y="360777"/>
                  <a:pt x="279739" y="353265"/>
                </a:cubicBezTo>
                <a:cubicBezTo>
                  <a:pt x="292697" y="345752"/>
                  <a:pt x="301054" y="334766"/>
                  <a:pt x="304811" y="320305"/>
                </a:cubicBezTo>
                <a:cubicBezTo>
                  <a:pt x="307815" y="309036"/>
                  <a:pt x="307252" y="298050"/>
                  <a:pt x="303120" y="287344"/>
                </a:cubicBezTo>
                <a:cubicBezTo>
                  <a:pt x="298988" y="276639"/>
                  <a:pt x="292227" y="268094"/>
                  <a:pt x="282837" y="261709"/>
                </a:cubicBezTo>
                <a:lnTo>
                  <a:pt x="311290" y="154096"/>
                </a:lnTo>
                <a:cubicBezTo>
                  <a:pt x="312417" y="149212"/>
                  <a:pt x="311712" y="144658"/>
                  <a:pt x="309177" y="140432"/>
                </a:cubicBezTo>
                <a:cubicBezTo>
                  <a:pt x="306642" y="136207"/>
                  <a:pt x="303026" y="133437"/>
                  <a:pt x="298331" y="132122"/>
                </a:cubicBezTo>
                <a:cubicBezTo>
                  <a:pt x="295983" y="131465"/>
                  <a:pt x="293683" y="131289"/>
                  <a:pt x="291429" y="131594"/>
                </a:cubicBezTo>
                <a:close/>
                <a:moveTo>
                  <a:pt x="432707" y="216353"/>
                </a:moveTo>
                <a:cubicBezTo>
                  <a:pt x="422753" y="216353"/>
                  <a:pt x="414255" y="219875"/>
                  <a:pt x="407213" y="226918"/>
                </a:cubicBezTo>
                <a:cubicBezTo>
                  <a:pt x="400169" y="233960"/>
                  <a:pt x="396648" y="242458"/>
                  <a:pt x="396648" y="252412"/>
                </a:cubicBezTo>
                <a:cubicBezTo>
                  <a:pt x="396648" y="262366"/>
                  <a:pt x="400169" y="270864"/>
                  <a:pt x="407213" y="277907"/>
                </a:cubicBezTo>
                <a:cubicBezTo>
                  <a:pt x="414255" y="284950"/>
                  <a:pt x="422753" y="288471"/>
                  <a:pt x="432707" y="288471"/>
                </a:cubicBezTo>
                <a:cubicBezTo>
                  <a:pt x="442661" y="288471"/>
                  <a:pt x="451159" y="284950"/>
                  <a:pt x="458202" y="277907"/>
                </a:cubicBezTo>
                <a:cubicBezTo>
                  <a:pt x="465245" y="270864"/>
                  <a:pt x="468766" y="262366"/>
                  <a:pt x="468766" y="252412"/>
                </a:cubicBezTo>
                <a:cubicBezTo>
                  <a:pt x="468766" y="242458"/>
                  <a:pt x="465245" y="233960"/>
                  <a:pt x="458202" y="226918"/>
                </a:cubicBezTo>
                <a:cubicBezTo>
                  <a:pt x="451159" y="219875"/>
                  <a:pt x="442661" y="216353"/>
                  <a:pt x="432707" y="216353"/>
                </a:cubicBezTo>
                <a:close/>
                <a:moveTo>
                  <a:pt x="72118" y="216353"/>
                </a:moveTo>
                <a:cubicBezTo>
                  <a:pt x="62164" y="216353"/>
                  <a:pt x="53666" y="219875"/>
                  <a:pt x="46623" y="226918"/>
                </a:cubicBezTo>
                <a:cubicBezTo>
                  <a:pt x="39580" y="233960"/>
                  <a:pt x="36059" y="242458"/>
                  <a:pt x="36059" y="252412"/>
                </a:cubicBezTo>
                <a:cubicBezTo>
                  <a:pt x="36059" y="262366"/>
                  <a:pt x="39580" y="270864"/>
                  <a:pt x="46623" y="277907"/>
                </a:cubicBezTo>
                <a:cubicBezTo>
                  <a:pt x="53666" y="284950"/>
                  <a:pt x="62164" y="288471"/>
                  <a:pt x="72118" y="288471"/>
                </a:cubicBezTo>
                <a:cubicBezTo>
                  <a:pt x="82072" y="288471"/>
                  <a:pt x="90570" y="284950"/>
                  <a:pt x="97612" y="277907"/>
                </a:cubicBezTo>
                <a:cubicBezTo>
                  <a:pt x="104655" y="270864"/>
                  <a:pt x="108177" y="262366"/>
                  <a:pt x="108177" y="252412"/>
                </a:cubicBezTo>
                <a:cubicBezTo>
                  <a:pt x="108177" y="242458"/>
                  <a:pt x="104655" y="233960"/>
                  <a:pt x="97612" y="226918"/>
                </a:cubicBezTo>
                <a:cubicBezTo>
                  <a:pt x="90570" y="219875"/>
                  <a:pt x="82072" y="216353"/>
                  <a:pt x="72118" y="2163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4" name="Group 3"/>
          <p:cNvGrpSpPr/>
          <p:nvPr/>
        </p:nvGrpSpPr>
        <p:grpSpPr>
          <a:xfrm>
            <a:off x="6285345" y="1445875"/>
            <a:ext cx="2645785" cy="673207"/>
            <a:chOff x="6165408" y="1445875"/>
            <a:chExt cx="2645785" cy="673207"/>
          </a:xfrm>
        </p:grpSpPr>
        <p:sp>
          <p:nvSpPr>
            <p:cNvPr id="124" name="TextBox 123"/>
            <p:cNvSpPr txBox="1"/>
            <p:nvPr/>
          </p:nvSpPr>
          <p:spPr>
            <a:xfrm>
              <a:off x="6165408" y="1445875"/>
              <a:ext cx="1442831" cy="392415"/>
            </a:xfrm>
            <a:prstGeom prst="rect">
              <a:avLst/>
            </a:prstGeom>
            <a:noFill/>
          </p:spPr>
          <p:txBody>
            <a:bodyPr wrap="none" lIns="0" rtlCol="0" anchor="ctr">
              <a:spAutoFit/>
            </a:bodyPr>
            <a:lstStyle/>
            <a:p>
              <a:r>
                <a:rPr lang="en-US" sz="1950" b="1" dirty="0">
                  <a:solidFill>
                    <a:srgbClr val="0D95BC"/>
                  </a:solidFill>
                </a:rPr>
                <a:t>Lorem Ipsum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6165408" y="1749751"/>
              <a:ext cx="2645785" cy="369331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900">
                  <a:solidFill>
                    <a:schemeClr val="bg1">
                      <a:lumMod val="50000"/>
                    </a:schemeClr>
                  </a:solidFill>
                </a:rPr>
                <a:t>Lorem ipsum dolor sit amet, at pede luctus vel gravida, nonummy massa rutrum lorem volutpat, a nunc ornari.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5856457" y="2112055"/>
            <a:ext cx="2645785" cy="673207"/>
            <a:chOff x="6165408" y="1445875"/>
            <a:chExt cx="2645785" cy="673207"/>
          </a:xfrm>
        </p:grpSpPr>
        <p:sp>
          <p:nvSpPr>
            <p:cNvPr id="145" name="TextBox 144"/>
            <p:cNvSpPr txBox="1"/>
            <p:nvPr/>
          </p:nvSpPr>
          <p:spPr>
            <a:xfrm>
              <a:off x="6165408" y="1445875"/>
              <a:ext cx="1442831" cy="392415"/>
            </a:xfrm>
            <a:prstGeom prst="rect">
              <a:avLst/>
            </a:prstGeom>
            <a:noFill/>
          </p:spPr>
          <p:txBody>
            <a:bodyPr wrap="none" lIns="0" rtlCol="0" anchor="ctr">
              <a:spAutoFit/>
            </a:bodyPr>
            <a:lstStyle/>
            <a:p>
              <a:r>
                <a:rPr lang="en-US" sz="1950" b="1" dirty="0">
                  <a:solidFill>
                    <a:srgbClr val="355E71"/>
                  </a:solidFill>
                </a:rPr>
                <a:t>Lorem Ipsum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6165408" y="1749751"/>
              <a:ext cx="2645785" cy="369331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900">
                  <a:solidFill>
                    <a:schemeClr val="bg1">
                      <a:lumMod val="50000"/>
                    </a:schemeClr>
                  </a:solidFill>
                </a:rPr>
                <a:t>Lorem ipsum dolor sit amet, at pede luctus vel gravida, nonummy massa rutrum lorem volutpat, a nunc ornari.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5427570" y="2778234"/>
            <a:ext cx="2645785" cy="673207"/>
            <a:chOff x="6165408" y="1445875"/>
            <a:chExt cx="2645785" cy="673207"/>
          </a:xfrm>
        </p:grpSpPr>
        <p:sp>
          <p:nvSpPr>
            <p:cNvPr id="148" name="TextBox 147"/>
            <p:cNvSpPr txBox="1"/>
            <p:nvPr/>
          </p:nvSpPr>
          <p:spPr>
            <a:xfrm>
              <a:off x="6165408" y="1445875"/>
              <a:ext cx="1442831" cy="392415"/>
            </a:xfrm>
            <a:prstGeom prst="rect">
              <a:avLst/>
            </a:prstGeom>
            <a:noFill/>
          </p:spPr>
          <p:txBody>
            <a:bodyPr wrap="none" lIns="0" rtlCol="0" anchor="ctr">
              <a:spAutoFit/>
            </a:bodyPr>
            <a:lstStyle/>
            <a:p>
              <a:r>
                <a:rPr lang="en-US" sz="1950" b="1" dirty="0">
                  <a:solidFill>
                    <a:srgbClr val="C13018"/>
                  </a:solidFill>
                </a:rPr>
                <a:t>Lorem Ipsum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6165408" y="1749751"/>
              <a:ext cx="2645785" cy="369331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900">
                  <a:solidFill>
                    <a:schemeClr val="bg1">
                      <a:lumMod val="50000"/>
                    </a:schemeClr>
                  </a:solidFill>
                </a:rPr>
                <a:t>Lorem ipsum dolor sit amet, at pede luctus vel gravida, nonummy massa rutrum lorem volutpat, a nunc ornari.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4998682" y="3444413"/>
            <a:ext cx="2645785" cy="673207"/>
            <a:chOff x="6165408" y="1445875"/>
            <a:chExt cx="2645785" cy="673207"/>
          </a:xfrm>
        </p:grpSpPr>
        <p:sp>
          <p:nvSpPr>
            <p:cNvPr id="151" name="TextBox 150"/>
            <p:cNvSpPr txBox="1"/>
            <p:nvPr/>
          </p:nvSpPr>
          <p:spPr>
            <a:xfrm>
              <a:off x="6165408" y="1445875"/>
              <a:ext cx="1442831" cy="392415"/>
            </a:xfrm>
            <a:prstGeom prst="rect">
              <a:avLst/>
            </a:prstGeom>
            <a:noFill/>
          </p:spPr>
          <p:txBody>
            <a:bodyPr wrap="none" lIns="0" rtlCol="0" anchor="ctr">
              <a:spAutoFit/>
            </a:bodyPr>
            <a:lstStyle/>
            <a:p>
              <a:r>
                <a:rPr lang="en-US" sz="1950" b="1" dirty="0">
                  <a:solidFill>
                    <a:srgbClr val="F36F13"/>
                  </a:solidFill>
                </a:rPr>
                <a:t>Lorem Ipsum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6165408" y="1749751"/>
              <a:ext cx="2645785" cy="369331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900">
                  <a:solidFill>
                    <a:schemeClr val="bg1">
                      <a:lumMod val="50000"/>
                    </a:schemeClr>
                  </a:solidFill>
                </a:rPr>
                <a:t>Lorem ipsum dolor sit amet, at pede luctus vel gravida, nonummy massa rutrum lorem volutpat, a nunc ornari.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4569795" y="4110593"/>
            <a:ext cx="2645785" cy="673207"/>
            <a:chOff x="6165408" y="1445875"/>
            <a:chExt cx="2645785" cy="673207"/>
          </a:xfrm>
        </p:grpSpPr>
        <p:sp>
          <p:nvSpPr>
            <p:cNvPr id="154" name="TextBox 153"/>
            <p:cNvSpPr txBox="1"/>
            <p:nvPr/>
          </p:nvSpPr>
          <p:spPr>
            <a:xfrm>
              <a:off x="6165408" y="1445875"/>
              <a:ext cx="1442831" cy="392415"/>
            </a:xfrm>
            <a:prstGeom prst="rect">
              <a:avLst/>
            </a:prstGeom>
            <a:noFill/>
          </p:spPr>
          <p:txBody>
            <a:bodyPr wrap="none" lIns="0" rtlCol="0" anchor="ctr">
              <a:spAutoFit/>
            </a:bodyPr>
            <a:lstStyle/>
            <a:p>
              <a:r>
                <a:rPr lang="en-US" sz="1950" b="1" dirty="0">
                  <a:solidFill>
                    <a:srgbClr val="A2B969"/>
                  </a:solidFill>
                </a:rPr>
                <a:t>Lorem Ipsum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6165408" y="1749751"/>
              <a:ext cx="2645785" cy="369331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900">
                  <a:solidFill>
                    <a:schemeClr val="bg1">
                      <a:lumMod val="50000"/>
                    </a:schemeClr>
                  </a:solidFill>
                </a:rPr>
                <a:t>Lorem ipsum dolor sit amet, at pede luctus vel gravida, nonummy massa rutrum lorem volutpat, a nunc ornari.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4510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Sea Shell Diagram</a:t>
            </a:r>
          </a:p>
        </p:txBody>
      </p:sp>
      <p:sp>
        <p:nvSpPr>
          <p:cNvPr id="109" name="Freeform 200"/>
          <p:cNvSpPr>
            <a:spLocks/>
          </p:cNvSpPr>
          <p:nvPr/>
        </p:nvSpPr>
        <p:spPr bwMode="auto">
          <a:xfrm>
            <a:off x="470780" y="1562524"/>
            <a:ext cx="5492829" cy="4451224"/>
          </a:xfrm>
          <a:custGeom>
            <a:avLst/>
            <a:gdLst>
              <a:gd name="T0" fmla="*/ 5446 w 13793"/>
              <a:gd name="T1" fmla="*/ 1 h 11178"/>
              <a:gd name="T2" fmla="*/ 4600 w 13793"/>
              <a:gd name="T3" fmla="*/ 86 h 11178"/>
              <a:gd name="T4" fmla="*/ 3797 w 13793"/>
              <a:gd name="T5" fmla="*/ 293 h 11178"/>
              <a:gd name="T6" fmla="*/ 3045 w 13793"/>
              <a:gd name="T7" fmla="*/ 610 h 11178"/>
              <a:gd name="T8" fmla="*/ 2354 w 13793"/>
              <a:gd name="T9" fmla="*/ 1030 h 11178"/>
              <a:gd name="T10" fmla="*/ 1733 w 13793"/>
              <a:gd name="T11" fmla="*/ 1542 h 11178"/>
              <a:gd name="T12" fmla="*/ 1193 w 13793"/>
              <a:gd name="T13" fmla="*/ 2137 h 11178"/>
              <a:gd name="T14" fmla="*/ 740 w 13793"/>
              <a:gd name="T15" fmla="*/ 2807 h 11178"/>
              <a:gd name="T16" fmla="*/ 388 w 13793"/>
              <a:gd name="T17" fmla="*/ 3539 h 11178"/>
              <a:gd name="T18" fmla="*/ 143 w 13793"/>
              <a:gd name="T19" fmla="*/ 4327 h 11178"/>
              <a:gd name="T20" fmla="*/ 17 w 13793"/>
              <a:gd name="T21" fmla="*/ 5159 h 11178"/>
              <a:gd name="T22" fmla="*/ 1 w 13793"/>
              <a:gd name="T23" fmla="*/ 5734 h 11178"/>
              <a:gd name="T24" fmla="*/ 87 w 13793"/>
              <a:gd name="T25" fmla="*/ 6578 h 11178"/>
              <a:gd name="T26" fmla="*/ 294 w 13793"/>
              <a:gd name="T27" fmla="*/ 7382 h 11178"/>
              <a:gd name="T28" fmla="*/ 612 w 13793"/>
              <a:gd name="T29" fmla="*/ 8134 h 11178"/>
              <a:gd name="T30" fmla="*/ 1032 w 13793"/>
              <a:gd name="T31" fmla="*/ 8825 h 11178"/>
              <a:gd name="T32" fmla="*/ 1544 w 13793"/>
              <a:gd name="T33" fmla="*/ 9446 h 11178"/>
              <a:gd name="T34" fmla="*/ 2139 w 13793"/>
              <a:gd name="T35" fmla="*/ 9987 h 11178"/>
              <a:gd name="T36" fmla="*/ 2807 w 13793"/>
              <a:gd name="T37" fmla="*/ 10439 h 11178"/>
              <a:gd name="T38" fmla="*/ 3541 w 13793"/>
              <a:gd name="T39" fmla="*/ 10792 h 11178"/>
              <a:gd name="T40" fmla="*/ 4327 w 13793"/>
              <a:gd name="T41" fmla="*/ 11036 h 11178"/>
              <a:gd name="T42" fmla="*/ 5160 w 13793"/>
              <a:gd name="T43" fmla="*/ 11163 h 11178"/>
              <a:gd name="T44" fmla="*/ 5464 w 13793"/>
              <a:gd name="T45" fmla="*/ 11177 h 11178"/>
              <a:gd name="T46" fmla="*/ 4729 w 13793"/>
              <a:gd name="T47" fmla="*/ 11103 h 11178"/>
              <a:gd name="T48" fmla="*/ 4030 w 13793"/>
              <a:gd name="T49" fmla="*/ 10924 h 11178"/>
              <a:gd name="T50" fmla="*/ 3376 w 13793"/>
              <a:gd name="T51" fmla="*/ 10647 h 11178"/>
              <a:gd name="T52" fmla="*/ 2775 w 13793"/>
              <a:gd name="T53" fmla="*/ 10282 h 11178"/>
              <a:gd name="T54" fmla="*/ 2235 w 13793"/>
              <a:gd name="T55" fmla="*/ 9836 h 11178"/>
              <a:gd name="T56" fmla="*/ 1764 w 13793"/>
              <a:gd name="T57" fmla="*/ 9319 h 11178"/>
              <a:gd name="T58" fmla="*/ 1371 w 13793"/>
              <a:gd name="T59" fmla="*/ 8736 h 11178"/>
              <a:gd name="T60" fmla="*/ 1064 w 13793"/>
              <a:gd name="T61" fmla="*/ 8099 h 11178"/>
              <a:gd name="T62" fmla="*/ 851 w 13793"/>
              <a:gd name="T63" fmla="*/ 7414 h 11178"/>
              <a:gd name="T64" fmla="*/ 740 w 13793"/>
              <a:gd name="T65" fmla="*/ 6690 h 11178"/>
              <a:gd name="T66" fmla="*/ 728 w 13793"/>
              <a:gd name="T67" fmla="*/ 6190 h 11178"/>
              <a:gd name="T68" fmla="*/ 803 w 13793"/>
              <a:gd name="T69" fmla="*/ 5454 h 11178"/>
              <a:gd name="T70" fmla="*/ 982 w 13793"/>
              <a:gd name="T71" fmla="*/ 4755 h 11178"/>
              <a:gd name="T72" fmla="*/ 1259 w 13793"/>
              <a:gd name="T73" fmla="*/ 4102 h 11178"/>
              <a:gd name="T74" fmla="*/ 1624 w 13793"/>
              <a:gd name="T75" fmla="*/ 3500 h 11178"/>
              <a:gd name="T76" fmla="*/ 2070 w 13793"/>
              <a:gd name="T77" fmla="*/ 2960 h 11178"/>
              <a:gd name="T78" fmla="*/ 2587 w 13793"/>
              <a:gd name="T79" fmla="*/ 2489 h 11178"/>
              <a:gd name="T80" fmla="*/ 3169 w 13793"/>
              <a:gd name="T81" fmla="*/ 2096 h 11178"/>
              <a:gd name="T82" fmla="*/ 3806 w 13793"/>
              <a:gd name="T83" fmla="*/ 1790 h 11178"/>
              <a:gd name="T84" fmla="*/ 4491 w 13793"/>
              <a:gd name="T85" fmla="*/ 1577 h 11178"/>
              <a:gd name="T86" fmla="*/ 5216 w 13793"/>
              <a:gd name="T87" fmla="*/ 1467 h 11178"/>
              <a:gd name="T88" fmla="*/ 12332 w 13793"/>
              <a:gd name="T89" fmla="*/ 1453 h 11178"/>
              <a:gd name="T90" fmla="*/ 12696 w 13793"/>
              <a:gd name="T91" fmla="*/ 1407 h 11178"/>
              <a:gd name="T92" fmla="*/ 13088 w 13793"/>
              <a:gd name="T93" fmla="*/ 1243 h 11178"/>
              <a:gd name="T94" fmla="*/ 13412 w 13793"/>
              <a:gd name="T95" fmla="*/ 977 h 11178"/>
              <a:gd name="T96" fmla="*/ 13648 w 13793"/>
              <a:gd name="T97" fmla="*/ 630 h 11178"/>
              <a:gd name="T98" fmla="*/ 13775 w 13793"/>
              <a:gd name="T99" fmla="*/ 221 h 11178"/>
              <a:gd name="T100" fmla="*/ 12332 w 13793"/>
              <a:gd name="T101" fmla="*/ 0 h 11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3793" h="11178">
                <a:moveTo>
                  <a:pt x="12332" y="0"/>
                </a:moveTo>
                <a:lnTo>
                  <a:pt x="5590" y="0"/>
                </a:lnTo>
                <a:lnTo>
                  <a:pt x="5446" y="1"/>
                </a:lnTo>
                <a:lnTo>
                  <a:pt x="5160" y="15"/>
                </a:lnTo>
                <a:lnTo>
                  <a:pt x="4878" y="44"/>
                </a:lnTo>
                <a:lnTo>
                  <a:pt x="4600" y="86"/>
                </a:lnTo>
                <a:lnTo>
                  <a:pt x="4327" y="142"/>
                </a:lnTo>
                <a:lnTo>
                  <a:pt x="4059" y="210"/>
                </a:lnTo>
                <a:lnTo>
                  <a:pt x="3797" y="293"/>
                </a:lnTo>
                <a:lnTo>
                  <a:pt x="3541" y="387"/>
                </a:lnTo>
                <a:lnTo>
                  <a:pt x="3289" y="492"/>
                </a:lnTo>
                <a:lnTo>
                  <a:pt x="3045" y="610"/>
                </a:lnTo>
                <a:lnTo>
                  <a:pt x="2807" y="740"/>
                </a:lnTo>
                <a:lnTo>
                  <a:pt x="2577" y="880"/>
                </a:lnTo>
                <a:lnTo>
                  <a:pt x="2354" y="1030"/>
                </a:lnTo>
                <a:lnTo>
                  <a:pt x="2139" y="1191"/>
                </a:lnTo>
                <a:lnTo>
                  <a:pt x="1932" y="1362"/>
                </a:lnTo>
                <a:lnTo>
                  <a:pt x="1733" y="1542"/>
                </a:lnTo>
                <a:lnTo>
                  <a:pt x="1544" y="1732"/>
                </a:lnTo>
                <a:lnTo>
                  <a:pt x="1363" y="1931"/>
                </a:lnTo>
                <a:lnTo>
                  <a:pt x="1193" y="2137"/>
                </a:lnTo>
                <a:lnTo>
                  <a:pt x="1032" y="2353"/>
                </a:lnTo>
                <a:lnTo>
                  <a:pt x="881" y="2576"/>
                </a:lnTo>
                <a:lnTo>
                  <a:pt x="740" y="2807"/>
                </a:lnTo>
                <a:lnTo>
                  <a:pt x="612" y="3045"/>
                </a:lnTo>
                <a:lnTo>
                  <a:pt x="494" y="3289"/>
                </a:lnTo>
                <a:lnTo>
                  <a:pt x="388" y="3539"/>
                </a:lnTo>
                <a:lnTo>
                  <a:pt x="294" y="3796"/>
                </a:lnTo>
                <a:lnTo>
                  <a:pt x="212" y="4059"/>
                </a:lnTo>
                <a:lnTo>
                  <a:pt x="143" y="4327"/>
                </a:lnTo>
                <a:lnTo>
                  <a:pt x="87" y="4600"/>
                </a:lnTo>
                <a:lnTo>
                  <a:pt x="45" y="4877"/>
                </a:lnTo>
                <a:lnTo>
                  <a:pt x="17" y="5159"/>
                </a:lnTo>
                <a:lnTo>
                  <a:pt x="1" y="5444"/>
                </a:lnTo>
                <a:lnTo>
                  <a:pt x="0" y="5589"/>
                </a:lnTo>
                <a:lnTo>
                  <a:pt x="1" y="5734"/>
                </a:lnTo>
                <a:lnTo>
                  <a:pt x="17" y="6019"/>
                </a:lnTo>
                <a:lnTo>
                  <a:pt x="45" y="6301"/>
                </a:lnTo>
                <a:lnTo>
                  <a:pt x="87" y="6578"/>
                </a:lnTo>
                <a:lnTo>
                  <a:pt x="143" y="6852"/>
                </a:lnTo>
                <a:lnTo>
                  <a:pt x="212" y="7120"/>
                </a:lnTo>
                <a:lnTo>
                  <a:pt x="294" y="7382"/>
                </a:lnTo>
                <a:lnTo>
                  <a:pt x="388" y="7639"/>
                </a:lnTo>
                <a:lnTo>
                  <a:pt x="494" y="7890"/>
                </a:lnTo>
                <a:lnTo>
                  <a:pt x="612" y="8134"/>
                </a:lnTo>
                <a:lnTo>
                  <a:pt x="740" y="8371"/>
                </a:lnTo>
                <a:lnTo>
                  <a:pt x="881" y="8602"/>
                </a:lnTo>
                <a:lnTo>
                  <a:pt x="1032" y="8825"/>
                </a:lnTo>
                <a:lnTo>
                  <a:pt x="1193" y="9040"/>
                </a:lnTo>
                <a:lnTo>
                  <a:pt x="1363" y="9247"/>
                </a:lnTo>
                <a:lnTo>
                  <a:pt x="1544" y="9446"/>
                </a:lnTo>
                <a:lnTo>
                  <a:pt x="1733" y="9635"/>
                </a:lnTo>
                <a:lnTo>
                  <a:pt x="1932" y="9816"/>
                </a:lnTo>
                <a:lnTo>
                  <a:pt x="2139" y="9987"/>
                </a:lnTo>
                <a:lnTo>
                  <a:pt x="2354" y="10148"/>
                </a:lnTo>
                <a:lnTo>
                  <a:pt x="2577" y="10298"/>
                </a:lnTo>
                <a:lnTo>
                  <a:pt x="2807" y="10439"/>
                </a:lnTo>
                <a:lnTo>
                  <a:pt x="3045" y="10567"/>
                </a:lnTo>
                <a:lnTo>
                  <a:pt x="3289" y="10685"/>
                </a:lnTo>
                <a:lnTo>
                  <a:pt x="3541" y="10792"/>
                </a:lnTo>
                <a:lnTo>
                  <a:pt x="3797" y="10886"/>
                </a:lnTo>
                <a:lnTo>
                  <a:pt x="4059" y="10967"/>
                </a:lnTo>
                <a:lnTo>
                  <a:pt x="4327" y="11036"/>
                </a:lnTo>
                <a:lnTo>
                  <a:pt x="4600" y="11092"/>
                </a:lnTo>
                <a:lnTo>
                  <a:pt x="4878" y="11134"/>
                </a:lnTo>
                <a:lnTo>
                  <a:pt x="5160" y="11163"/>
                </a:lnTo>
                <a:lnTo>
                  <a:pt x="5446" y="11177"/>
                </a:lnTo>
                <a:lnTo>
                  <a:pt x="5590" y="11178"/>
                </a:lnTo>
                <a:lnTo>
                  <a:pt x="5464" y="11177"/>
                </a:lnTo>
                <a:lnTo>
                  <a:pt x="5216" y="11164"/>
                </a:lnTo>
                <a:lnTo>
                  <a:pt x="4971" y="11140"/>
                </a:lnTo>
                <a:lnTo>
                  <a:pt x="4729" y="11103"/>
                </a:lnTo>
                <a:lnTo>
                  <a:pt x="4491" y="11054"/>
                </a:lnTo>
                <a:lnTo>
                  <a:pt x="4259" y="10995"/>
                </a:lnTo>
                <a:lnTo>
                  <a:pt x="4030" y="10924"/>
                </a:lnTo>
                <a:lnTo>
                  <a:pt x="3806" y="10841"/>
                </a:lnTo>
                <a:lnTo>
                  <a:pt x="3588" y="10750"/>
                </a:lnTo>
                <a:lnTo>
                  <a:pt x="3376" y="10647"/>
                </a:lnTo>
                <a:lnTo>
                  <a:pt x="3169" y="10535"/>
                </a:lnTo>
                <a:lnTo>
                  <a:pt x="2968" y="10413"/>
                </a:lnTo>
                <a:lnTo>
                  <a:pt x="2775" y="10282"/>
                </a:lnTo>
                <a:lnTo>
                  <a:pt x="2587" y="10142"/>
                </a:lnTo>
                <a:lnTo>
                  <a:pt x="2407" y="9993"/>
                </a:lnTo>
                <a:lnTo>
                  <a:pt x="2235" y="9836"/>
                </a:lnTo>
                <a:lnTo>
                  <a:pt x="2070" y="9671"/>
                </a:lnTo>
                <a:lnTo>
                  <a:pt x="1912" y="9498"/>
                </a:lnTo>
                <a:lnTo>
                  <a:pt x="1764" y="9319"/>
                </a:lnTo>
                <a:lnTo>
                  <a:pt x="1624" y="9131"/>
                </a:lnTo>
                <a:lnTo>
                  <a:pt x="1493" y="8937"/>
                </a:lnTo>
                <a:lnTo>
                  <a:pt x="1371" y="8736"/>
                </a:lnTo>
                <a:lnTo>
                  <a:pt x="1259" y="8530"/>
                </a:lnTo>
                <a:lnTo>
                  <a:pt x="1156" y="8317"/>
                </a:lnTo>
                <a:lnTo>
                  <a:pt x="1064" y="8099"/>
                </a:lnTo>
                <a:lnTo>
                  <a:pt x="982" y="7876"/>
                </a:lnTo>
                <a:lnTo>
                  <a:pt x="911" y="7647"/>
                </a:lnTo>
                <a:lnTo>
                  <a:pt x="851" y="7414"/>
                </a:lnTo>
                <a:lnTo>
                  <a:pt x="803" y="7177"/>
                </a:lnTo>
                <a:lnTo>
                  <a:pt x="766" y="6935"/>
                </a:lnTo>
                <a:lnTo>
                  <a:pt x="740" y="6690"/>
                </a:lnTo>
                <a:lnTo>
                  <a:pt x="728" y="6441"/>
                </a:lnTo>
                <a:lnTo>
                  <a:pt x="727" y="6316"/>
                </a:lnTo>
                <a:lnTo>
                  <a:pt x="728" y="6190"/>
                </a:lnTo>
                <a:lnTo>
                  <a:pt x="740" y="5941"/>
                </a:lnTo>
                <a:lnTo>
                  <a:pt x="766" y="5696"/>
                </a:lnTo>
                <a:lnTo>
                  <a:pt x="803" y="5454"/>
                </a:lnTo>
                <a:lnTo>
                  <a:pt x="851" y="5218"/>
                </a:lnTo>
                <a:lnTo>
                  <a:pt x="911" y="4984"/>
                </a:lnTo>
                <a:lnTo>
                  <a:pt x="982" y="4755"/>
                </a:lnTo>
                <a:lnTo>
                  <a:pt x="1064" y="4532"/>
                </a:lnTo>
                <a:lnTo>
                  <a:pt x="1156" y="4314"/>
                </a:lnTo>
                <a:lnTo>
                  <a:pt x="1259" y="4102"/>
                </a:lnTo>
                <a:lnTo>
                  <a:pt x="1371" y="3895"/>
                </a:lnTo>
                <a:lnTo>
                  <a:pt x="1493" y="3694"/>
                </a:lnTo>
                <a:lnTo>
                  <a:pt x="1624" y="3500"/>
                </a:lnTo>
                <a:lnTo>
                  <a:pt x="1764" y="3312"/>
                </a:lnTo>
                <a:lnTo>
                  <a:pt x="1912" y="3133"/>
                </a:lnTo>
                <a:lnTo>
                  <a:pt x="2070" y="2960"/>
                </a:lnTo>
                <a:lnTo>
                  <a:pt x="2235" y="2795"/>
                </a:lnTo>
                <a:lnTo>
                  <a:pt x="2407" y="2638"/>
                </a:lnTo>
                <a:lnTo>
                  <a:pt x="2587" y="2489"/>
                </a:lnTo>
                <a:lnTo>
                  <a:pt x="2775" y="2349"/>
                </a:lnTo>
                <a:lnTo>
                  <a:pt x="2968" y="2218"/>
                </a:lnTo>
                <a:lnTo>
                  <a:pt x="3169" y="2096"/>
                </a:lnTo>
                <a:lnTo>
                  <a:pt x="3376" y="1984"/>
                </a:lnTo>
                <a:lnTo>
                  <a:pt x="3588" y="1881"/>
                </a:lnTo>
                <a:lnTo>
                  <a:pt x="3806" y="1790"/>
                </a:lnTo>
                <a:lnTo>
                  <a:pt x="4030" y="1707"/>
                </a:lnTo>
                <a:lnTo>
                  <a:pt x="4259" y="1636"/>
                </a:lnTo>
                <a:lnTo>
                  <a:pt x="4491" y="1577"/>
                </a:lnTo>
                <a:lnTo>
                  <a:pt x="4729" y="1528"/>
                </a:lnTo>
                <a:lnTo>
                  <a:pt x="4971" y="1491"/>
                </a:lnTo>
                <a:lnTo>
                  <a:pt x="5216" y="1467"/>
                </a:lnTo>
                <a:lnTo>
                  <a:pt x="5464" y="1454"/>
                </a:lnTo>
                <a:lnTo>
                  <a:pt x="5590" y="1453"/>
                </a:lnTo>
                <a:lnTo>
                  <a:pt x="12332" y="1453"/>
                </a:lnTo>
                <a:lnTo>
                  <a:pt x="12407" y="1451"/>
                </a:lnTo>
                <a:lnTo>
                  <a:pt x="12555" y="1436"/>
                </a:lnTo>
                <a:lnTo>
                  <a:pt x="12696" y="1407"/>
                </a:lnTo>
                <a:lnTo>
                  <a:pt x="12834" y="1365"/>
                </a:lnTo>
                <a:lnTo>
                  <a:pt x="12964" y="1310"/>
                </a:lnTo>
                <a:lnTo>
                  <a:pt x="13088" y="1243"/>
                </a:lnTo>
                <a:lnTo>
                  <a:pt x="13205" y="1164"/>
                </a:lnTo>
                <a:lnTo>
                  <a:pt x="13313" y="1076"/>
                </a:lnTo>
                <a:lnTo>
                  <a:pt x="13412" y="977"/>
                </a:lnTo>
                <a:lnTo>
                  <a:pt x="13501" y="869"/>
                </a:lnTo>
                <a:lnTo>
                  <a:pt x="13580" y="754"/>
                </a:lnTo>
                <a:lnTo>
                  <a:pt x="13648" y="630"/>
                </a:lnTo>
                <a:lnTo>
                  <a:pt x="13703" y="500"/>
                </a:lnTo>
                <a:lnTo>
                  <a:pt x="13746" y="363"/>
                </a:lnTo>
                <a:lnTo>
                  <a:pt x="13775" y="221"/>
                </a:lnTo>
                <a:lnTo>
                  <a:pt x="13791" y="74"/>
                </a:lnTo>
                <a:lnTo>
                  <a:pt x="13793" y="0"/>
                </a:lnTo>
                <a:lnTo>
                  <a:pt x="12332" y="0"/>
                </a:lnTo>
                <a:close/>
              </a:path>
            </a:pathLst>
          </a:custGeom>
          <a:solidFill>
            <a:srgbClr val="0D95BC"/>
          </a:solidFill>
          <a:ln>
            <a:noFill/>
          </a:ln>
        </p:spPr>
        <p:txBody>
          <a:bodyPr vert="horz" wrap="square" lIns="91440" tIns="0" rIns="274320" bIns="45720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en-US" sz="3200" b="1">
                <a:solidFill>
                  <a:schemeClr val="bg1"/>
                </a:solidFill>
              </a:rPr>
              <a:t>01</a:t>
            </a:r>
            <a:endParaRPr lang="en-US" sz="3200" b="1">
              <a:solidFill>
                <a:schemeClr val="bg1"/>
              </a:solidFill>
            </a:endParaRPr>
          </a:p>
        </p:txBody>
      </p:sp>
      <p:sp>
        <p:nvSpPr>
          <p:cNvPr id="110" name="Freeform 201"/>
          <p:cNvSpPr>
            <a:spLocks/>
          </p:cNvSpPr>
          <p:nvPr/>
        </p:nvSpPr>
        <p:spPr bwMode="auto">
          <a:xfrm>
            <a:off x="805369" y="2229709"/>
            <a:ext cx="4666316" cy="3784038"/>
          </a:xfrm>
          <a:custGeom>
            <a:avLst/>
            <a:gdLst>
              <a:gd name="T0" fmla="*/ 4628 w 11714"/>
              <a:gd name="T1" fmla="*/ 1 h 9499"/>
              <a:gd name="T2" fmla="*/ 3909 w 11714"/>
              <a:gd name="T3" fmla="*/ 74 h 9499"/>
              <a:gd name="T4" fmla="*/ 3226 w 11714"/>
              <a:gd name="T5" fmla="*/ 249 h 9499"/>
              <a:gd name="T6" fmla="*/ 2587 w 11714"/>
              <a:gd name="T7" fmla="*/ 520 h 9499"/>
              <a:gd name="T8" fmla="*/ 2000 w 11714"/>
              <a:gd name="T9" fmla="*/ 876 h 9499"/>
              <a:gd name="T10" fmla="*/ 1472 w 11714"/>
              <a:gd name="T11" fmla="*/ 1311 h 9499"/>
              <a:gd name="T12" fmla="*/ 1013 w 11714"/>
              <a:gd name="T13" fmla="*/ 1818 h 9499"/>
              <a:gd name="T14" fmla="*/ 628 w 11714"/>
              <a:gd name="T15" fmla="*/ 2386 h 9499"/>
              <a:gd name="T16" fmla="*/ 328 w 11714"/>
              <a:gd name="T17" fmla="*/ 3008 h 9499"/>
              <a:gd name="T18" fmla="*/ 121 w 11714"/>
              <a:gd name="T19" fmla="*/ 3678 h 9499"/>
              <a:gd name="T20" fmla="*/ 13 w 11714"/>
              <a:gd name="T21" fmla="*/ 4385 h 9499"/>
              <a:gd name="T22" fmla="*/ 1 w 11714"/>
              <a:gd name="T23" fmla="*/ 4872 h 9499"/>
              <a:gd name="T24" fmla="*/ 72 w 11714"/>
              <a:gd name="T25" fmla="*/ 5581 h 9499"/>
              <a:gd name="T26" fmla="*/ 245 w 11714"/>
              <a:gd name="T27" fmla="*/ 6256 h 9499"/>
              <a:gd name="T28" fmla="*/ 512 w 11714"/>
              <a:gd name="T29" fmla="*/ 6888 h 9499"/>
              <a:gd name="T30" fmla="*/ 863 w 11714"/>
              <a:gd name="T31" fmla="*/ 7470 h 9499"/>
              <a:gd name="T32" fmla="*/ 1291 w 11714"/>
              <a:gd name="T33" fmla="*/ 7995 h 9499"/>
              <a:gd name="T34" fmla="*/ 1789 w 11714"/>
              <a:gd name="T35" fmla="*/ 8454 h 9499"/>
              <a:gd name="T36" fmla="*/ 2349 w 11714"/>
              <a:gd name="T37" fmla="*/ 8839 h 9499"/>
              <a:gd name="T38" fmla="*/ 2961 w 11714"/>
              <a:gd name="T39" fmla="*/ 9144 h 9499"/>
              <a:gd name="T40" fmla="*/ 3619 w 11714"/>
              <a:gd name="T41" fmla="*/ 9360 h 9499"/>
              <a:gd name="T42" fmla="*/ 4313 w 11714"/>
              <a:gd name="T43" fmla="*/ 9479 h 9499"/>
              <a:gd name="T44" fmla="*/ 4570 w 11714"/>
              <a:gd name="T45" fmla="*/ 9496 h 9499"/>
              <a:gd name="T46" fmla="*/ 3974 w 11714"/>
              <a:gd name="T47" fmla="*/ 9421 h 9499"/>
              <a:gd name="T48" fmla="*/ 3407 w 11714"/>
              <a:gd name="T49" fmla="*/ 9264 h 9499"/>
              <a:gd name="T50" fmla="*/ 2876 w 11714"/>
              <a:gd name="T51" fmla="*/ 9029 h 9499"/>
              <a:gd name="T52" fmla="*/ 2388 w 11714"/>
              <a:gd name="T53" fmla="*/ 8724 h 9499"/>
              <a:gd name="T54" fmla="*/ 1949 w 11714"/>
              <a:gd name="T55" fmla="*/ 8354 h 9499"/>
              <a:gd name="T56" fmla="*/ 1566 w 11714"/>
              <a:gd name="T57" fmla="*/ 7928 h 9499"/>
              <a:gd name="T58" fmla="*/ 1246 w 11714"/>
              <a:gd name="T59" fmla="*/ 7450 h 9499"/>
              <a:gd name="T60" fmla="*/ 996 w 11714"/>
              <a:gd name="T61" fmla="*/ 6929 h 9499"/>
              <a:gd name="T62" fmla="*/ 823 w 11714"/>
              <a:gd name="T63" fmla="*/ 6369 h 9499"/>
              <a:gd name="T64" fmla="*/ 733 w 11714"/>
              <a:gd name="T65" fmla="*/ 5778 h 9499"/>
              <a:gd name="T66" fmla="*/ 723 w 11714"/>
              <a:gd name="T67" fmla="*/ 5369 h 9499"/>
              <a:gd name="T68" fmla="*/ 785 w 11714"/>
              <a:gd name="T69" fmla="*/ 4760 h 9499"/>
              <a:gd name="T70" fmla="*/ 933 w 11714"/>
              <a:gd name="T71" fmla="*/ 4181 h 9499"/>
              <a:gd name="T72" fmla="*/ 1162 w 11714"/>
              <a:gd name="T73" fmla="*/ 3639 h 9499"/>
              <a:gd name="T74" fmla="*/ 1465 w 11714"/>
              <a:gd name="T75" fmla="*/ 3141 h 9499"/>
              <a:gd name="T76" fmla="*/ 1834 w 11714"/>
              <a:gd name="T77" fmla="*/ 2694 h 9499"/>
              <a:gd name="T78" fmla="*/ 2263 w 11714"/>
              <a:gd name="T79" fmla="*/ 2304 h 9499"/>
              <a:gd name="T80" fmla="*/ 2745 w 11714"/>
              <a:gd name="T81" fmla="*/ 1979 h 9499"/>
              <a:gd name="T82" fmla="*/ 3273 w 11714"/>
              <a:gd name="T83" fmla="*/ 1724 h 9499"/>
              <a:gd name="T84" fmla="*/ 3840 w 11714"/>
              <a:gd name="T85" fmla="*/ 1548 h 9499"/>
              <a:gd name="T86" fmla="*/ 4440 w 11714"/>
              <a:gd name="T87" fmla="*/ 1456 h 9499"/>
              <a:gd name="T88" fmla="*/ 10254 w 11714"/>
              <a:gd name="T89" fmla="*/ 1445 h 9499"/>
              <a:gd name="T90" fmla="*/ 10619 w 11714"/>
              <a:gd name="T91" fmla="*/ 1400 h 9499"/>
              <a:gd name="T92" fmla="*/ 11011 w 11714"/>
              <a:gd name="T93" fmla="*/ 1237 h 9499"/>
              <a:gd name="T94" fmla="*/ 11334 w 11714"/>
              <a:gd name="T95" fmla="*/ 972 h 9499"/>
              <a:gd name="T96" fmla="*/ 11569 w 11714"/>
              <a:gd name="T97" fmla="*/ 627 h 9499"/>
              <a:gd name="T98" fmla="*/ 11698 w 11714"/>
              <a:gd name="T99" fmla="*/ 221 h 9499"/>
              <a:gd name="T100" fmla="*/ 10254 w 11714"/>
              <a:gd name="T101" fmla="*/ 0 h 9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1714" h="9499">
                <a:moveTo>
                  <a:pt x="10254" y="0"/>
                </a:moveTo>
                <a:lnTo>
                  <a:pt x="4750" y="0"/>
                </a:lnTo>
                <a:lnTo>
                  <a:pt x="4628" y="1"/>
                </a:lnTo>
                <a:lnTo>
                  <a:pt x="4385" y="13"/>
                </a:lnTo>
                <a:lnTo>
                  <a:pt x="4145" y="38"/>
                </a:lnTo>
                <a:lnTo>
                  <a:pt x="3909" y="74"/>
                </a:lnTo>
                <a:lnTo>
                  <a:pt x="3677" y="121"/>
                </a:lnTo>
                <a:lnTo>
                  <a:pt x="3449" y="179"/>
                </a:lnTo>
                <a:lnTo>
                  <a:pt x="3226" y="249"/>
                </a:lnTo>
                <a:lnTo>
                  <a:pt x="3008" y="329"/>
                </a:lnTo>
                <a:lnTo>
                  <a:pt x="2795" y="419"/>
                </a:lnTo>
                <a:lnTo>
                  <a:pt x="2587" y="520"/>
                </a:lnTo>
                <a:lnTo>
                  <a:pt x="2385" y="629"/>
                </a:lnTo>
                <a:lnTo>
                  <a:pt x="2189" y="748"/>
                </a:lnTo>
                <a:lnTo>
                  <a:pt x="2000" y="876"/>
                </a:lnTo>
                <a:lnTo>
                  <a:pt x="1816" y="1013"/>
                </a:lnTo>
                <a:lnTo>
                  <a:pt x="1640" y="1158"/>
                </a:lnTo>
                <a:lnTo>
                  <a:pt x="1472" y="1311"/>
                </a:lnTo>
                <a:lnTo>
                  <a:pt x="1311" y="1472"/>
                </a:lnTo>
                <a:lnTo>
                  <a:pt x="1157" y="1642"/>
                </a:lnTo>
                <a:lnTo>
                  <a:pt x="1013" y="1818"/>
                </a:lnTo>
                <a:lnTo>
                  <a:pt x="876" y="2000"/>
                </a:lnTo>
                <a:lnTo>
                  <a:pt x="747" y="2189"/>
                </a:lnTo>
                <a:lnTo>
                  <a:pt x="628" y="2386"/>
                </a:lnTo>
                <a:lnTo>
                  <a:pt x="519" y="2588"/>
                </a:lnTo>
                <a:lnTo>
                  <a:pt x="419" y="2795"/>
                </a:lnTo>
                <a:lnTo>
                  <a:pt x="328" y="3008"/>
                </a:lnTo>
                <a:lnTo>
                  <a:pt x="248" y="3226"/>
                </a:lnTo>
                <a:lnTo>
                  <a:pt x="179" y="3450"/>
                </a:lnTo>
                <a:lnTo>
                  <a:pt x="121" y="3678"/>
                </a:lnTo>
                <a:lnTo>
                  <a:pt x="73" y="3910"/>
                </a:lnTo>
                <a:lnTo>
                  <a:pt x="37" y="4145"/>
                </a:lnTo>
                <a:lnTo>
                  <a:pt x="13" y="4385"/>
                </a:lnTo>
                <a:lnTo>
                  <a:pt x="1" y="4628"/>
                </a:lnTo>
                <a:lnTo>
                  <a:pt x="0" y="4750"/>
                </a:lnTo>
                <a:lnTo>
                  <a:pt x="1" y="4872"/>
                </a:lnTo>
                <a:lnTo>
                  <a:pt x="13" y="5112"/>
                </a:lnTo>
                <a:lnTo>
                  <a:pt x="36" y="5349"/>
                </a:lnTo>
                <a:lnTo>
                  <a:pt x="72" y="5581"/>
                </a:lnTo>
                <a:lnTo>
                  <a:pt x="118" y="5810"/>
                </a:lnTo>
                <a:lnTo>
                  <a:pt x="177" y="6036"/>
                </a:lnTo>
                <a:lnTo>
                  <a:pt x="245" y="6256"/>
                </a:lnTo>
                <a:lnTo>
                  <a:pt x="324" y="6472"/>
                </a:lnTo>
                <a:lnTo>
                  <a:pt x="412" y="6682"/>
                </a:lnTo>
                <a:lnTo>
                  <a:pt x="512" y="6888"/>
                </a:lnTo>
                <a:lnTo>
                  <a:pt x="620" y="7087"/>
                </a:lnTo>
                <a:lnTo>
                  <a:pt x="736" y="7282"/>
                </a:lnTo>
                <a:lnTo>
                  <a:pt x="863" y="7470"/>
                </a:lnTo>
                <a:lnTo>
                  <a:pt x="998" y="7651"/>
                </a:lnTo>
                <a:lnTo>
                  <a:pt x="1140" y="7826"/>
                </a:lnTo>
                <a:lnTo>
                  <a:pt x="1291" y="7995"/>
                </a:lnTo>
                <a:lnTo>
                  <a:pt x="1450" y="8155"/>
                </a:lnTo>
                <a:lnTo>
                  <a:pt x="1616" y="8308"/>
                </a:lnTo>
                <a:lnTo>
                  <a:pt x="1789" y="8454"/>
                </a:lnTo>
                <a:lnTo>
                  <a:pt x="1970" y="8590"/>
                </a:lnTo>
                <a:lnTo>
                  <a:pt x="2155" y="8719"/>
                </a:lnTo>
                <a:lnTo>
                  <a:pt x="2349" y="8839"/>
                </a:lnTo>
                <a:lnTo>
                  <a:pt x="2547" y="8950"/>
                </a:lnTo>
                <a:lnTo>
                  <a:pt x="2752" y="9051"/>
                </a:lnTo>
                <a:lnTo>
                  <a:pt x="2961" y="9144"/>
                </a:lnTo>
                <a:lnTo>
                  <a:pt x="3176" y="9226"/>
                </a:lnTo>
                <a:lnTo>
                  <a:pt x="3395" y="9298"/>
                </a:lnTo>
                <a:lnTo>
                  <a:pt x="3619" y="9360"/>
                </a:lnTo>
                <a:lnTo>
                  <a:pt x="3847" y="9411"/>
                </a:lnTo>
                <a:lnTo>
                  <a:pt x="4078" y="9451"/>
                </a:lnTo>
                <a:lnTo>
                  <a:pt x="4313" y="9479"/>
                </a:lnTo>
                <a:lnTo>
                  <a:pt x="4552" y="9496"/>
                </a:lnTo>
                <a:lnTo>
                  <a:pt x="4673" y="9499"/>
                </a:lnTo>
                <a:lnTo>
                  <a:pt x="4570" y="9496"/>
                </a:lnTo>
                <a:lnTo>
                  <a:pt x="4369" y="9481"/>
                </a:lnTo>
                <a:lnTo>
                  <a:pt x="4171" y="9456"/>
                </a:lnTo>
                <a:lnTo>
                  <a:pt x="3974" y="9421"/>
                </a:lnTo>
                <a:lnTo>
                  <a:pt x="3782" y="9378"/>
                </a:lnTo>
                <a:lnTo>
                  <a:pt x="3593" y="9325"/>
                </a:lnTo>
                <a:lnTo>
                  <a:pt x="3407" y="9264"/>
                </a:lnTo>
                <a:lnTo>
                  <a:pt x="3226" y="9194"/>
                </a:lnTo>
                <a:lnTo>
                  <a:pt x="3049" y="9116"/>
                </a:lnTo>
                <a:lnTo>
                  <a:pt x="2876" y="9029"/>
                </a:lnTo>
                <a:lnTo>
                  <a:pt x="2708" y="8934"/>
                </a:lnTo>
                <a:lnTo>
                  <a:pt x="2545" y="8833"/>
                </a:lnTo>
                <a:lnTo>
                  <a:pt x="2388" y="8724"/>
                </a:lnTo>
                <a:lnTo>
                  <a:pt x="2235" y="8607"/>
                </a:lnTo>
                <a:lnTo>
                  <a:pt x="2089" y="8484"/>
                </a:lnTo>
                <a:lnTo>
                  <a:pt x="1949" y="8354"/>
                </a:lnTo>
                <a:lnTo>
                  <a:pt x="1814" y="8218"/>
                </a:lnTo>
                <a:lnTo>
                  <a:pt x="1687" y="8076"/>
                </a:lnTo>
                <a:lnTo>
                  <a:pt x="1566" y="7928"/>
                </a:lnTo>
                <a:lnTo>
                  <a:pt x="1452" y="7774"/>
                </a:lnTo>
                <a:lnTo>
                  <a:pt x="1345" y="7616"/>
                </a:lnTo>
                <a:lnTo>
                  <a:pt x="1246" y="7450"/>
                </a:lnTo>
                <a:lnTo>
                  <a:pt x="1155" y="7282"/>
                </a:lnTo>
                <a:lnTo>
                  <a:pt x="1071" y="7107"/>
                </a:lnTo>
                <a:lnTo>
                  <a:pt x="996" y="6929"/>
                </a:lnTo>
                <a:lnTo>
                  <a:pt x="930" y="6746"/>
                </a:lnTo>
                <a:lnTo>
                  <a:pt x="872" y="6559"/>
                </a:lnTo>
                <a:lnTo>
                  <a:pt x="823" y="6369"/>
                </a:lnTo>
                <a:lnTo>
                  <a:pt x="784" y="6176"/>
                </a:lnTo>
                <a:lnTo>
                  <a:pt x="753" y="5978"/>
                </a:lnTo>
                <a:lnTo>
                  <a:pt x="733" y="5778"/>
                </a:lnTo>
                <a:lnTo>
                  <a:pt x="723" y="5575"/>
                </a:lnTo>
                <a:lnTo>
                  <a:pt x="722" y="5474"/>
                </a:lnTo>
                <a:lnTo>
                  <a:pt x="723" y="5369"/>
                </a:lnTo>
                <a:lnTo>
                  <a:pt x="733" y="5163"/>
                </a:lnTo>
                <a:lnTo>
                  <a:pt x="753" y="4960"/>
                </a:lnTo>
                <a:lnTo>
                  <a:pt x="785" y="4760"/>
                </a:lnTo>
                <a:lnTo>
                  <a:pt x="825" y="4563"/>
                </a:lnTo>
                <a:lnTo>
                  <a:pt x="874" y="4370"/>
                </a:lnTo>
                <a:lnTo>
                  <a:pt x="933" y="4181"/>
                </a:lnTo>
                <a:lnTo>
                  <a:pt x="1001" y="3996"/>
                </a:lnTo>
                <a:lnTo>
                  <a:pt x="1077" y="3815"/>
                </a:lnTo>
                <a:lnTo>
                  <a:pt x="1162" y="3639"/>
                </a:lnTo>
                <a:lnTo>
                  <a:pt x="1256" y="3468"/>
                </a:lnTo>
                <a:lnTo>
                  <a:pt x="1356" y="3302"/>
                </a:lnTo>
                <a:lnTo>
                  <a:pt x="1465" y="3141"/>
                </a:lnTo>
                <a:lnTo>
                  <a:pt x="1581" y="2987"/>
                </a:lnTo>
                <a:lnTo>
                  <a:pt x="1704" y="2837"/>
                </a:lnTo>
                <a:lnTo>
                  <a:pt x="1834" y="2694"/>
                </a:lnTo>
                <a:lnTo>
                  <a:pt x="1971" y="2558"/>
                </a:lnTo>
                <a:lnTo>
                  <a:pt x="2113" y="2427"/>
                </a:lnTo>
                <a:lnTo>
                  <a:pt x="2263" y="2304"/>
                </a:lnTo>
                <a:lnTo>
                  <a:pt x="2418" y="2188"/>
                </a:lnTo>
                <a:lnTo>
                  <a:pt x="2579" y="2079"/>
                </a:lnTo>
                <a:lnTo>
                  <a:pt x="2745" y="1979"/>
                </a:lnTo>
                <a:lnTo>
                  <a:pt x="2916" y="1886"/>
                </a:lnTo>
                <a:lnTo>
                  <a:pt x="3092" y="1801"/>
                </a:lnTo>
                <a:lnTo>
                  <a:pt x="3273" y="1724"/>
                </a:lnTo>
                <a:lnTo>
                  <a:pt x="3458" y="1657"/>
                </a:lnTo>
                <a:lnTo>
                  <a:pt x="3647" y="1598"/>
                </a:lnTo>
                <a:lnTo>
                  <a:pt x="3840" y="1548"/>
                </a:lnTo>
                <a:lnTo>
                  <a:pt x="4037" y="1508"/>
                </a:lnTo>
                <a:lnTo>
                  <a:pt x="4237" y="1477"/>
                </a:lnTo>
                <a:lnTo>
                  <a:pt x="4440" y="1456"/>
                </a:lnTo>
                <a:lnTo>
                  <a:pt x="4646" y="1446"/>
                </a:lnTo>
                <a:lnTo>
                  <a:pt x="4750" y="1445"/>
                </a:lnTo>
                <a:lnTo>
                  <a:pt x="10254" y="1445"/>
                </a:lnTo>
                <a:lnTo>
                  <a:pt x="10329" y="1444"/>
                </a:lnTo>
                <a:lnTo>
                  <a:pt x="10476" y="1429"/>
                </a:lnTo>
                <a:lnTo>
                  <a:pt x="10619" y="1400"/>
                </a:lnTo>
                <a:lnTo>
                  <a:pt x="10756" y="1358"/>
                </a:lnTo>
                <a:lnTo>
                  <a:pt x="10887" y="1303"/>
                </a:lnTo>
                <a:lnTo>
                  <a:pt x="11011" y="1237"/>
                </a:lnTo>
                <a:lnTo>
                  <a:pt x="11126" y="1159"/>
                </a:lnTo>
                <a:lnTo>
                  <a:pt x="11234" y="1071"/>
                </a:lnTo>
                <a:lnTo>
                  <a:pt x="11334" y="972"/>
                </a:lnTo>
                <a:lnTo>
                  <a:pt x="11423" y="865"/>
                </a:lnTo>
                <a:lnTo>
                  <a:pt x="11502" y="750"/>
                </a:lnTo>
                <a:lnTo>
                  <a:pt x="11569" y="627"/>
                </a:lnTo>
                <a:lnTo>
                  <a:pt x="11625" y="497"/>
                </a:lnTo>
                <a:lnTo>
                  <a:pt x="11667" y="362"/>
                </a:lnTo>
                <a:lnTo>
                  <a:pt x="11698" y="221"/>
                </a:lnTo>
                <a:lnTo>
                  <a:pt x="11713" y="75"/>
                </a:lnTo>
                <a:lnTo>
                  <a:pt x="11714" y="0"/>
                </a:lnTo>
                <a:lnTo>
                  <a:pt x="10254" y="0"/>
                </a:lnTo>
                <a:close/>
              </a:path>
            </a:pathLst>
          </a:custGeom>
          <a:solidFill>
            <a:srgbClr val="355E71"/>
          </a:solidFill>
          <a:ln>
            <a:noFill/>
          </a:ln>
        </p:spPr>
        <p:txBody>
          <a:bodyPr vert="horz" wrap="square" lIns="91440" tIns="0" rIns="274320" bIns="45720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en-US" sz="3200" b="1">
                <a:solidFill>
                  <a:schemeClr val="bg1"/>
                </a:solidFill>
              </a:rPr>
              <a:t>02</a:t>
            </a:r>
            <a:endParaRPr lang="en-US" sz="3200" b="1">
              <a:solidFill>
                <a:schemeClr val="bg1"/>
              </a:solidFill>
            </a:endParaRPr>
          </a:p>
        </p:txBody>
      </p:sp>
      <p:sp>
        <p:nvSpPr>
          <p:cNvPr id="111" name="Freeform 202"/>
          <p:cNvSpPr>
            <a:spLocks/>
          </p:cNvSpPr>
          <p:nvPr/>
        </p:nvSpPr>
        <p:spPr bwMode="auto">
          <a:xfrm>
            <a:off x="1139957" y="2912828"/>
            <a:ext cx="3837811" cy="3100920"/>
          </a:xfrm>
          <a:custGeom>
            <a:avLst/>
            <a:gdLst>
              <a:gd name="T0" fmla="*/ 3807 w 9634"/>
              <a:gd name="T1" fmla="*/ 1 h 7785"/>
              <a:gd name="T2" fmla="*/ 3216 w 9634"/>
              <a:gd name="T3" fmla="*/ 58 h 7785"/>
              <a:gd name="T4" fmla="*/ 2655 w 9634"/>
              <a:gd name="T5" fmla="*/ 191 h 7785"/>
              <a:gd name="T6" fmla="*/ 2129 w 9634"/>
              <a:gd name="T7" fmla="*/ 400 h 7785"/>
              <a:gd name="T8" fmla="*/ 1645 w 9634"/>
              <a:gd name="T9" fmla="*/ 678 h 7785"/>
              <a:gd name="T10" fmla="*/ 1212 w 9634"/>
              <a:gd name="T11" fmla="*/ 1018 h 7785"/>
              <a:gd name="T12" fmla="*/ 833 w 9634"/>
              <a:gd name="T13" fmla="*/ 1416 h 7785"/>
              <a:gd name="T14" fmla="*/ 517 w 9634"/>
              <a:gd name="T15" fmla="*/ 1867 h 7785"/>
              <a:gd name="T16" fmla="*/ 270 w 9634"/>
              <a:gd name="T17" fmla="*/ 2365 h 7785"/>
              <a:gd name="T18" fmla="*/ 99 w 9634"/>
              <a:gd name="T19" fmla="*/ 2903 h 7785"/>
              <a:gd name="T20" fmla="*/ 11 w 9634"/>
              <a:gd name="T21" fmla="*/ 3479 h 7785"/>
              <a:gd name="T22" fmla="*/ 1 w 9634"/>
              <a:gd name="T23" fmla="*/ 3879 h 7785"/>
              <a:gd name="T24" fmla="*/ 58 w 9634"/>
              <a:gd name="T25" fmla="*/ 4466 h 7785"/>
              <a:gd name="T26" fmla="*/ 198 w 9634"/>
              <a:gd name="T27" fmla="*/ 5028 h 7785"/>
              <a:gd name="T28" fmla="*/ 412 w 9634"/>
              <a:gd name="T29" fmla="*/ 5559 h 7785"/>
              <a:gd name="T30" fmla="*/ 696 w 9634"/>
              <a:gd name="T31" fmla="*/ 6051 h 7785"/>
              <a:gd name="T32" fmla="*/ 1043 w 9634"/>
              <a:gd name="T33" fmla="*/ 6496 h 7785"/>
              <a:gd name="T34" fmla="*/ 1447 w 9634"/>
              <a:gd name="T35" fmla="*/ 6888 h 7785"/>
              <a:gd name="T36" fmla="*/ 1902 w 9634"/>
              <a:gd name="T37" fmla="*/ 7217 h 7785"/>
              <a:gd name="T38" fmla="*/ 2401 w 9634"/>
              <a:gd name="T39" fmla="*/ 7480 h 7785"/>
              <a:gd name="T40" fmla="*/ 2939 w 9634"/>
              <a:gd name="T41" fmla="*/ 7665 h 7785"/>
              <a:gd name="T42" fmla="*/ 3509 w 9634"/>
              <a:gd name="T43" fmla="*/ 7768 h 7785"/>
              <a:gd name="T44" fmla="*/ 3724 w 9634"/>
              <a:gd name="T45" fmla="*/ 7782 h 7785"/>
              <a:gd name="T46" fmla="*/ 3253 w 9634"/>
              <a:gd name="T47" fmla="*/ 7721 h 7785"/>
              <a:gd name="T48" fmla="*/ 2807 w 9634"/>
              <a:gd name="T49" fmla="*/ 7588 h 7785"/>
              <a:gd name="T50" fmla="*/ 2391 w 9634"/>
              <a:gd name="T51" fmla="*/ 7392 h 7785"/>
              <a:gd name="T52" fmla="*/ 2010 w 9634"/>
              <a:gd name="T53" fmla="*/ 7137 h 7785"/>
              <a:gd name="T54" fmla="*/ 1669 w 9634"/>
              <a:gd name="T55" fmla="*/ 6832 h 7785"/>
              <a:gd name="T56" fmla="*/ 1372 w 9634"/>
              <a:gd name="T57" fmla="*/ 6481 h 7785"/>
              <a:gd name="T58" fmla="*/ 1124 w 9634"/>
              <a:gd name="T59" fmla="*/ 6090 h 7785"/>
              <a:gd name="T60" fmla="*/ 931 w 9634"/>
              <a:gd name="T61" fmla="*/ 5665 h 7785"/>
              <a:gd name="T62" fmla="*/ 797 w 9634"/>
              <a:gd name="T63" fmla="*/ 5214 h 7785"/>
              <a:gd name="T64" fmla="*/ 728 w 9634"/>
              <a:gd name="T65" fmla="*/ 4742 h 7785"/>
              <a:gd name="T66" fmla="*/ 720 w 9634"/>
              <a:gd name="T67" fmla="*/ 4417 h 7785"/>
              <a:gd name="T68" fmla="*/ 769 w 9634"/>
              <a:gd name="T69" fmla="*/ 3939 h 7785"/>
              <a:gd name="T70" fmla="*/ 887 w 9634"/>
              <a:gd name="T71" fmla="*/ 3491 h 7785"/>
              <a:gd name="T72" fmla="*/ 1068 w 9634"/>
              <a:gd name="T73" fmla="*/ 3075 h 7785"/>
              <a:gd name="T74" fmla="*/ 1308 w 9634"/>
              <a:gd name="T75" fmla="*/ 2697 h 7785"/>
              <a:gd name="T76" fmla="*/ 1600 w 9634"/>
              <a:gd name="T77" fmla="*/ 2361 h 7785"/>
              <a:gd name="T78" fmla="*/ 1940 w 9634"/>
              <a:gd name="T79" fmla="*/ 2071 h 7785"/>
              <a:gd name="T80" fmla="*/ 2321 w 9634"/>
              <a:gd name="T81" fmla="*/ 1830 h 7785"/>
              <a:gd name="T82" fmla="*/ 2739 w 9634"/>
              <a:gd name="T83" fmla="*/ 1644 h 7785"/>
              <a:gd name="T84" fmla="*/ 3188 w 9634"/>
              <a:gd name="T85" fmla="*/ 1516 h 7785"/>
              <a:gd name="T86" fmla="*/ 3662 w 9634"/>
              <a:gd name="T87" fmla="*/ 1449 h 7785"/>
              <a:gd name="T88" fmla="*/ 8174 w 9634"/>
              <a:gd name="T89" fmla="*/ 1441 h 7785"/>
              <a:gd name="T90" fmla="*/ 8538 w 9634"/>
              <a:gd name="T91" fmla="*/ 1396 h 7785"/>
              <a:gd name="T92" fmla="*/ 8930 w 9634"/>
              <a:gd name="T93" fmla="*/ 1233 h 7785"/>
              <a:gd name="T94" fmla="*/ 9254 w 9634"/>
              <a:gd name="T95" fmla="*/ 969 h 7785"/>
              <a:gd name="T96" fmla="*/ 9489 w 9634"/>
              <a:gd name="T97" fmla="*/ 626 h 7785"/>
              <a:gd name="T98" fmla="*/ 9617 w 9634"/>
              <a:gd name="T99" fmla="*/ 221 h 7785"/>
              <a:gd name="T100" fmla="*/ 8174 w 9634"/>
              <a:gd name="T101" fmla="*/ 0 h 7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9634" h="7785">
                <a:moveTo>
                  <a:pt x="8174" y="0"/>
                </a:moveTo>
                <a:lnTo>
                  <a:pt x="3908" y="0"/>
                </a:lnTo>
                <a:lnTo>
                  <a:pt x="3807" y="1"/>
                </a:lnTo>
                <a:lnTo>
                  <a:pt x="3607" y="11"/>
                </a:lnTo>
                <a:lnTo>
                  <a:pt x="3410" y="29"/>
                </a:lnTo>
                <a:lnTo>
                  <a:pt x="3216" y="58"/>
                </a:lnTo>
                <a:lnTo>
                  <a:pt x="3025" y="93"/>
                </a:lnTo>
                <a:lnTo>
                  <a:pt x="2838" y="139"/>
                </a:lnTo>
                <a:lnTo>
                  <a:pt x="2655" y="191"/>
                </a:lnTo>
                <a:lnTo>
                  <a:pt x="2474" y="253"/>
                </a:lnTo>
                <a:lnTo>
                  <a:pt x="2299" y="323"/>
                </a:lnTo>
                <a:lnTo>
                  <a:pt x="2129" y="400"/>
                </a:lnTo>
                <a:lnTo>
                  <a:pt x="1962" y="485"/>
                </a:lnTo>
                <a:lnTo>
                  <a:pt x="1802" y="578"/>
                </a:lnTo>
                <a:lnTo>
                  <a:pt x="1645" y="678"/>
                </a:lnTo>
                <a:lnTo>
                  <a:pt x="1495" y="784"/>
                </a:lnTo>
                <a:lnTo>
                  <a:pt x="1350" y="898"/>
                </a:lnTo>
                <a:lnTo>
                  <a:pt x="1212" y="1018"/>
                </a:lnTo>
                <a:lnTo>
                  <a:pt x="1079" y="1144"/>
                </a:lnTo>
                <a:lnTo>
                  <a:pt x="953" y="1277"/>
                </a:lnTo>
                <a:lnTo>
                  <a:pt x="833" y="1416"/>
                </a:lnTo>
                <a:lnTo>
                  <a:pt x="720" y="1561"/>
                </a:lnTo>
                <a:lnTo>
                  <a:pt x="616" y="1711"/>
                </a:lnTo>
                <a:lnTo>
                  <a:pt x="517" y="1867"/>
                </a:lnTo>
                <a:lnTo>
                  <a:pt x="427" y="2028"/>
                </a:lnTo>
                <a:lnTo>
                  <a:pt x="345" y="2193"/>
                </a:lnTo>
                <a:lnTo>
                  <a:pt x="270" y="2365"/>
                </a:lnTo>
                <a:lnTo>
                  <a:pt x="205" y="2540"/>
                </a:lnTo>
                <a:lnTo>
                  <a:pt x="148" y="2720"/>
                </a:lnTo>
                <a:lnTo>
                  <a:pt x="99" y="2903"/>
                </a:lnTo>
                <a:lnTo>
                  <a:pt x="61" y="3091"/>
                </a:lnTo>
                <a:lnTo>
                  <a:pt x="30" y="3284"/>
                </a:lnTo>
                <a:lnTo>
                  <a:pt x="11" y="3479"/>
                </a:lnTo>
                <a:lnTo>
                  <a:pt x="1" y="3678"/>
                </a:lnTo>
                <a:lnTo>
                  <a:pt x="0" y="3779"/>
                </a:lnTo>
                <a:lnTo>
                  <a:pt x="1" y="3879"/>
                </a:lnTo>
                <a:lnTo>
                  <a:pt x="11" y="4078"/>
                </a:lnTo>
                <a:lnTo>
                  <a:pt x="29" y="4273"/>
                </a:lnTo>
                <a:lnTo>
                  <a:pt x="58" y="4466"/>
                </a:lnTo>
                <a:lnTo>
                  <a:pt x="96" y="4656"/>
                </a:lnTo>
                <a:lnTo>
                  <a:pt x="143" y="4844"/>
                </a:lnTo>
                <a:lnTo>
                  <a:pt x="198" y="5028"/>
                </a:lnTo>
                <a:lnTo>
                  <a:pt x="261" y="5209"/>
                </a:lnTo>
                <a:lnTo>
                  <a:pt x="333" y="5387"/>
                </a:lnTo>
                <a:lnTo>
                  <a:pt x="412" y="5559"/>
                </a:lnTo>
                <a:lnTo>
                  <a:pt x="499" y="5728"/>
                </a:lnTo>
                <a:lnTo>
                  <a:pt x="594" y="5892"/>
                </a:lnTo>
                <a:lnTo>
                  <a:pt x="696" y="6051"/>
                </a:lnTo>
                <a:lnTo>
                  <a:pt x="805" y="6205"/>
                </a:lnTo>
                <a:lnTo>
                  <a:pt x="920" y="6353"/>
                </a:lnTo>
                <a:lnTo>
                  <a:pt x="1043" y="6496"/>
                </a:lnTo>
                <a:lnTo>
                  <a:pt x="1172" y="6633"/>
                </a:lnTo>
                <a:lnTo>
                  <a:pt x="1306" y="6764"/>
                </a:lnTo>
                <a:lnTo>
                  <a:pt x="1447" y="6888"/>
                </a:lnTo>
                <a:lnTo>
                  <a:pt x="1593" y="7004"/>
                </a:lnTo>
                <a:lnTo>
                  <a:pt x="1744" y="7115"/>
                </a:lnTo>
                <a:lnTo>
                  <a:pt x="1902" y="7217"/>
                </a:lnTo>
                <a:lnTo>
                  <a:pt x="2063" y="7313"/>
                </a:lnTo>
                <a:lnTo>
                  <a:pt x="2230" y="7400"/>
                </a:lnTo>
                <a:lnTo>
                  <a:pt x="2401" y="7480"/>
                </a:lnTo>
                <a:lnTo>
                  <a:pt x="2576" y="7550"/>
                </a:lnTo>
                <a:lnTo>
                  <a:pt x="2755" y="7613"/>
                </a:lnTo>
                <a:lnTo>
                  <a:pt x="2939" y="7665"/>
                </a:lnTo>
                <a:lnTo>
                  <a:pt x="3126" y="7709"/>
                </a:lnTo>
                <a:lnTo>
                  <a:pt x="3316" y="7743"/>
                </a:lnTo>
                <a:lnTo>
                  <a:pt x="3509" y="7768"/>
                </a:lnTo>
                <a:lnTo>
                  <a:pt x="3705" y="7782"/>
                </a:lnTo>
                <a:lnTo>
                  <a:pt x="3804" y="7785"/>
                </a:lnTo>
                <a:lnTo>
                  <a:pt x="3724" y="7782"/>
                </a:lnTo>
                <a:lnTo>
                  <a:pt x="3564" y="7770"/>
                </a:lnTo>
                <a:lnTo>
                  <a:pt x="3408" y="7749"/>
                </a:lnTo>
                <a:lnTo>
                  <a:pt x="3253" y="7721"/>
                </a:lnTo>
                <a:lnTo>
                  <a:pt x="3102" y="7684"/>
                </a:lnTo>
                <a:lnTo>
                  <a:pt x="2953" y="7640"/>
                </a:lnTo>
                <a:lnTo>
                  <a:pt x="2807" y="7588"/>
                </a:lnTo>
                <a:lnTo>
                  <a:pt x="2666" y="7529"/>
                </a:lnTo>
                <a:lnTo>
                  <a:pt x="2526" y="7463"/>
                </a:lnTo>
                <a:lnTo>
                  <a:pt x="2391" y="7392"/>
                </a:lnTo>
                <a:lnTo>
                  <a:pt x="2261" y="7313"/>
                </a:lnTo>
                <a:lnTo>
                  <a:pt x="2133" y="7228"/>
                </a:lnTo>
                <a:lnTo>
                  <a:pt x="2010" y="7137"/>
                </a:lnTo>
                <a:lnTo>
                  <a:pt x="1891" y="7041"/>
                </a:lnTo>
                <a:lnTo>
                  <a:pt x="1778" y="6939"/>
                </a:lnTo>
                <a:lnTo>
                  <a:pt x="1669" y="6832"/>
                </a:lnTo>
                <a:lnTo>
                  <a:pt x="1564" y="6719"/>
                </a:lnTo>
                <a:lnTo>
                  <a:pt x="1466" y="6602"/>
                </a:lnTo>
                <a:lnTo>
                  <a:pt x="1372" y="6481"/>
                </a:lnTo>
                <a:lnTo>
                  <a:pt x="1283" y="6354"/>
                </a:lnTo>
                <a:lnTo>
                  <a:pt x="1201" y="6224"/>
                </a:lnTo>
                <a:lnTo>
                  <a:pt x="1124" y="6090"/>
                </a:lnTo>
                <a:lnTo>
                  <a:pt x="1053" y="5951"/>
                </a:lnTo>
                <a:lnTo>
                  <a:pt x="989" y="5810"/>
                </a:lnTo>
                <a:lnTo>
                  <a:pt x="931" y="5665"/>
                </a:lnTo>
                <a:lnTo>
                  <a:pt x="880" y="5517"/>
                </a:lnTo>
                <a:lnTo>
                  <a:pt x="835" y="5367"/>
                </a:lnTo>
                <a:lnTo>
                  <a:pt x="797" y="5214"/>
                </a:lnTo>
                <a:lnTo>
                  <a:pt x="767" y="5058"/>
                </a:lnTo>
                <a:lnTo>
                  <a:pt x="744" y="4901"/>
                </a:lnTo>
                <a:lnTo>
                  <a:pt x="728" y="4742"/>
                </a:lnTo>
                <a:lnTo>
                  <a:pt x="720" y="4581"/>
                </a:lnTo>
                <a:lnTo>
                  <a:pt x="719" y="4500"/>
                </a:lnTo>
                <a:lnTo>
                  <a:pt x="720" y="4417"/>
                </a:lnTo>
                <a:lnTo>
                  <a:pt x="729" y="4255"/>
                </a:lnTo>
                <a:lnTo>
                  <a:pt x="745" y="4096"/>
                </a:lnTo>
                <a:lnTo>
                  <a:pt x="769" y="3939"/>
                </a:lnTo>
                <a:lnTo>
                  <a:pt x="801" y="3786"/>
                </a:lnTo>
                <a:lnTo>
                  <a:pt x="840" y="3637"/>
                </a:lnTo>
                <a:lnTo>
                  <a:pt x="887" y="3491"/>
                </a:lnTo>
                <a:lnTo>
                  <a:pt x="941" y="3348"/>
                </a:lnTo>
                <a:lnTo>
                  <a:pt x="1001" y="3210"/>
                </a:lnTo>
                <a:lnTo>
                  <a:pt x="1068" y="3075"/>
                </a:lnTo>
                <a:lnTo>
                  <a:pt x="1142" y="2945"/>
                </a:lnTo>
                <a:lnTo>
                  <a:pt x="1222" y="2819"/>
                </a:lnTo>
                <a:lnTo>
                  <a:pt x="1308" y="2697"/>
                </a:lnTo>
                <a:lnTo>
                  <a:pt x="1400" y="2581"/>
                </a:lnTo>
                <a:lnTo>
                  <a:pt x="1497" y="2468"/>
                </a:lnTo>
                <a:lnTo>
                  <a:pt x="1600" y="2361"/>
                </a:lnTo>
                <a:lnTo>
                  <a:pt x="1709" y="2259"/>
                </a:lnTo>
                <a:lnTo>
                  <a:pt x="1821" y="2163"/>
                </a:lnTo>
                <a:lnTo>
                  <a:pt x="1940" y="2071"/>
                </a:lnTo>
                <a:lnTo>
                  <a:pt x="2062" y="1985"/>
                </a:lnTo>
                <a:lnTo>
                  <a:pt x="2189" y="1904"/>
                </a:lnTo>
                <a:lnTo>
                  <a:pt x="2321" y="1830"/>
                </a:lnTo>
                <a:lnTo>
                  <a:pt x="2456" y="1762"/>
                </a:lnTo>
                <a:lnTo>
                  <a:pt x="2595" y="1699"/>
                </a:lnTo>
                <a:lnTo>
                  <a:pt x="2739" y="1644"/>
                </a:lnTo>
                <a:lnTo>
                  <a:pt x="2886" y="1594"/>
                </a:lnTo>
                <a:lnTo>
                  <a:pt x="3035" y="1551"/>
                </a:lnTo>
                <a:lnTo>
                  <a:pt x="3188" y="1516"/>
                </a:lnTo>
                <a:lnTo>
                  <a:pt x="3344" y="1486"/>
                </a:lnTo>
                <a:lnTo>
                  <a:pt x="3502" y="1464"/>
                </a:lnTo>
                <a:lnTo>
                  <a:pt x="3662" y="1449"/>
                </a:lnTo>
                <a:lnTo>
                  <a:pt x="3826" y="1441"/>
                </a:lnTo>
                <a:lnTo>
                  <a:pt x="3908" y="1441"/>
                </a:lnTo>
                <a:lnTo>
                  <a:pt x="8174" y="1441"/>
                </a:lnTo>
                <a:lnTo>
                  <a:pt x="8248" y="1440"/>
                </a:lnTo>
                <a:lnTo>
                  <a:pt x="8396" y="1425"/>
                </a:lnTo>
                <a:lnTo>
                  <a:pt x="8538" y="1396"/>
                </a:lnTo>
                <a:lnTo>
                  <a:pt x="8675" y="1354"/>
                </a:lnTo>
                <a:lnTo>
                  <a:pt x="8806" y="1300"/>
                </a:lnTo>
                <a:lnTo>
                  <a:pt x="8930" y="1233"/>
                </a:lnTo>
                <a:lnTo>
                  <a:pt x="9047" y="1155"/>
                </a:lnTo>
                <a:lnTo>
                  <a:pt x="9155" y="1067"/>
                </a:lnTo>
                <a:lnTo>
                  <a:pt x="9254" y="969"/>
                </a:lnTo>
                <a:lnTo>
                  <a:pt x="9342" y="863"/>
                </a:lnTo>
                <a:lnTo>
                  <a:pt x="9421" y="748"/>
                </a:lnTo>
                <a:lnTo>
                  <a:pt x="9489" y="626"/>
                </a:lnTo>
                <a:lnTo>
                  <a:pt x="9544" y="496"/>
                </a:lnTo>
                <a:lnTo>
                  <a:pt x="9588" y="361"/>
                </a:lnTo>
                <a:lnTo>
                  <a:pt x="9617" y="221"/>
                </a:lnTo>
                <a:lnTo>
                  <a:pt x="9632" y="75"/>
                </a:lnTo>
                <a:lnTo>
                  <a:pt x="9634" y="0"/>
                </a:lnTo>
                <a:lnTo>
                  <a:pt x="8174" y="0"/>
                </a:lnTo>
                <a:close/>
              </a:path>
            </a:pathLst>
          </a:custGeom>
          <a:solidFill>
            <a:srgbClr val="C13018"/>
          </a:solidFill>
          <a:ln>
            <a:noFill/>
          </a:ln>
        </p:spPr>
        <p:txBody>
          <a:bodyPr vert="horz" wrap="square" lIns="91440" tIns="0" rIns="274320" bIns="45720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en-US" sz="3200" b="1">
                <a:solidFill>
                  <a:schemeClr val="bg1"/>
                </a:solidFill>
              </a:rPr>
              <a:t>03</a:t>
            </a:r>
            <a:endParaRPr lang="en-US" sz="3200" b="1">
              <a:solidFill>
                <a:schemeClr val="bg1"/>
              </a:solidFill>
            </a:endParaRPr>
          </a:p>
        </p:txBody>
      </p:sp>
      <p:sp>
        <p:nvSpPr>
          <p:cNvPr id="118" name="Freeform 203"/>
          <p:cNvSpPr>
            <a:spLocks/>
          </p:cNvSpPr>
          <p:nvPr/>
        </p:nvSpPr>
        <p:spPr bwMode="auto">
          <a:xfrm>
            <a:off x="1480520" y="3574039"/>
            <a:ext cx="3007314" cy="2441700"/>
          </a:xfrm>
          <a:custGeom>
            <a:avLst/>
            <a:gdLst>
              <a:gd name="T0" fmla="*/ 2985 w 7551"/>
              <a:gd name="T1" fmla="*/ 1 h 6128"/>
              <a:gd name="T2" fmla="*/ 2521 w 7551"/>
              <a:gd name="T3" fmla="*/ 48 h 6128"/>
              <a:gd name="T4" fmla="*/ 2081 w 7551"/>
              <a:gd name="T5" fmla="*/ 161 h 6128"/>
              <a:gd name="T6" fmla="*/ 1669 w 7551"/>
              <a:gd name="T7" fmla="*/ 335 h 6128"/>
              <a:gd name="T8" fmla="*/ 1290 w 7551"/>
              <a:gd name="T9" fmla="*/ 565 h 6128"/>
              <a:gd name="T10" fmla="*/ 950 w 7551"/>
              <a:gd name="T11" fmla="*/ 846 h 6128"/>
              <a:gd name="T12" fmla="*/ 654 w 7551"/>
              <a:gd name="T13" fmla="*/ 1172 h 6128"/>
              <a:gd name="T14" fmla="*/ 405 w 7551"/>
              <a:gd name="T15" fmla="*/ 1539 h 6128"/>
              <a:gd name="T16" fmla="*/ 212 w 7551"/>
              <a:gd name="T17" fmla="*/ 1940 h 6128"/>
              <a:gd name="T18" fmla="*/ 78 w 7551"/>
              <a:gd name="T19" fmla="*/ 2372 h 6128"/>
              <a:gd name="T20" fmla="*/ 9 w 7551"/>
              <a:gd name="T21" fmla="*/ 2828 h 6128"/>
              <a:gd name="T22" fmla="*/ 0 w 7551"/>
              <a:gd name="T23" fmla="*/ 3143 h 6128"/>
              <a:gd name="T24" fmla="*/ 48 w 7551"/>
              <a:gd name="T25" fmla="*/ 3607 h 6128"/>
              <a:gd name="T26" fmla="*/ 161 w 7551"/>
              <a:gd name="T27" fmla="*/ 4046 h 6128"/>
              <a:gd name="T28" fmla="*/ 335 w 7551"/>
              <a:gd name="T29" fmla="*/ 4459 h 6128"/>
              <a:gd name="T30" fmla="*/ 565 w 7551"/>
              <a:gd name="T31" fmla="*/ 4837 h 6128"/>
              <a:gd name="T32" fmla="*/ 846 w 7551"/>
              <a:gd name="T33" fmla="*/ 5177 h 6128"/>
              <a:gd name="T34" fmla="*/ 1172 w 7551"/>
              <a:gd name="T35" fmla="*/ 5474 h 6128"/>
              <a:gd name="T36" fmla="*/ 1538 w 7551"/>
              <a:gd name="T37" fmla="*/ 5721 h 6128"/>
              <a:gd name="T38" fmla="*/ 1940 w 7551"/>
              <a:gd name="T39" fmla="*/ 5915 h 6128"/>
              <a:gd name="T40" fmla="*/ 2371 w 7551"/>
              <a:gd name="T41" fmla="*/ 6049 h 6128"/>
              <a:gd name="T42" fmla="*/ 2828 w 7551"/>
              <a:gd name="T43" fmla="*/ 6119 h 6128"/>
              <a:gd name="T44" fmla="*/ 3003 w 7551"/>
              <a:gd name="T45" fmla="*/ 6126 h 6128"/>
              <a:gd name="T46" fmla="*/ 2650 w 7551"/>
              <a:gd name="T47" fmla="*/ 6091 h 6128"/>
              <a:gd name="T48" fmla="*/ 2314 w 7551"/>
              <a:gd name="T49" fmla="*/ 6004 h 6128"/>
              <a:gd name="T50" fmla="*/ 2000 w 7551"/>
              <a:gd name="T51" fmla="*/ 5872 h 6128"/>
              <a:gd name="T52" fmla="*/ 1710 w 7551"/>
              <a:gd name="T53" fmla="*/ 5697 h 6128"/>
              <a:gd name="T54" fmla="*/ 1451 w 7551"/>
              <a:gd name="T55" fmla="*/ 5482 h 6128"/>
              <a:gd name="T56" fmla="*/ 1224 w 7551"/>
              <a:gd name="T57" fmla="*/ 5233 h 6128"/>
              <a:gd name="T58" fmla="*/ 1036 w 7551"/>
              <a:gd name="T59" fmla="*/ 4953 h 6128"/>
              <a:gd name="T60" fmla="*/ 888 w 7551"/>
              <a:gd name="T61" fmla="*/ 4647 h 6128"/>
              <a:gd name="T62" fmla="*/ 786 w 7551"/>
              <a:gd name="T63" fmla="*/ 4318 h 6128"/>
              <a:gd name="T64" fmla="*/ 733 w 7551"/>
              <a:gd name="T65" fmla="*/ 3970 h 6128"/>
              <a:gd name="T66" fmla="*/ 727 w 7551"/>
              <a:gd name="T67" fmla="*/ 3730 h 6128"/>
              <a:gd name="T68" fmla="*/ 763 w 7551"/>
              <a:gd name="T69" fmla="*/ 3377 h 6128"/>
              <a:gd name="T70" fmla="*/ 849 w 7551"/>
              <a:gd name="T71" fmla="*/ 3041 h 6128"/>
              <a:gd name="T72" fmla="*/ 982 w 7551"/>
              <a:gd name="T73" fmla="*/ 2726 h 6128"/>
              <a:gd name="T74" fmla="*/ 1157 w 7551"/>
              <a:gd name="T75" fmla="*/ 2437 h 6128"/>
              <a:gd name="T76" fmla="*/ 1371 w 7551"/>
              <a:gd name="T77" fmla="*/ 2178 h 6128"/>
              <a:gd name="T78" fmla="*/ 1620 w 7551"/>
              <a:gd name="T79" fmla="*/ 1951 h 6128"/>
              <a:gd name="T80" fmla="*/ 1900 w 7551"/>
              <a:gd name="T81" fmla="*/ 1762 h 6128"/>
              <a:gd name="T82" fmla="*/ 2206 w 7551"/>
              <a:gd name="T83" fmla="*/ 1615 h 6128"/>
              <a:gd name="T84" fmla="*/ 2535 w 7551"/>
              <a:gd name="T85" fmla="*/ 1512 h 6128"/>
              <a:gd name="T86" fmla="*/ 2883 w 7551"/>
              <a:gd name="T87" fmla="*/ 1460 h 6128"/>
              <a:gd name="T88" fmla="*/ 6091 w 7551"/>
              <a:gd name="T89" fmla="*/ 1453 h 6128"/>
              <a:gd name="T90" fmla="*/ 6456 w 7551"/>
              <a:gd name="T91" fmla="*/ 1408 h 6128"/>
              <a:gd name="T92" fmla="*/ 6847 w 7551"/>
              <a:gd name="T93" fmla="*/ 1243 h 6128"/>
              <a:gd name="T94" fmla="*/ 7171 w 7551"/>
              <a:gd name="T95" fmla="*/ 978 h 6128"/>
              <a:gd name="T96" fmla="*/ 7406 w 7551"/>
              <a:gd name="T97" fmla="*/ 631 h 6128"/>
              <a:gd name="T98" fmla="*/ 7534 w 7551"/>
              <a:gd name="T99" fmla="*/ 222 h 6128"/>
              <a:gd name="T100" fmla="*/ 6091 w 7551"/>
              <a:gd name="T101" fmla="*/ 0 h 6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551" h="6128">
                <a:moveTo>
                  <a:pt x="6091" y="0"/>
                </a:moveTo>
                <a:lnTo>
                  <a:pt x="3063" y="0"/>
                </a:lnTo>
                <a:lnTo>
                  <a:pt x="2985" y="1"/>
                </a:lnTo>
                <a:lnTo>
                  <a:pt x="2828" y="9"/>
                </a:lnTo>
                <a:lnTo>
                  <a:pt x="2673" y="25"/>
                </a:lnTo>
                <a:lnTo>
                  <a:pt x="2521" y="48"/>
                </a:lnTo>
                <a:lnTo>
                  <a:pt x="2371" y="79"/>
                </a:lnTo>
                <a:lnTo>
                  <a:pt x="2224" y="117"/>
                </a:lnTo>
                <a:lnTo>
                  <a:pt x="2081" y="161"/>
                </a:lnTo>
                <a:lnTo>
                  <a:pt x="1940" y="213"/>
                </a:lnTo>
                <a:lnTo>
                  <a:pt x="1803" y="271"/>
                </a:lnTo>
                <a:lnTo>
                  <a:pt x="1669" y="335"/>
                </a:lnTo>
                <a:lnTo>
                  <a:pt x="1538" y="406"/>
                </a:lnTo>
                <a:lnTo>
                  <a:pt x="1412" y="483"/>
                </a:lnTo>
                <a:lnTo>
                  <a:pt x="1290" y="565"/>
                </a:lnTo>
                <a:lnTo>
                  <a:pt x="1172" y="654"/>
                </a:lnTo>
                <a:lnTo>
                  <a:pt x="1059" y="748"/>
                </a:lnTo>
                <a:lnTo>
                  <a:pt x="950" y="846"/>
                </a:lnTo>
                <a:lnTo>
                  <a:pt x="846" y="951"/>
                </a:lnTo>
                <a:lnTo>
                  <a:pt x="747" y="1059"/>
                </a:lnTo>
                <a:lnTo>
                  <a:pt x="654" y="1172"/>
                </a:lnTo>
                <a:lnTo>
                  <a:pt x="565" y="1291"/>
                </a:lnTo>
                <a:lnTo>
                  <a:pt x="482" y="1413"/>
                </a:lnTo>
                <a:lnTo>
                  <a:pt x="405" y="1539"/>
                </a:lnTo>
                <a:lnTo>
                  <a:pt x="335" y="1669"/>
                </a:lnTo>
                <a:lnTo>
                  <a:pt x="270" y="1803"/>
                </a:lnTo>
                <a:lnTo>
                  <a:pt x="212" y="1940"/>
                </a:lnTo>
                <a:lnTo>
                  <a:pt x="161" y="2082"/>
                </a:lnTo>
                <a:lnTo>
                  <a:pt x="116" y="2225"/>
                </a:lnTo>
                <a:lnTo>
                  <a:pt x="78" y="2372"/>
                </a:lnTo>
                <a:lnTo>
                  <a:pt x="48" y="2521"/>
                </a:lnTo>
                <a:lnTo>
                  <a:pt x="24" y="2673"/>
                </a:lnTo>
                <a:lnTo>
                  <a:pt x="9" y="2828"/>
                </a:lnTo>
                <a:lnTo>
                  <a:pt x="0" y="2985"/>
                </a:lnTo>
                <a:lnTo>
                  <a:pt x="0" y="3063"/>
                </a:lnTo>
                <a:lnTo>
                  <a:pt x="0" y="3143"/>
                </a:lnTo>
                <a:lnTo>
                  <a:pt x="9" y="3300"/>
                </a:lnTo>
                <a:lnTo>
                  <a:pt x="24" y="3454"/>
                </a:lnTo>
                <a:lnTo>
                  <a:pt x="48" y="3607"/>
                </a:lnTo>
                <a:lnTo>
                  <a:pt x="78" y="3756"/>
                </a:lnTo>
                <a:lnTo>
                  <a:pt x="116" y="3903"/>
                </a:lnTo>
                <a:lnTo>
                  <a:pt x="161" y="4046"/>
                </a:lnTo>
                <a:lnTo>
                  <a:pt x="212" y="4188"/>
                </a:lnTo>
                <a:lnTo>
                  <a:pt x="270" y="4325"/>
                </a:lnTo>
                <a:lnTo>
                  <a:pt x="335" y="4459"/>
                </a:lnTo>
                <a:lnTo>
                  <a:pt x="405" y="4588"/>
                </a:lnTo>
                <a:lnTo>
                  <a:pt x="482" y="4715"/>
                </a:lnTo>
                <a:lnTo>
                  <a:pt x="565" y="4837"/>
                </a:lnTo>
                <a:lnTo>
                  <a:pt x="654" y="4956"/>
                </a:lnTo>
                <a:lnTo>
                  <a:pt x="747" y="5069"/>
                </a:lnTo>
                <a:lnTo>
                  <a:pt x="846" y="5177"/>
                </a:lnTo>
                <a:lnTo>
                  <a:pt x="950" y="5282"/>
                </a:lnTo>
                <a:lnTo>
                  <a:pt x="1059" y="5380"/>
                </a:lnTo>
                <a:lnTo>
                  <a:pt x="1172" y="5474"/>
                </a:lnTo>
                <a:lnTo>
                  <a:pt x="1290" y="5563"/>
                </a:lnTo>
                <a:lnTo>
                  <a:pt x="1412" y="5645"/>
                </a:lnTo>
                <a:lnTo>
                  <a:pt x="1538" y="5721"/>
                </a:lnTo>
                <a:lnTo>
                  <a:pt x="1669" y="5793"/>
                </a:lnTo>
                <a:lnTo>
                  <a:pt x="1803" y="5856"/>
                </a:lnTo>
                <a:lnTo>
                  <a:pt x="1940" y="5915"/>
                </a:lnTo>
                <a:lnTo>
                  <a:pt x="2081" y="5967"/>
                </a:lnTo>
                <a:lnTo>
                  <a:pt x="2224" y="6011"/>
                </a:lnTo>
                <a:lnTo>
                  <a:pt x="2371" y="6049"/>
                </a:lnTo>
                <a:lnTo>
                  <a:pt x="2521" y="6080"/>
                </a:lnTo>
                <a:lnTo>
                  <a:pt x="2673" y="6103"/>
                </a:lnTo>
                <a:lnTo>
                  <a:pt x="2828" y="6119"/>
                </a:lnTo>
                <a:lnTo>
                  <a:pt x="2985" y="6126"/>
                </a:lnTo>
                <a:lnTo>
                  <a:pt x="3063" y="6128"/>
                </a:lnTo>
                <a:lnTo>
                  <a:pt x="3003" y="6126"/>
                </a:lnTo>
                <a:lnTo>
                  <a:pt x="2883" y="6121"/>
                </a:lnTo>
                <a:lnTo>
                  <a:pt x="2765" y="6109"/>
                </a:lnTo>
                <a:lnTo>
                  <a:pt x="2650" y="6091"/>
                </a:lnTo>
                <a:lnTo>
                  <a:pt x="2535" y="6067"/>
                </a:lnTo>
                <a:lnTo>
                  <a:pt x="2424" y="6039"/>
                </a:lnTo>
                <a:lnTo>
                  <a:pt x="2314" y="6004"/>
                </a:lnTo>
                <a:lnTo>
                  <a:pt x="2206" y="5965"/>
                </a:lnTo>
                <a:lnTo>
                  <a:pt x="2101" y="5921"/>
                </a:lnTo>
                <a:lnTo>
                  <a:pt x="2000" y="5872"/>
                </a:lnTo>
                <a:lnTo>
                  <a:pt x="1900" y="5818"/>
                </a:lnTo>
                <a:lnTo>
                  <a:pt x="1804" y="5759"/>
                </a:lnTo>
                <a:lnTo>
                  <a:pt x="1710" y="5697"/>
                </a:lnTo>
                <a:lnTo>
                  <a:pt x="1620" y="5629"/>
                </a:lnTo>
                <a:lnTo>
                  <a:pt x="1534" y="5557"/>
                </a:lnTo>
                <a:lnTo>
                  <a:pt x="1451" y="5482"/>
                </a:lnTo>
                <a:lnTo>
                  <a:pt x="1371" y="5403"/>
                </a:lnTo>
                <a:lnTo>
                  <a:pt x="1296" y="5320"/>
                </a:lnTo>
                <a:lnTo>
                  <a:pt x="1224" y="5233"/>
                </a:lnTo>
                <a:lnTo>
                  <a:pt x="1157" y="5144"/>
                </a:lnTo>
                <a:lnTo>
                  <a:pt x="1094" y="5050"/>
                </a:lnTo>
                <a:lnTo>
                  <a:pt x="1036" y="4953"/>
                </a:lnTo>
                <a:lnTo>
                  <a:pt x="982" y="4854"/>
                </a:lnTo>
                <a:lnTo>
                  <a:pt x="932" y="4752"/>
                </a:lnTo>
                <a:lnTo>
                  <a:pt x="888" y="4647"/>
                </a:lnTo>
                <a:lnTo>
                  <a:pt x="849" y="4540"/>
                </a:lnTo>
                <a:lnTo>
                  <a:pt x="815" y="4430"/>
                </a:lnTo>
                <a:lnTo>
                  <a:pt x="786" y="4318"/>
                </a:lnTo>
                <a:lnTo>
                  <a:pt x="763" y="4204"/>
                </a:lnTo>
                <a:lnTo>
                  <a:pt x="745" y="4087"/>
                </a:lnTo>
                <a:lnTo>
                  <a:pt x="733" y="3970"/>
                </a:lnTo>
                <a:lnTo>
                  <a:pt x="727" y="3851"/>
                </a:lnTo>
                <a:lnTo>
                  <a:pt x="726" y="3790"/>
                </a:lnTo>
                <a:lnTo>
                  <a:pt x="727" y="3730"/>
                </a:lnTo>
                <a:lnTo>
                  <a:pt x="733" y="3610"/>
                </a:lnTo>
                <a:lnTo>
                  <a:pt x="745" y="3492"/>
                </a:lnTo>
                <a:lnTo>
                  <a:pt x="763" y="3377"/>
                </a:lnTo>
                <a:lnTo>
                  <a:pt x="786" y="3262"/>
                </a:lnTo>
                <a:lnTo>
                  <a:pt x="815" y="3150"/>
                </a:lnTo>
                <a:lnTo>
                  <a:pt x="849" y="3041"/>
                </a:lnTo>
                <a:lnTo>
                  <a:pt x="888" y="2933"/>
                </a:lnTo>
                <a:lnTo>
                  <a:pt x="932" y="2828"/>
                </a:lnTo>
                <a:lnTo>
                  <a:pt x="982" y="2726"/>
                </a:lnTo>
                <a:lnTo>
                  <a:pt x="1036" y="2627"/>
                </a:lnTo>
                <a:lnTo>
                  <a:pt x="1094" y="2530"/>
                </a:lnTo>
                <a:lnTo>
                  <a:pt x="1157" y="2437"/>
                </a:lnTo>
                <a:lnTo>
                  <a:pt x="1224" y="2347"/>
                </a:lnTo>
                <a:lnTo>
                  <a:pt x="1296" y="2261"/>
                </a:lnTo>
                <a:lnTo>
                  <a:pt x="1371" y="2178"/>
                </a:lnTo>
                <a:lnTo>
                  <a:pt x="1451" y="2098"/>
                </a:lnTo>
                <a:lnTo>
                  <a:pt x="1534" y="2022"/>
                </a:lnTo>
                <a:lnTo>
                  <a:pt x="1620" y="1951"/>
                </a:lnTo>
                <a:lnTo>
                  <a:pt x="1710" y="1884"/>
                </a:lnTo>
                <a:lnTo>
                  <a:pt x="1804" y="1821"/>
                </a:lnTo>
                <a:lnTo>
                  <a:pt x="1900" y="1762"/>
                </a:lnTo>
                <a:lnTo>
                  <a:pt x="2000" y="1708"/>
                </a:lnTo>
                <a:lnTo>
                  <a:pt x="2101" y="1659"/>
                </a:lnTo>
                <a:lnTo>
                  <a:pt x="2206" y="1615"/>
                </a:lnTo>
                <a:lnTo>
                  <a:pt x="2314" y="1575"/>
                </a:lnTo>
                <a:lnTo>
                  <a:pt x="2424" y="1542"/>
                </a:lnTo>
                <a:lnTo>
                  <a:pt x="2535" y="1512"/>
                </a:lnTo>
                <a:lnTo>
                  <a:pt x="2650" y="1490"/>
                </a:lnTo>
                <a:lnTo>
                  <a:pt x="2765" y="1471"/>
                </a:lnTo>
                <a:lnTo>
                  <a:pt x="2883" y="1460"/>
                </a:lnTo>
                <a:lnTo>
                  <a:pt x="3003" y="1453"/>
                </a:lnTo>
                <a:lnTo>
                  <a:pt x="3063" y="1453"/>
                </a:lnTo>
                <a:lnTo>
                  <a:pt x="6091" y="1453"/>
                </a:lnTo>
                <a:lnTo>
                  <a:pt x="6166" y="1452"/>
                </a:lnTo>
                <a:lnTo>
                  <a:pt x="6313" y="1437"/>
                </a:lnTo>
                <a:lnTo>
                  <a:pt x="6456" y="1408"/>
                </a:lnTo>
                <a:lnTo>
                  <a:pt x="6592" y="1366"/>
                </a:lnTo>
                <a:lnTo>
                  <a:pt x="6723" y="1310"/>
                </a:lnTo>
                <a:lnTo>
                  <a:pt x="6847" y="1243"/>
                </a:lnTo>
                <a:lnTo>
                  <a:pt x="6963" y="1165"/>
                </a:lnTo>
                <a:lnTo>
                  <a:pt x="7071" y="1076"/>
                </a:lnTo>
                <a:lnTo>
                  <a:pt x="7171" y="978"/>
                </a:lnTo>
                <a:lnTo>
                  <a:pt x="7259" y="870"/>
                </a:lnTo>
                <a:lnTo>
                  <a:pt x="7338" y="754"/>
                </a:lnTo>
                <a:lnTo>
                  <a:pt x="7406" y="631"/>
                </a:lnTo>
                <a:lnTo>
                  <a:pt x="7461" y="500"/>
                </a:lnTo>
                <a:lnTo>
                  <a:pt x="7505" y="364"/>
                </a:lnTo>
                <a:lnTo>
                  <a:pt x="7534" y="222"/>
                </a:lnTo>
                <a:lnTo>
                  <a:pt x="7550" y="76"/>
                </a:lnTo>
                <a:lnTo>
                  <a:pt x="7551" y="0"/>
                </a:lnTo>
                <a:lnTo>
                  <a:pt x="6091" y="0"/>
                </a:lnTo>
                <a:close/>
              </a:path>
            </a:pathLst>
          </a:custGeom>
          <a:solidFill>
            <a:srgbClr val="F36F13"/>
          </a:solidFill>
          <a:ln>
            <a:noFill/>
          </a:ln>
        </p:spPr>
        <p:txBody>
          <a:bodyPr vert="horz" wrap="square" lIns="91440" tIns="0" rIns="274320" bIns="45720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en-US" sz="3200" b="1">
                <a:solidFill>
                  <a:schemeClr val="bg1"/>
                </a:solidFill>
              </a:rPr>
              <a:t>04</a:t>
            </a:r>
            <a:endParaRPr lang="en-US" sz="3200" b="1">
              <a:solidFill>
                <a:schemeClr val="bg1"/>
              </a:solidFill>
            </a:endParaRPr>
          </a:p>
        </p:txBody>
      </p:sp>
      <p:sp>
        <p:nvSpPr>
          <p:cNvPr id="119" name="Freeform 204"/>
          <p:cNvSpPr>
            <a:spLocks/>
          </p:cNvSpPr>
          <p:nvPr/>
        </p:nvSpPr>
        <p:spPr bwMode="auto">
          <a:xfrm>
            <a:off x="1809134" y="4237241"/>
            <a:ext cx="2182792" cy="1776506"/>
          </a:xfrm>
          <a:custGeom>
            <a:avLst/>
            <a:gdLst>
              <a:gd name="T0" fmla="*/ 2230 w 5480"/>
              <a:gd name="T1" fmla="*/ 0 h 4457"/>
              <a:gd name="T2" fmla="*/ 2058 w 5480"/>
              <a:gd name="T3" fmla="*/ 6 h 4457"/>
              <a:gd name="T4" fmla="*/ 1835 w 5480"/>
              <a:gd name="T5" fmla="*/ 34 h 4457"/>
              <a:gd name="T6" fmla="*/ 1619 w 5480"/>
              <a:gd name="T7" fmla="*/ 84 h 4457"/>
              <a:gd name="T8" fmla="*/ 1412 w 5480"/>
              <a:gd name="T9" fmla="*/ 154 h 4457"/>
              <a:gd name="T10" fmla="*/ 1214 w 5480"/>
              <a:gd name="T11" fmla="*/ 244 h 4457"/>
              <a:gd name="T12" fmla="*/ 1028 w 5480"/>
              <a:gd name="T13" fmla="*/ 351 h 4457"/>
              <a:gd name="T14" fmla="*/ 854 w 5480"/>
              <a:gd name="T15" fmla="*/ 475 h 4457"/>
              <a:gd name="T16" fmla="*/ 692 w 5480"/>
              <a:gd name="T17" fmla="*/ 616 h 4457"/>
              <a:gd name="T18" fmla="*/ 544 w 5480"/>
              <a:gd name="T19" fmla="*/ 770 h 4457"/>
              <a:gd name="T20" fmla="*/ 412 w 5480"/>
              <a:gd name="T21" fmla="*/ 938 h 4457"/>
              <a:gd name="T22" fmla="*/ 295 w 5480"/>
              <a:gd name="T23" fmla="*/ 1120 h 4457"/>
              <a:gd name="T24" fmla="*/ 197 w 5480"/>
              <a:gd name="T25" fmla="*/ 1312 h 4457"/>
              <a:gd name="T26" fmla="*/ 117 w 5480"/>
              <a:gd name="T27" fmla="*/ 1514 h 4457"/>
              <a:gd name="T28" fmla="*/ 57 w 5480"/>
              <a:gd name="T29" fmla="*/ 1726 h 4457"/>
              <a:gd name="T30" fmla="*/ 18 w 5480"/>
              <a:gd name="T31" fmla="*/ 1945 h 4457"/>
              <a:gd name="T32" fmla="*/ 0 w 5480"/>
              <a:gd name="T33" fmla="*/ 2172 h 4457"/>
              <a:gd name="T34" fmla="*/ 0 w 5480"/>
              <a:gd name="T35" fmla="*/ 2286 h 4457"/>
              <a:gd name="T36" fmla="*/ 17 w 5480"/>
              <a:gd name="T37" fmla="*/ 2508 h 4457"/>
              <a:gd name="T38" fmla="*/ 54 w 5480"/>
              <a:gd name="T39" fmla="*/ 2723 h 4457"/>
              <a:gd name="T40" fmla="*/ 113 w 5480"/>
              <a:gd name="T41" fmla="*/ 2931 h 4457"/>
              <a:gd name="T42" fmla="*/ 189 w 5480"/>
              <a:gd name="T43" fmla="*/ 3130 h 4457"/>
              <a:gd name="T44" fmla="*/ 309 w 5480"/>
              <a:gd name="T45" fmla="*/ 3365 h 4457"/>
              <a:gd name="T46" fmla="*/ 557 w 5480"/>
              <a:gd name="T47" fmla="*/ 3704 h 4457"/>
              <a:gd name="T48" fmla="*/ 861 w 5480"/>
              <a:gd name="T49" fmla="*/ 3991 h 4457"/>
              <a:gd name="T50" fmla="*/ 1217 w 5480"/>
              <a:gd name="T51" fmla="*/ 4216 h 4457"/>
              <a:gd name="T52" fmla="*/ 1460 w 5480"/>
              <a:gd name="T53" fmla="*/ 4322 h 4457"/>
              <a:gd name="T54" fmla="*/ 1665 w 5480"/>
              <a:gd name="T55" fmla="*/ 4387 h 4457"/>
              <a:gd name="T56" fmla="*/ 1878 w 5480"/>
              <a:gd name="T57" fmla="*/ 4431 h 4457"/>
              <a:gd name="T58" fmla="*/ 2097 w 5480"/>
              <a:gd name="T59" fmla="*/ 4455 h 4457"/>
              <a:gd name="T60" fmla="*/ 2078 w 5480"/>
              <a:gd name="T61" fmla="*/ 4453 h 4457"/>
              <a:gd name="T62" fmla="*/ 1793 w 5480"/>
              <a:gd name="T63" fmla="*/ 4396 h 4457"/>
              <a:gd name="T64" fmla="*/ 1531 w 5480"/>
              <a:gd name="T65" fmla="*/ 4289 h 4457"/>
              <a:gd name="T66" fmla="*/ 1297 w 5480"/>
              <a:gd name="T67" fmla="*/ 4135 h 4457"/>
              <a:gd name="T68" fmla="*/ 1095 w 5480"/>
              <a:gd name="T69" fmla="*/ 3942 h 4457"/>
              <a:gd name="T70" fmla="*/ 931 w 5480"/>
              <a:gd name="T71" fmla="*/ 3714 h 4457"/>
              <a:gd name="T72" fmla="*/ 812 w 5480"/>
              <a:gd name="T73" fmla="*/ 3458 h 4457"/>
              <a:gd name="T74" fmla="*/ 742 w 5480"/>
              <a:gd name="T75" fmla="*/ 3178 h 4457"/>
              <a:gd name="T76" fmla="*/ 726 w 5480"/>
              <a:gd name="T77" fmla="*/ 2956 h 4457"/>
              <a:gd name="T78" fmla="*/ 744 w 5480"/>
              <a:gd name="T79" fmla="*/ 2727 h 4457"/>
              <a:gd name="T80" fmla="*/ 817 w 5480"/>
              <a:gd name="T81" fmla="*/ 2439 h 4457"/>
              <a:gd name="T82" fmla="*/ 943 w 5480"/>
              <a:gd name="T83" fmla="*/ 2176 h 4457"/>
              <a:gd name="T84" fmla="*/ 1117 w 5480"/>
              <a:gd name="T85" fmla="*/ 1945 h 4457"/>
              <a:gd name="T86" fmla="*/ 1330 w 5480"/>
              <a:gd name="T87" fmla="*/ 1751 h 4457"/>
              <a:gd name="T88" fmla="*/ 1578 w 5480"/>
              <a:gd name="T89" fmla="*/ 1601 h 4457"/>
              <a:gd name="T90" fmla="*/ 1854 w 5480"/>
              <a:gd name="T91" fmla="*/ 1500 h 4457"/>
              <a:gd name="T92" fmla="*/ 2153 w 5480"/>
              <a:gd name="T93" fmla="*/ 1454 h 4457"/>
              <a:gd name="T94" fmla="*/ 3371 w 5480"/>
              <a:gd name="T95" fmla="*/ 1453 h 4457"/>
              <a:gd name="T96" fmla="*/ 4094 w 5480"/>
              <a:gd name="T97" fmla="*/ 1450 h 4457"/>
              <a:gd name="T98" fmla="*/ 4383 w 5480"/>
              <a:gd name="T99" fmla="*/ 1407 h 4457"/>
              <a:gd name="T100" fmla="*/ 4651 w 5480"/>
              <a:gd name="T101" fmla="*/ 1309 h 4457"/>
              <a:gd name="T102" fmla="*/ 4892 w 5480"/>
              <a:gd name="T103" fmla="*/ 1164 h 4457"/>
              <a:gd name="T104" fmla="*/ 5099 w 5480"/>
              <a:gd name="T105" fmla="*/ 976 h 4457"/>
              <a:gd name="T106" fmla="*/ 5267 w 5480"/>
              <a:gd name="T107" fmla="*/ 754 h 4457"/>
              <a:gd name="T108" fmla="*/ 5390 w 5480"/>
              <a:gd name="T109" fmla="*/ 500 h 4457"/>
              <a:gd name="T110" fmla="*/ 5462 w 5480"/>
              <a:gd name="T111" fmla="*/ 221 h 4457"/>
              <a:gd name="T112" fmla="*/ 5480 w 5480"/>
              <a:gd name="T113" fmla="*/ 0 h 4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480" h="4457">
                <a:moveTo>
                  <a:pt x="4019" y="0"/>
                </a:moveTo>
                <a:lnTo>
                  <a:pt x="2230" y="0"/>
                </a:lnTo>
                <a:lnTo>
                  <a:pt x="2172" y="0"/>
                </a:lnTo>
                <a:lnTo>
                  <a:pt x="2058" y="6"/>
                </a:lnTo>
                <a:lnTo>
                  <a:pt x="1946" y="17"/>
                </a:lnTo>
                <a:lnTo>
                  <a:pt x="1835" y="34"/>
                </a:lnTo>
                <a:lnTo>
                  <a:pt x="1726" y="57"/>
                </a:lnTo>
                <a:lnTo>
                  <a:pt x="1619" y="84"/>
                </a:lnTo>
                <a:lnTo>
                  <a:pt x="1515" y="117"/>
                </a:lnTo>
                <a:lnTo>
                  <a:pt x="1412" y="154"/>
                </a:lnTo>
                <a:lnTo>
                  <a:pt x="1313" y="196"/>
                </a:lnTo>
                <a:lnTo>
                  <a:pt x="1214" y="244"/>
                </a:lnTo>
                <a:lnTo>
                  <a:pt x="1120" y="295"/>
                </a:lnTo>
                <a:lnTo>
                  <a:pt x="1028" y="351"/>
                </a:lnTo>
                <a:lnTo>
                  <a:pt x="939" y="411"/>
                </a:lnTo>
                <a:lnTo>
                  <a:pt x="854" y="475"/>
                </a:lnTo>
                <a:lnTo>
                  <a:pt x="771" y="543"/>
                </a:lnTo>
                <a:lnTo>
                  <a:pt x="692" y="616"/>
                </a:lnTo>
                <a:lnTo>
                  <a:pt x="616" y="691"/>
                </a:lnTo>
                <a:lnTo>
                  <a:pt x="544" y="770"/>
                </a:lnTo>
                <a:lnTo>
                  <a:pt x="476" y="853"/>
                </a:lnTo>
                <a:lnTo>
                  <a:pt x="412" y="938"/>
                </a:lnTo>
                <a:lnTo>
                  <a:pt x="351" y="1028"/>
                </a:lnTo>
                <a:lnTo>
                  <a:pt x="295" y="1120"/>
                </a:lnTo>
                <a:lnTo>
                  <a:pt x="243" y="1214"/>
                </a:lnTo>
                <a:lnTo>
                  <a:pt x="197" y="1312"/>
                </a:lnTo>
                <a:lnTo>
                  <a:pt x="155" y="1412"/>
                </a:lnTo>
                <a:lnTo>
                  <a:pt x="117" y="1514"/>
                </a:lnTo>
                <a:lnTo>
                  <a:pt x="85" y="1619"/>
                </a:lnTo>
                <a:lnTo>
                  <a:pt x="57" y="1726"/>
                </a:lnTo>
                <a:lnTo>
                  <a:pt x="35" y="1835"/>
                </a:lnTo>
                <a:lnTo>
                  <a:pt x="18" y="1945"/>
                </a:lnTo>
                <a:lnTo>
                  <a:pt x="7" y="2058"/>
                </a:lnTo>
                <a:lnTo>
                  <a:pt x="0" y="2172"/>
                </a:lnTo>
                <a:lnTo>
                  <a:pt x="0" y="2230"/>
                </a:lnTo>
                <a:lnTo>
                  <a:pt x="0" y="2286"/>
                </a:lnTo>
                <a:lnTo>
                  <a:pt x="6" y="2398"/>
                </a:lnTo>
                <a:lnTo>
                  <a:pt x="17" y="2508"/>
                </a:lnTo>
                <a:lnTo>
                  <a:pt x="33" y="2617"/>
                </a:lnTo>
                <a:lnTo>
                  <a:pt x="54" y="2723"/>
                </a:lnTo>
                <a:lnTo>
                  <a:pt x="81" y="2827"/>
                </a:lnTo>
                <a:lnTo>
                  <a:pt x="113" y="2931"/>
                </a:lnTo>
                <a:lnTo>
                  <a:pt x="148" y="3032"/>
                </a:lnTo>
                <a:lnTo>
                  <a:pt x="189" y="3130"/>
                </a:lnTo>
                <a:lnTo>
                  <a:pt x="234" y="3226"/>
                </a:lnTo>
                <a:lnTo>
                  <a:pt x="309" y="3365"/>
                </a:lnTo>
                <a:lnTo>
                  <a:pt x="425" y="3540"/>
                </a:lnTo>
                <a:lnTo>
                  <a:pt x="557" y="3704"/>
                </a:lnTo>
                <a:lnTo>
                  <a:pt x="702" y="3855"/>
                </a:lnTo>
                <a:lnTo>
                  <a:pt x="861" y="3991"/>
                </a:lnTo>
                <a:lnTo>
                  <a:pt x="1033" y="4112"/>
                </a:lnTo>
                <a:lnTo>
                  <a:pt x="1217" y="4216"/>
                </a:lnTo>
                <a:lnTo>
                  <a:pt x="1360" y="4283"/>
                </a:lnTo>
                <a:lnTo>
                  <a:pt x="1460" y="4322"/>
                </a:lnTo>
                <a:lnTo>
                  <a:pt x="1561" y="4357"/>
                </a:lnTo>
                <a:lnTo>
                  <a:pt x="1665" y="4387"/>
                </a:lnTo>
                <a:lnTo>
                  <a:pt x="1770" y="4412"/>
                </a:lnTo>
                <a:lnTo>
                  <a:pt x="1878" y="4431"/>
                </a:lnTo>
                <a:lnTo>
                  <a:pt x="1987" y="4446"/>
                </a:lnTo>
                <a:lnTo>
                  <a:pt x="2097" y="4455"/>
                </a:lnTo>
                <a:lnTo>
                  <a:pt x="2153" y="4457"/>
                </a:lnTo>
                <a:lnTo>
                  <a:pt x="2078" y="4453"/>
                </a:lnTo>
                <a:lnTo>
                  <a:pt x="1934" y="4431"/>
                </a:lnTo>
                <a:lnTo>
                  <a:pt x="1793" y="4396"/>
                </a:lnTo>
                <a:lnTo>
                  <a:pt x="1659" y="4348"/>
                </a:lnTo>
                <a:lnTo>
                  <a:pt x="1531" y="4289"/>
                </a:lnTo>
                <a:lnTo>
                  <a:pt x="1410" y="4217"/>
                </a:lnTo>
                <a:lnTo>
                  <a:pt x="1297" y="4135"/>
                </a:lnTo>
                <a:lnTo>
                  <a:pt x="1191" y="4044"/>
                </a:lnTo>
                <a:lnTo>
                  <a:pt x="1095" y="3942"/>
                </a:lnTo>
                <a:lnTo>
                  <a:pt x="1007" y="3832"/>
                </a:lnTo>
                <a:lnTo>
                  <a:pt x="931" y="3714"/>
                </a:lnTo>
                <a:lnTo>
                  <a:pt x="866" y="3590"/>
                </a:lnTo>
                <a:lnTo>
                  <a:pt x="812" y="3458"/>
                </a:lnTo>
                <a:lnTo>
                  <a:pt x="771" y="3321"/>
                </a:lnTo>
                <a:lnTo>
                  <a:pt x="742" y="3178"/>
                </a:lnTo>
                <a:lnTo>
                  <a:pt x="728" y="3032"/>
                </a:lnTo>
                <a:lnTo>
                  <a:pt x="726" y="2956"/>
                </a:lnTo>
                <a:lnTo>
                  <a:pt x="728" y="2878"/>
                </a:lnTo>
                <a:lnTo>
                  <a:pt x="744" y="2727"/>
                </a:lnTo>
                <a:lnTo>
                  <a:pt x="774" y="2580"/>
                </a:lnTo>
                <a:lnTo>
                  <a:pt x="817" y="2439"/>
                </a:lnTo>
                <a:lnTo>
                  <a:pt x="874" y="2304"/>
                </a:lnTo>
                <a:lnTo>
                  <a:pt x="943" y="2176"/>
                </a:lnTo>
                <a:lnTo>
                  <a:pt x="1025" y="2056"/>
                </a:lnTo>
                <a:lnTo>
                  <a:pt x="1117" y="1945"/>
                </a:lnTo>
                <a:lnTo>
                  <a:pt x="1219" y="1842"/>
                </a:lnTo>
                <a:lnTo>
                  <a:pt x="1330" y="1751"/>
                </a:lnTo>
                <a:lnTo>
                  <a:pt x="1450" y="1670"/>
                </a:lnTo>
                <a:lnTo>
                  <a:pt x="1578" y="1601"/>
                </a:lnTo>
                <a:lnTo>
                  <a:pt x="1713" y="1543"/>
                </a:lnTo>
                <a:lnTo>
                  <a:pt x="1854" y="1500"/>
                </a:lnTo>
                <a:lnTo>
                  <a:pt x="2001" y="1470"/>
                </a:lnTo>
                <a:lnTo>
                  <a:pt x="2153" y="1454"/>
                </a:lnTo>
                <a:lnTo>
                  <a:pt x="2230" y="1453"/>
                </a:lnTo>
                <a:lnTo>
                  <a:pt x="3371" y="1453"/>
                </a:lnTo>
                <a:lnTo>
                  <a:pt x="4019" y="1451"/>
                </a:lnTo>
                <a:lnTo>
                  <a:pt x="4094" y="1450"/>
                </a:lnTo>
                <a:lnTo>
                  <a:pt x="4242" y="1436"/>
                </a:lnTo>
                <a:lnTo>
                  <a:pt x="4383" y="1407"/>
                </a:lnTo>
                <a:lnTo>
                  <a:pt x="4520" y="1364"/>
                </a:lnTo>
                <a:lnTo>
                  <a:pt x="4651" y="1309"/>
                </a:lnTo>
                <a:lnTo>
                  <a:pt x="4775" y="1242"/>
                </a:lnTo>
                <a:lnTo>
                  <a:pt x="4892" y="1164"/>
                </a:lnTo>
                <a:lnTo>
                  <a:pt x="5000" y="1076"/>
                </a:lnTo>
                <a:lnTo>
                  <a:pt x="5099" y="976"/>
                </a:lnTo>
                <a:lnTo>
                  <a:pt x="5188" y="869"/>
                </a:lnTo>
                <a:lnTo>
                  <a:pt x="5267" y="754"/>
                </a:lnTo>
                <a:lnTo>
                  <a:pt x="5335" y="630"/>
                </a:lnTo>
                <a:lnTo>
                  <a:pt x="5390" y="500"/>
                </a:lnTo>
                <a:lnTo>
                  <a:pt x="5433" y="363"/>
                </a:lnTo>
                <a:lnTo>
                  <a:pt x="5462" y="221"/>
                </a:lnTo>
                <a:lnTo>
                  <a:pt x="5477" y="74"/>
                </a:lnTo>
                <a:lnTo>
                  <a:pt x="5480" y="0"/>
                </a:lnTo>
                <a:lnTo>
                  <a:pt x="4019" y="0"/>
                </a:lnTo>
                <a:close/>
              </a:path>
            </a:pathLst>
          </a:custGeom>
          <a:solidFill>
            <a:srgbClr val="A2B969"/>
          </a:solidFill>
          <a:ln>
            <a:noFill/>
          </a:ln>
        </p:spPr>
        <p:txBody>
          <a:bodyPr vert="horz" wrap="square" lIns="91440" tIns="0" rIns="274320" bIns="45720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en-US" sz="3200" b="1">
                <a:solidFill>
                  <a:schemeClr val="bg1"/>
                </a:solidFill>
              </a:rPr>
              <a:t>05</a:t>
            </a:r>
            <a:endParaRPr lang="en-US" sz="3200" b="1">
              <a:solidFill>
                <a:schemeClr val="bg1"/>
              </a:solidFill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2145714" y="4918459"/>
            <a:ext cx="1097280" cy="10972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Freeform 455"/>
          <p:cNvSpPr/>
          <p:nvPr/>
        </p:nvSpPr>
        <p:spPr>
          <a:xfrm>
            <a:off x="2235983" y="4997567"/>
            <a:ext cx="920985" cy="724224"/>
          </a:xfrm>
          <a:custGeom>
            <a:avLst/>
            <a:gdLst/>
            <a:ahLst/>
            <a:cxnLst/>
            <a:rect l="l" t="t" r="r" b="b"/>
            <a:pathLst>
              <a:path w="504825" h="396648">
                <a:moveTo>
                  <a:pt x="252413" y="0"/>
                </a:moveTo>
                <a:cubicBezTo>
                  <a:pt x="286593" y="0"/>
                  <a:pt x="319272" y="6667"/>
                  <a:pt x="350447" y="20001"/>
                </a:cubicBezTo>
                <a:cubicBezTo>
                  <a:pt x="381623" y="33336"/>
                  <a:pt x="408480" y="51271"/>
                  <a:pt x="431017" y="73808"/>
                </a:cubicBezTo>
                <a:cubicBezTo>
                  <a:pt x="453554" y="96345"/>
                  <a:pt x="471489" y="123201"/>
                  <a:pt x="484824" y="154377"/>
                </a:cubicBezTo>
                <a:cubicBezTo>
                  <a:pt x="498158" y="185553"/>
                  <a:pt x="504825" y="218231"/>
                  <a:pt x="504825" y="252412"/>
                </a:cubicBezTo>
                <a:cubicBezTo>
                  <a:pt x="504825" y="301430"/>
                  <a:pt x="491584" y="346785"/>
                  <a:pt x="465104" y="388479"/>
                </a:cubicBezTo>
                <a:cubicBezTo>
                  <a:pt x="461535" y="393925"/>
                  <a:pt x="456465" y="396648"/>
                  <a:pt x="449891" y="396648"/>
                </a:cubicBezTo>
                <a:lnTo>
                  <a:pt x="54933" y="396648"/>
                </a:lnTo>
                <a:cubicBezTo>
                  <a:pt x="48360" y="396648"/>
                  <a:pt x="43290" y="393925"/>
                  <a:pt x="39721" y="388479"/>
                </a:cubicBezTo>
                <a:cubicBezTo>
                  <a:pt x="13241" y="346973"/>
                  <a:pt x="0" y="301618"/>
                  <a:pt x="0" y="252412"/>
                </a:cubicBezTo>
                <a:cubicBezTo>
                  <a:pt x="0" y="218231"/>
                  <a:pt x="6667" y="185553"/>
                  <a:pt x="20001" y="154377"/>
                </a:cubicBezTo>
                <a:cubicBezTo>
                  <a:pt x="33335" y="123201"/>
                  <a:pt x="51271" y="96345"/>
                  <a:pt x="73808" y="73808"/>
                </a:cubicBezTo>
                <a:cubicBezTo>
                  <a:pt x="96345" y="51271"/>
                  <a:pt x="123201" y="33336"/>
                  <a:pt x="154377" y="20001"/>
                </a:cubicBezTo>
                <a:cubicBezTo>
                  <a:pt x="185553" y="6667"/>
                  <a:pt x="218232" y="0"/>
                  <a:pt x="252413" y="0"/>
                </a:cubicBezTo>
                <a:close/>
                <a:moveTo>
                  <a:pt x="252413" y="36059"/>
                </a:moveTo>
                <a:cubicBezTo>
                  <a:pt x="242459" y="36059"/>
                  <a:pt x="233960" y="39580"/>
                  <a:pt x="226918" y="46623"/>
                </a:cubicBezTo>
                <a:cubicBezTo>
                  <a:pt x="219875" y="53666"/>
                  <a:pt x="216353" y="62164"/>
                  <a:pt x="216353" y="72118"/>
                </a:cubicBezTo>
                <a:cubicBezTo>
                  <a:pt x="216353" y="82071"/>
                  <a:pt x="219875" y="90570"/>
                  <a:pt x="226918" y="97613"/>
                </a:cubicBezTo>
                <a:cubicBezTo>
                  <a:pt x="233960" y="104655"/>
                  <a:pt x="242459" y="108177"/>
                  <a:pt x="252413" y="108177"/>
                </a:cubicBezTo>
                <a:cubicBezTo>
                  <a:pt x="262366" y="108177"/>
                  <a:pt x="270864" y="104655"/>
                  <a:pt x="277907" y="97613"/>
                </a:cubicBezTo>
                <a:cubicBezTo>
                  <a:pt x="284949" y="90570"/>
                  <a:pt x="288471" y="82071"/>
                  <a:pt x="288471" y="72118"/>
                </a:cubicBezTo>
                <a:cubicBezTo>
                  <a:pt x="288471" y="62164"/>
                  <a:pt x="284949" y="53666"/>
                  <a:pt x="277907" y="46623"/>
                </a:cubicBezTo>
                <a:cubicBezTo>
                  <a:pt x="270864" y="39580"/>
                  <a:pt x="262366" y="36059"/>
                  <a:pt x="252413" y="36059"/>
                </a:cubicBezTo>
                <a:close/>
                <a:moveTo>
                  <a:pt x="378618" y="90147"/>
                </a:moveTo>
                <a:cubicBezTo>
                  <a:pt x="368665" y="90147"/>
                  <a:pt x="360166" y="93669"/>
                  <a:pt x="353124" y="100711"/>
                </a:cubicBezTo>
                <a:cubicBezTo>
                  <a:pt x="346081" y="107754"/>
                  <a:pt x="342560" y="116252"/>
                  <a:pt x="342560" y="126206"/>
                </a:cubicBezTo>
                <a:cubicBezTo>
                  <a:pt x="342560" y="136160"/>
                  <a:pt x="346081" y="144658"/>
                  <a:pt x="353124" y="151701"/>
                </a:cubicBezTo>
                <a:cubicBezTo>
                  <a:pt x="360166" y="158744"/>
                  <a:pt x="368665" y="162265"/>
                  <a:pt x="378618" y="162265"/>
                </a:cubicBezTo>
                <a:cubicBezTo>
                  <a:pt x="388572" y="162265"/>
                  <a:pt x="397071" y="158744"/>
                  <a:pt x="404113" y="151701"/>
                </a:cubicBezTo>
                <a:cubicBezTo>
                  <a:pt x="411156" y="144658"/>
                  <a:pt x="414678" y="136160"/>
                  <a:pt x="414678" y="126206"/>
                </a:cubicBezTo>
                <a:cubicBezTo>
                  <a:pt x="414678" y="116252"/>
                  <a:pt x="411156" y="107754"/>
                  <a:pt x="404113" y="100711"/>
                </a:cubicBezTo>
                <a:cubicBezTo>
                  <a:pt x="397071" y="93669"/>
                  <a:pt x="388572" y="90147"/>
                  <a:pt x="378618" y="90147"/>
                </a:cubicBezTo>
                <a:close/>
                <a:moveTo>
                  <a:pt x="126206" y="90147"/>
                </a:moveTo>
                <a:cubicBezTo>
                  <a:pt x="116252" y="90147"/>
                  <a:pt x="107754" y="93669"/>
                  <a:pt x="100712" y="100711"/>
                </a:cubicBezTo>
                <a:cubicBezTo>
                  <a:pt x="93668" y="107754"/>
                  <a:pt x="90147" y="116252"/>
                  <a:pt x="90147" y="126206"/>
                </a:cubicBezTo>
                <a:cubicBezTo>
                  <a:pt x="90147" y="136160"/>
                  <a:pt x="93668" y="144658"/>
                  <a:pt x="100712" y="151701"/>
                </a:cubicBezTo>
                <a:cubicBezTo>
                  <a:pt x="107754" y="158744"/>
                  <a:pt x="116252" y="162265"/>
                  <a:pt x="126206" y="162265"/>
                </a:cubicBezTo>
                <a:cubicBezTo>
                  <a:pt x="136160" y="162265"/>
                  <a:pt x="144658" y="158744"/>
                  <a:pt x="151701" y="151701"/>
                </a:cubicBezTo>
                <a:cubicBezTo>
                  <a:pt x="158744" y="144658"/>
                  <a:pt x="162265" y="136160"/>
                  <a:pt x="162265" y="126206"/>
                </a:cubicBezTo>
                <a:cubicBezTo>
                  <a:pt x="162265" y="116252"/>
                  <a:pt x="158744" y="107754"/>
                  <a:pt x="151701" y="100711"/>
                </a:cubicBezTo>
                <a:cubicBezTo>
                  <a:pt x="144658" y="93669"/>
                  <a:pt x="136160" y="90147"/>
                  <a:pt x="126206" y="90147"/>
                </a:cubicBezTo>
                <a:close/>
                <a:moveTo>
                  <a:pt x="291429" y="131594"/>
                </a:moveTo>
                <a:cubicBezTo>
                  <a:pt x="289175" y="131899"/>
                  <a:pt x="286969" y="132685"/>
                  <a:pt x="284809" y="133953"/>
                </a:cubicBezTo>
                <a:cubicBezTo>
                  <a:pt x="280489" y="136488"/>
                  <a:pt x="277672" y="140198"/>
                  <a:pt x="276358" y="145081"/>
                </a:cubicBezTo>
                <a:lnTo>
                  <a:pt x="247905" y="252694"/>
                </a:lnTo>
                <a:cubicBezTo>
                  <a:pt x="236636" y="253633"/>
                  <a:pt x="226589" y="257718"/>
                  <a:pt x="217762" y="264948"/>
                </a:cubicBezTo>
                <a:cubicBezTo>
                  <a:pt x="208935" y="272179"/>
                  <a:pt x="203019" y="281428"/>
                  <a:pt x="200015" y="292697"/>
                </a:cubicBezTo>
                <a:cubicBezTo>
                  <a:pt x="196258" y="307158"/>
                  <a:pt x="198136" y="320868"/>
                  <a:pt x="205648" y="333827"/>
                </a:cubicBezTo>
                <a:cubicBezTo>
                  <a:pt x="213161" y="346785"/>
                  <a:pt x="224147" y="355143"/>
                  <a:pt x="238609" y="358899"/>
                </a:cubicBezTo>
                <a:cubicBezTo>
                  <a:pt x="253070" y="362655"/>
                  <a:pt x="266780" y="360777"/>
                  <a:pt x="279739" y="353265"/>
                </a:cubicBezTo>
                <a:cubicBezTo>
                  <a:pt x="292697" y="345752"/>
                  <a:pt x="301054" y="334766"/>
                  <a:pt x="304811" y="320305"/>
                </a:cubicBezTo>
                <a:cubicBezTo>
                  <a:pt x="307815" y="309036"/>
                  <a:pt x="307252" y="298050"/>
                  <a:pt x="303120" y="287344"/>
                </a:cubicBezTo>
                <a:cubicBezTo>
                  <a:pt x="298988" y="276639"/>
                  <a:pt x="292227" y="268094"/>
                  <a:pt x="282837" y="261709"/>
                </a:cubicBezTo>
                <a:lnTo>
                  <a:pt x="311290" y="154096"/>
                </a:lnTo>
                <a:cubicBezTo>
                  <a:pt x="312417" y="149212"/>
                  <a:pt x="311712" y="144658"/>
                  <a:pt x="309177" y="140432"/>
                </a:cubicBezTo>
                <a:cubicBezTo>
                  <a:pt x="306642" y="136207"/>
                  <a:pt x="303026" y="133437"/>
                  <a:pt x="298331" y="132122"/>
                </a:cubicBezTo>
                <a:cubicBezTo>
                  <a:pt x="295983" y="131465"/>
                  <a:pt x="293683" y="131289"/>
                  <a:pt x="291429" y="131594"/>
                </a:cubicBezTo>
                <a:close/>
                <a:moveTo>
                  <a:pt x="432707" y="216353"/>
                </a:moveTo>
                <a:cubicBezTo>
                  <a:pt x="422753" y="216353"/>
                  <a:pt x="414255" y="219875"/>
                  <a:pt x="407213" y="226918"/>
                </a:cubicBezTo>
                <a:cubicBezTo>
                  <a:pt x="400169" y="233960"/>
                  <a:pt x="396648" y="242458"/>
                  <a:pt x="396648" y="252412"/>
                </a:cubicBezTo>
                <a:cubicBezTo>
                  <a:pt x="396648" y="262366"/>
                  <a:pt x="400169" y="270864"/>
                  <a:pt x="407213" y="277907"/>
                </a:cubicBezTo>
                <a:cubicBezTo>
                  <a:pt x="414255" y="284950"/>
                  <a:pt x="422753" y="288471"/>
                  <a:pt x="432707" y="288471"/>
                </a:cubicBezTo>
                <a:cubicBezTo>
                  <a:pt x="442661" y="288471"/>
                  <a:pt x="451159" y="284950"/>
                  <a:pt x="458202" y="277907"/>
                </a:cubicBezTo>
                <a:cubicBezTo>
                  <a:pt x="465245" y="270864"/>
                  <a:pt x="468766" y="262366"/>
                  <a:pt x="468766" y="252412"/>
                </a:cubicBezTo>
                <a:cubicBezTo>
                  <a:pt x="468766" y="242458"/>
                  <a:pt x="465245" y="233960"/>
                  <a:pt x="458202" y="226918"/>
                </a:cubicBezTo>
                <a:cubicBezTo>
                  <a:pt x="451159" y="219875"/>
                  <a:pt x="442661" y="216353"/>
                  <a:pt x="432707" y="216353"/>
                </a:cubicBezTo>
                <a:close/>
                <a:moveTo>
                  <a:pt x="72118" y="216353"/>
                </a:moveTo>
                <a:cubicBezTo>
                  <a:pt x="62164" y="216353"/>
                  <a:pt x="53666" y="219875"/>
                  <a:pt x="46623" y="226918"/>
                </a:cubicBezTo>
                <a:cubicBezTo>
                  <a:pt x="39580" y="233960"/>
                  <a:pt x="36059" y="242458"/>
                  <a:pt x="36059" y="252412"/>
                </a:cubicBezTo>
                <a:cubicBezTo>
                  <a:pt x="36059" y="262366"/>
                  <a:pt x="39580" y="270864"/>
                  <a:pt x="46623" y="277907"/>
                </a:cubicBezTo>
                <a:cubicBezTo>
                  <a:pt x="53666" y="284950"/>
                  <a:pt x="62164" y="288471"/>
                  <a:pt x="72118" y="288471"/>
                </a:cubicBezTo>
                <a:cubicBezTo>
                  <a:pt x="82072" y="288471"/>
                  <a:pt x="90570" y="284950"/>
                  <a:pt x="97612" y="277907"/>
                </a:cubicBezTo>
                <a:cubicBezTo>
                  <a:pt x="104655" y="270864"/>
                  <a:pt x="108177" y="262366"/>
                  <a:pt x="108177" y="252412"/>
                </a:cubicBezTo>
                <a:cubicBezTo>
                  <a:pt x="108177" y="242458"/>
                  <a:pt x="104655" y="233960"/>
                  <a:pt x="97612" y="226918"/>
                </a:cubicBezTo>
                <a:cubicBezTo>
                  <a:pt x="90570" y="219875"/>
                  <a:pt x="82072" y="216353"/>
                  <a:pt x="72118" y="2163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4" name="Group 3"/>
          <p:cNvGrpSpPr/>
          <p:nvPr/>
        </p:nvGrpSpPr>
        <p:grpSpPr>
          <a:xfrm>
            <a:off x="6285345" y="1445875"/>
            <a:ext cx="2645785" cy="673207"/>
            <a:chOff x="6165408" y="1445875"/>
            <a:chExt cx="2645785" cy="673207"/>
          </a:xfrm>
        </p:grpSpPr>
        <p:sp>
          <p:nvSpPr>
            <p:cNvPr id="124" name="TextBox 123"/>
            <p:cNvSpPr txBox="1"/>
            <p:nvPr/>
          </p:nvSpPr>
          <p:spPr>
            <a:xfrm>
              <a:off x="6165408" y="1445875"/>
              <a:ext cx="1442831" cy="392415"/>
            </a:xfrm>
            <a:prstGeom prst="rect">
              <a:avLst/>
            </a:prstGeom>
            <a:noFill/>
          </p:spPr>
          <p:txBody>
            <a:bodyPr wrap="none" lIns="0" rtlCol="0" anchor="ctr">
              <a:spAutoFit/>
            </a:bodyPr>
            <a:lstStyle/>
            <a:p>
              <a:r>
                <a:rPr lang="en-US" sz="1950" b="1" dirty="0">
                  <a:solidFill>
                    <a:srgbClr val="0D95BC"/>
                  </a:solidFill>
                </a:rPr>
                <a:t>Lorem Ipsum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6165408" y="1749751"/>
              <a:ext cx="2645785" cy="369331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900">
                  <a:solidFill>
                    <a:schemeClr val="bg1">
                      <a:lumMod val="65000"/>
                    </a:schemeClr>
                  </a:solidFill>
                </a:rPr>
                <a:t>Lorem ipsum dolor sit amet, at pede luctus vel gravida, nonummy massa rutrum lorem volutpat, a nunc ornari.</a:t>
              </a:r>
              <a:endParaRPr lang="en-US" sz="9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5856457" y="2112055"/>
            <a:ext cx="2645785" cy="673207"/>
            <a:chOff x="6165408" y="1445875"/>
            <a:chExt cx="2645785" cy="673207"/>
          </a:xfrm>
        </p:grpSpPr>
        <p:sp>
          <p:nvSpPr>
            <p:cNvPr id="145" name="TextBox 144"/>
            <p:cNvSpPr txBox="1"/>
            <p:nvPr/>
          </p:nvSpPr>
          <p:spPr>
            <a:xfrm>
              <a:off x="6165408" y="1445875"/>
              <a:ext cx="1442831" cy="392415"/>
            </a:xfrm>
            <a:prstGeom prst="rect">
              <a:avLst/>
            </a:prstGeom>
            <a:noFill/>
          </p:spPr>
          <p:txBody>
            <a:bodyPr wrap="none" lIns="0" rtlCol="0" anchor="ctr">
              <a:spAutoFit/>
            </a:bodyPr>
            <a:lstStyle/>
            <a:p>
              <a:r>
                <a:rPr lang="en-US" sz="1950" b="1" dirty="0">
                  <a:solidFill>
                    <a:srgbClr val="355E71"/>
                  </a:solidFill>
                </a:rPr>
                <a:t>Lorem Ipsum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6165408" y="1749751"/>
              <a:ext cx="2645785" cy="369331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900">
                  <a:solidFill>
                    <a:schemeClr val="bg1">
                      <a:lumMod val="65000"/>
                    </a:schemeClr>
                  </a:solidFill>
                </a:rPr>
                <a:t>Lorem ipsum dolor sit amet, at pede luctus vel gravida, nonummy massa rutrum lorem volutpat, a nunc ornari.</a:t>
              </a:r>
              <a:endParaRPr lang="en-US" sz="9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5427570" y="2778234"/>
            <a:ext cx="2645785" cy="673207"/>
            <a:chOff x="6165408" y="1445875"/>
            <a:chExt cx="2645785" cy="673207"/>
          </a:xfrm>
        </p:grpSpPr>
        <p:sp>
          <p:nvSpPr>
            <p:cNvPr id="148" name="TextBox 147"/>
            <p:cNvSpPr txBox="1"/>
            <p:nvPr/>
          </p:nvSpPr>
          <p:spPr>
            <a:xfrm>
              <a:off x="6165408" y="1445875"/>
              <a:ext cx="1442831" cy="392415"/>
            </a:xfrm>
            <a:prstGeom prst="rect">
              <a:avLst/>
            </a:prstGeom>
            <a:noFill/>
          </p:spPr>
          <p:txBody>
            <a:bodyPr wrap="none" lIns="0" rtlCol="0" anchor="ctr">
              <a:spAutoFit/>
            </a:bodyPr>
            <a:lstStyle/>
            <a:p>
              <a:r>
                <a:rPr lang="en-US" sz="1950" b="1" dirty="0">
                  <a:solidFill>
                    <a:srgbClr val="C13018"/>
                  </a:solidFill>
                </a:rPr>
                <a:t>Lorem Ipsum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6165408" y="1749751"/>
              <a:ext cx="2645785" cy="369331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900">
                  <a:solidFill>
                    <a:schemeClr val="bg1">
                      <a:lumMod val="65000"/>
                    </a:schemeClr>
                  </a:solidFill>
                </a:rPr>
                <a:t>Lorem ipsum dolor sit amet, at pede luctus vel gravida, nonummy massa rutrum lorem volutpat, a nunc ornari.</a:t>
              </a:r>
              <a:endParaRPr lang="en-US" sz="9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4998682" y="3444413"/>
            <a:ext cx="2645785" cy="673207"/>
            <a:chOff x="6165408" y="1445875"/>
            <a:chExt cx="2645785" cy="673207"/>
          </a:xfrm>
        </p:grpSpPr>
        <p:sp>
          <p:nvSpPr>
            <p:cNvPr id="151" name="TextBox 150"/>
            <p:cNvSpPr txBox="1"/>
            <p:nvPr/>
          </p:nvSpPr>
          <p:spPr>
            <a:xfrm>
              <a:off x="6165408" y="1445875"/>
              <a:ext cx="1442831" cy="392415"/>
            </a:xfrm>
            <a:prstGeom prst="rect">
              <a:avLst/>
            </a:prstGeom>
            <a:noFill/>
          </p:spPr>
          <p:txBody>
            <a:bodyPr wrap="none" lIns="0" rtlCol="0" anchor="ctr">
              <a:spAutoFit/>
            </a:bodyPr>
            <a:lstStyle/>
            <a:p>
              <a:r>
                <a:rPr lang="en-US" sz="1950" b="1" dirty="0">
                  <a:solidFill>
                    <a:srgbClr val="F36F13"/>
                  </a:solidFill>
                </a:rPr>
                <a:t>Lorem Ipsum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6165408" y="1749751"/>
              <a:ext cx="2645785" cy="369331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900">
                  <a:solidFill>
                    <a:schemeClr val="bg1">
                      <a:lumMod val="65000"/>
                    </a:schemeClr>
                  </a:solidFill>
                </a:rPr>
                <a:t>Lorem ipsum dolor sit amet, at pede luctus vel gravida, nonummy massa rutrum lorem volutpat, a nunc ornari.</a:t>
              </a:r>
              <a:endParaRPr lang="en-US" sz="9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4569795" y="4110593"/>
            <a:ext cx="2645785" cy="673207"/>
            <a:chOff x="6165408" y="1445875"/>
            <a:chExt cx="2645785" cy="673207"/>
          </a:xfrm>
        </p:grpSpPr>
        <p:sp>
          <p:nvSpPr>
            <p:cNvPr id="154" name="TextBox 153"/>
            <p:cNvSpPr txBox="1"/>
            <p:nvPr/>
          </p:nvSpPr>
          <p:spPr>
            <a:xfrm>
              <a:off x="6165408" y="1445875"/>
              <a:ext cx="1442831" cy="392415"/>
            </a:xfrm>
            <a:prstGeom prst="rect">
              <a:avLst/>
            </a:prstGeom>
            <a:noFill/>
          </p:spPr>
          <p:txBody>
            <a:bodyPr wrap="none" lIns="0" rtlCol="0" anchor="ctr">
              <a:spAutoFit/>
            </a:bodyPr>
            <a:lstStyle/>
            <a:p>
              <a:r>
                <a:rPr lang="en-US" sz="1950" b="1" dirty="0">
                  <a:solidFill>
                    <a:srgbClr val="A2B969"/>
                  </a:solidFill>
                </a:rPr>
                <a:t>Lorem Ipsum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6165408" y="1749751"/>
              <a:ext cx="2645785" cy="369331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900">
                  <a:solidFill>
                    <a:schemeClr val="bg1">
                      <a:lumMod val="65000"/>
                    </a:schemeClr>
                  </a:solidFill>
                </a:rPr>
                <a:t>Lorem ipsum dolor sit amet, at pede luctus vel gravida, nonummy massa rutrum lorem volutpat, a nunc ornari.</a:t>
              </a:r>
              <a:endParaRPr lang="en-US" sz="9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0606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99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9631</TotalTime>
  <Words>289</Words>
  <PresentationFormat>On-screen Show (4:3)</PresentationFormat>
  <Paragraphs>38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Open Sans</vt:lpstr>
      <vt:lpstr>Template PresentationGo</vt:lpstr>
      <vt:lpstr>Template PresentationGo Dark</vt:lpstr>
      <vt:lpstr>Custom Design</vt:lpstr>
      <vt:lpstr>Sea Shell Diagram</vt:lpstr>
      <vt:lpstr>Sea Shell Diagram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 Shell Diagram for PowerPoint</dc:title>
  <dc:creator>PresentationGo.com</dc:creator>
  <dc:description>© Copyright PresentationGo.com</dc:description>
  <dcterms:created xsi:type="dcterms:W3CDTF">2014-11-26T05:14:11Z</dcterms:created>
  <dcterms:modified xsi:type="dcterms:W3CDTF">2016-12-14T03:57:03Z</dcterms:modified>
</cp:coreProperties>
</file>