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005381"/>
            <a:ext cx="12192000" cy="419379"/>
          </a:xfrm>
        </p:spPr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0106A458-B4A1-42FF-BCFA-DEF73826C3AD}"/>
              </a:ext>
            </a:extLst>
          </p:cNvPr>
          <p:cNvGrpSpPr/>
          <p:nvPr/>
        </p:nvGrpSpPr>
        <p:grpSpPr>
          <a:xfrm rot="18900000">
            <a:off x="3470402" y="4776187"/>
            <a:ext cx="1620829" cy="936877"/>
            <a:chOff x="3013984" y="3425199"/>
            <a:chExt cx="1620829" cy="936877"/>
          </a:xfrm>
        </p:grpSpPr>
        <p:sp>
          <p:nvSpPr>
            <p:cNvPr id="202" name="Oval 75">
              <a:extLst>
                <a:ext uri="{FF2B5EF4-FFF2-40B4-BE49-F238E27FC236}">
                  <a16:creationId xmlns:a16="http://schemas.microsoft.com/office/drawing/2014/main" id="{46F3DDF8-812D-4D94-A677-A4E23400CE81}"/>
                </a:ext>
              </a:extLst>
            </p:cNvPr>
            <p:cNvSpPr/>
            <p:nvPr/>
          </p:nvSpPr>
          <p:spPr>
            <a:xfrm flipH="1">
              <a:off x="3229073" y="3609520"/>
              <a:ext cx="572917" cy="5729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Arc 63">
              <a:extLst>
                <a:ext uri="{FF2B5EF4-FFF2-40B4-BE49-F238E27FC236}">
                  <a16:creationId xmlns:a16="http://schemas.microsoft.com/office/drawing/2014/main" id="{0C32AE1E-0EF6-4B41-990C-2BB2EF24B1E1}"/>
                </a:ext>
              </a:extLst>
            </p:cNvPr>
            <p:cNvSpPr/>
            <p:nvPr/>
          </p:nvSpPr>
          <p:spPr>
            <a:xfrm rot="8100000" flipH="1">
              <a:off x="3013984" y="3425199"/>
              <a:ext cx="936877" cy="936877"/>
            </a:xfrm>
            <a:prstGeom prst="arc">
              <a:avLst>
                <a:gd name="adj1" fmla="val 15767060"/>
                <a:gd name="adj2" fmla="val 231555"/>
              </a:avLst>
            </a:prstGeom>
            <a:ln w="1270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4" name="Straight Connector 95">
              <a:extLst>
                <a:ext uri="{FF2B5EF4-FFF2-40B4-BE49-F238E27FC236}">
                  <a16:creationId xmlns:a16="http://schemas.microsoft.com/office/drawing/2014/main" id="{C2FD8B0E-CE65-4B95-80A3-CAB13F21C4B4}"/>
                </a:ext>
              </a:extLst>
            </p:cNvPr>
            <p:cNvCxnSpPr>
              <a:cxnSpLocks/>
            </p:cNvCxnSpPr>
            <p:nvPr/>
          </p:nvCxnSpPr>
          <p:spPr>
            <a:xfrm>
              <a:off x="3914813" y="3905372"/>
              <a:ext cx="720000" cy="0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C9D20CC5-E663-4208-BEAF-62E9AD3EE403}"/>
              </a:ext>
            </a:extLst>
          </p:cNvPr>
          <p:cNvGrpSpPr/>
          <p:nvPr/>
        </p:nvGrpSpPr>
        <p:grpSpPr>
          <a:xfrm rot="2700000">
            <a:off x="3470402" y="2163336"/>
            <a:ext cx="1620829" cy="936877"/>
            <a:chOff x="3013984" y="3425199"/>
            <a:chExt cx="1620829" cy="936877"/>
          </a:xfrm>
        </p:grpSpPr>
        <p:sp>
          <p:nvSpPr>
            <p:cNvPr id="206" name="Oval 75">
              <a:extLst>
                <a:ext uri="{FF2B5EF4-FFF2-40B4-BE49-F238E27FC236}">
                  <a16:creationId xmlns:a16="http://schemas.microsoft.com/office/drawing/2014/main" id="{87EBFA53-AFCB-48FB-85D4-FB3A926674B1}"/>
                </a:ext>
              </a:extLst>
            </p:cNvPr>
            <p:cNvSpPr/>
            <p:nvPr/>
          </p:nvSpPr>
          <p:spPr>
            <a:xfrm flipH="1">
              <a:off x="3229073" y="3609520"/>
              <a:ext cx="572917" cy="5729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Arc 63">
              <a:extLst>
                <a:ext uri="{FF2B5EF4-FFF2-40B4-BE49-F238E27FC236}">
                  <a16:creationId xmlns:a16="http://schemas.microsoft.com/office/drawing/2014/main" id="{2AFB15B8-ABEC-476E-9003-95C876A22F22}"/>
                </a:ext>
              </a:extLst>
            </p:cNvPr>
            <p:cNvSpPr/>
            <p:nvPr/>
          </p:nvSpPr>
          <p:spPr>
            <a:xfrm rot="8100000" flipH="1">
              <a:off x="3013984" y="3425199"/>
              <a:ext cx="936877" cy="936877"/>
            </a:xfrm>
            <a:prstGeom prst="arc">
              <a:avLst>
                <a:gd name="adj1" fmla="val 15767060"/>
                <a:gd name="adj2" fmla="val 231555"/>
              </a:avLst>
            </a:prstGeom>
            <a:ln w="1270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8" name="Straight Connector 95">
              <a:extLst>
                <a:ext uri="{FF2B5EF4-FFF2-40B4-BE49-F238E27FC236}">
                  <a16:creationId xmlns:a16="http://schemas.microsoft.com/office/drawing/2014/main" id="{BDDE167B-F30A-4B36-BC4C-53F27B055C23}"/>
                </a:ext>
              </a:extLst>
            </p:cNvPr>
            <p:cNvCxnSpPr>
              <a:cxnSpLocks/>
            </p:cNvCxnSpPr>
            <p:nvPr/>
          </p:nvCxnSpPr>
          <p:spPr>
            <a:xfrm>
              <a:off x="3914813" y="3905372"/>
              <a:ext cx="720000" cy="0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09C2EC9F-58D5-493A-908A-A977B25BD2F3}"/>
              </a:ext>
            </a:extLst>
          </p:cNvPr>
          <p:cNvGrpSpPr/>
          <p:nvPr/>
        </p:nvGrpSpPr>
        <p:grpSpPr>
          <a:xfrm>
            <a:off x="2879569" y="3444482"/>
            <a:ext cx="1620829" cy="936877"/>
            <a:chOff x="3013984" y="3425199"/>
            <a:chExt cx="1620829" cy="936877"/>
          </a:xfrm>
        </p:grpSpPr>
        <p:sp>
          <p:nvSpPr>
            <p:cNvPr id="210" name="Oval 75">
              <a:extLst>
                <a:ext uri="{FF2B5EF4-FFF2-40B4-BE49-F238E27FC236}">
                  <a16:creationId xmlns:a16="http://schemas.microsoft.com/office/drawing/2014/main" id="{96C56915-C56E-49FE-A65E-153A81759B4E}"/>
                </a:ext>
              </a:extLst>
            </p:cNvPr>
            <p:cNvSpPr/>
            <p:nvPr/>
          </p:nvSpPr>
          <p:spPr>
            <a:xfrm flipH="1">
              <a:off x="3229073" y="3609520"/>
              <a:ext cx="572917" cy="5729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Arc 63">
              <a:extLst>
                <a:ext uri="{FF2B5EF4-FFF2-40B4-BE49-F238E27FC236}">
                  <a16:creationId xmlns:a16="http://schemas.microsoft.com/office/drawing/2014/main" id="{32DABA94-875D-4E73-8475-F44B3E3A4F57}"/>
                </a:ext>
              </a:extLst>
            </p:cNvPr>
            <p:cNvSpPr/>
            <p:nvPr/>
          </p:nvSpPr>
          <p:spPr>
            <a:xfrm rot="8100000" flipH="1">
              <a:off x="3013984" y="3425199"/>
              <a:ext cx="936877" cy="936877"/>
            </a:xfrm>
            <a:prstGeom prst="arc">
              <a:avLst>
                <a:gd name="adj1" fmla="val 15767060"/>
                <a:gd name="adj2" fmla="val 231555"/>
              </a:avLst>
            </a:prstGeom>
            <a:ln w="1270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2" name="Straight Connector 95">
              <a:extLst>
                <a:ext uri="{FF2B5EF4-FFF2-40B4-BE49-F238E27FC236}">
                  <a16:creationId xmlns:a16="http://schemas.microsoft.com/office/drawing/2014/main" id="{B7229B7F-904B-4C75-BDAC-1AFB3D651CB4}"/>
                </a:ext>
              </a:extLst>
            </p:cNvPr>
            <p:cNvCxnSpPr>
              <a:cxnSpLocks/>
            </p:cNvCxnSpPr>
            <p:nvPr/>
          </p:nvCxnSpPr>
          <p:spPr>
            <a:xfrm>
              <a:off x="3914813" y="3905372"/>
              <a:ext cx="720000" cy="0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04A2EF28-3FA8-4572-BDC1-7D2AE67C68D9}"/>
              </a:ext>
            </a:extLst>
          </p:cNvPr>
          <p:cNvGrpSpPr/>
          <p:nvPr/>
        </p:nvGrpSpPr>
        <p:grpSpPr>
          <a:xfrm rot="2700000" flipH="1">
            <a:off x="7103980" y="4776187"/>
            <a:ext cx="1620829" cy="936877"/>
            <a:chOff x="3013984" y="3425199"/>
            <a:chExt cx="1620829" cy="936877"/>
          </a:xfrm>
        </p:grpSpPr>
        <p:sp>
          <p:nvSpPr>
            <p:cNvPr id="214" name="Oval 75">
              <a:extLst>
                <a:ext uri="{FF2B5EF4-FFF2-40B4-BE49-F238E27FC236}">
                  <a16:creationId xmlns:a16="http://schemas.microsoft.com/office/drawing/2014/main" id="{3BE586FB-DBB2-4C4C-8BC0-BA87058E3C0D}"/>
                </a:ext>
              </a:extLst>
            </p:cNvPr>
            <p:cNvSpPr/>
            <p:nvPr/>
          </p:nvSpPr>
          <p:spPr>
            <a:xfrm flipH="1">
              <a:off x="3229073" y="3609520"/>
              <a:ext cx="572917" cy="5729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Arc 63">
              <a:extLst>
                <a:ext uri="{FF2B5EF4-FFF2-40B4-BE49-F238E27FC236}">
                  <a16:creationId xmlns:a16="http://schemas.microsoft.com/office/drawing/2014/main" id="{C347DEAC-A27C-4270-8E94-B58952EBBCED}"/>
                </a:ext>
              </a:extLst>
            </p:cNvPr>
            <p:cNvSpPr/>
            <p:nvPr/>
          </p:nvSpPr>
          <p:spPr>
            <a:xfrm rot="8100000" flipH="1">
              <a:off x="3013984" y="3425199"/>
              <a:ext cx="936877" cy="936877"/>
            </a:xfrm>
            <a:prstGeom prst="arc">
              <a:avLst>
                <a:gd name="adj1" fmla="val 15767060"/>
                <a:gd name="adj2" fmla="val 231555"/>
              </a:avLst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Straight Connector 95">
              <a:extLst>
                <a:ext uri="{FF2B5EF4-FFF2-40B4-BE49-F238E27FC236}">
                  <a16:creationId xmlns:a16="http://schemas.microsoft.com/office/drawing/2014/main" id="{B2A9AE6A-B2BC-441B-8752-886FBDAC1A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4813" y="3905372"/>
              <a:ext cx="720000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F99165E6-BBAE-42E8-A318-F98689647319}"/>
              </a:ext>
            </a:extLst>
          </p:cNvPr>
          <p:cNvGrpSpPr/>
          <p:nvPr/>
        </p:nvGrpSpPr>
        <p:grpSpPr>
          <a:xfrm rot="18900000" flipH="1">
            <a:off x="7103980" y="2163336"/>
            <a:ext cx="1620829" cy="936877"/>
            <a:chOff x="3013984" y="3425199"/>
            <a:chExt cx="1620829" cy="936877"/>
          </a:xfrm>
        </p:grpSpPr>
        <p:sp>
          <p:nvSpPr>
            <p:cNvPr id="218" name="Oval 75">
              <a:extLst>
                <a:ext uri="{FF2B5EF4-FFF2-40B4-BE49-F238E27FC236}">
                  <a16:creationId xmlns:a16="http://schemas.microsoft.com/office/drawing/2014/main" id="{62E5D8C0-1E55-44D4-AC21-A4DDFC124678}"/>
                </a:ext>
              </a:extLst>
            </p:cNvPr>
            <p:cNvSpPr/>
            <p:nvPr/>
          </p:nvSpPr>
          <p:spPr>
            <a:xfrm flipH="1">
              <a:off x="3229073" y="3609520"/>
              <a:ext cx="572917" cy="5729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Arc 63">
              <a:extLst>
                <a:ext uri="{FF2B5EF4-FFF2-40B4-BE49-F238E27FC236}">
                  <a16:creationId xmlns:a16="http://schemas.microsoft.com/office/drawing/2014/main" id="{C11EB46B-18C6-4AB3-B72E-44116B931BBD}"/>
                </a:ext>
              </a:extLst>
            </p:cNvPr>
            <p:cNvSpPr/>
            <p:nvPr/>
          </p:nvSpPr>
          <p:spPr>
            <a:xfrm rot="8100000" flipH="1">
              <a:off x="3013984" y="3425199"/>
              <a:ext cx="936877" cy="936877"/>
            </a:xfrm>
            <a:prstGeom prst="arc">
              <a:avLst>
                <a:gd name="adj1" fmla="val 15767060"/>
                <a:gd name="adj2" fmla="val 231555"/>
              </a:avLst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0" name="Straight Connector 95">
              <a:extLst>
                <a:ext uri="{FF2B5EF4-FFF2-40B4-BE49-F238E27FC236}">
                  <a16:creationId xmlns:a16="http://schemas.microsoft.com/office/drawing/2014/main" id="{18F08DA1-993C-4435-90C0-B5E2DC2075BD}"/>
                </a:ext>
              </a:extLst>
            </p:cNvPr>
            <p:cNvCxnSpPr>
              <a:cxnSpLocks/>
            </p:cNvCxnSpPr>
            <p:nvPr/>
          </p:nvCxnSpPr>
          <p:spPr>
            <a:xfrm>
              <a:off x="3914813" y="3905372"/>
              <a:ext cx="720000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83465460-C658-44A5-9849-A6908D76C83B}"/>
              </a:ext>
            </a:extLst>
          </p:cNvPr>
          <p:cNvGrpSpPr/>
          <p:nvPr/>
        </p:nvGrpSpPr>
        <p:grpSpPr>
          <a:xfrm flipH="1">
            <a:off x="7694813" y="3444482"/>
            <a:ext cx="1620829" cy="936877"/>
            <a:chOff x="3013984" y="3425199"/>
            <a:chExt cx="1620829" cy="936877"/>
          </a:xfrm>
        </p:grpSpPr>
        <p:sp>
          <p:nvSpPr>
            <p:cNvPr id="222" name="Oval 75">
              <a:extLst>
                <a:ext uri="{FF2B5EF4-FFF2-40B4-BE49-F238E27FC236}">
                  <a16:creationId xmlns:a16="http://schemas.microsoft.com/office/drawing/2014/main" id="{9D73BE44-19BF-4C26-98E6-7EEF89C64447}"/>
                </a:ext>
              </a:extLst>
            </p:cNvPr>
            <p:cNvSpPr/>
            <p:nvPr/>
          </p:nvSpPr>
          <p:spPr>
            <a:xfrm flipH="1">
              <a:off x="3229073" y="3609520"/>
              <a:ext cx="572917" cy="5729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Arc 63">
              <a:extLst>
                <a:ext uri="{FF2B5EF4-FFF2-40B4-BE49-F238E27FC236}">
                  <a16:creationId xmlns:a16="http://schemas.microsoft.com/office/drawing/2014/main" id="{3C5E3CA1-275C-4F2B-B6F9-6D584234916E}"/>
                </a:ext>
              </a:extLst>
            </p:cNvPr>
            <p:cNvSpPr/>
            <p:nvPr/>
          </p:nvSpPr>
          <p:spPr>
            <a:xfrm rot="8100000" flipH="1">
              <a:off x="3013984" y="3425199"/>
              <a:ext cx="936877" cy="936877"/>
            </a:xfrm>
            <a:prstGeom prst="arc">
              <a:avLst>
                <a:gd name="adj1" fmla="val 15767060"/>
                <a:gd name="adj2" fmla="val 231555"/>
              </a:avLst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4" name="Straight Connector 95">
              <a:extLst>
                <a:ext uri="{FF2B5EF4-FFF2-40B4-BE49-F238E27FC236}">
                  <a16:creationId xmlns:a16="http://schemas.microsoft.com/office/drawing/2014/main" id="{7C9E3E01-2414-473E-9972-4F3AC2FAF8C0}"/>
                </a:ext>
              </a:extLst>
            </p:cNvPr>
            <p:cNvCxnSpPr>
              <a:cxnSpLocks/>
            </p:cNvCxnSpPr>
            <p:nvPr/>
          </p:nvCxnSpPr>
          <p:spPr>
            <a:xfrm>
              <a:off x="3914813" y="3905372"/>
              <a:ext cx="720000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105">
            <a:extLst>
              <a:ext uri="{FF2B5EF4-FFF2-40B4-BE49-F238E27FC236}">
                <a16:creationId xmlns:a16="http://schemas.microsoft.com/office/drawing/2014/main" id="{1DE89CDB-BA06-441D-A4A1-707A10432681}"/>
              </a:ext>
            </a:extLst>
          </p:cNvPr>
          <p:cNvGrpSpPr/>
          <p:nvPr/>
        </p:nvGrpSpPr>
        <p:grpSpPr>
          <a:xfrm>
            <a:off x="4508521" y="2962085"/>
            <a:ext cx="3174618" cy="1941592"/>
            <a:chOff x="2975812" y="2736845"/>
            <a:chExt cx="3174618" cy="1941592"/>
          </a:xfrm>
        </p:grpSpPr>
        <p:grpSp>
          <p:nvGrpSpPr>
            <p:cNvPr id="226" name="Group 102">
              <a:extLst>
                <a:ext uri="{FF2B5EF4-FFF2-40B4-BE49-F238E27FC236}">
                  <a16:creationId xmlns:a16="http://schemas.microsoft.com/office/drawing/2014/main" id="{DBA0252D-D22F-4AC0-BF78-1FE30150655C}"/>
                </a:ext>
              </a:extLst>
            </p:cNvPr>
            <p:cNvGrpSpPr/>
            <p:nvPr/>
          </p:nvGrpSpPr>
          <p:grpSpPr>
            <a:xfrm>
              <a:off x="3163801" y="2903912"/>
              <a:ext cx="2808230" cy="1622534"/>
              <a:chOff x="3163801" y="2903912"/>
              <a:chExt cx="2808230" cy="1622534"/>
            </a:xfrm>
          </p:grpSpPr>
          <p:sp>
            <p:nvSpPr>
              <p:cNvPr id="229" name="Oval 3">
                <a:extLst>
                  <a:ext uri="{FF2B5EF4-FFF2-40B4-BE49-F238E27FC236}">
                    <a16:creationId xmlns:a16="http://schemas.microsoft.com/office/drawing/2014/main" id="{EEBB710B-24EC-4168-837C-BF3AC81BDCEF}"/>
                  </a:ext>
                </a:extLst>
              </p:cNvPr>
              <p:cNvSpPr/>
              <p:nvPr/>
            </p:nvSpPr>
            <p:spPr>
              <a:xfrm>
                <a:off x="3163801" y="2903912"/>
                <a:ext cx="1622533" cy="1622534"/>
              </a:xfrm>
              <a:prstGeom prst="ellipse">
                <a:avLst/>
              </a:prstGeom>
              <a:solidFill>
                <a:schemeClr val="accent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0" name="Oval 42">
                <a:extLst>
                  <a:ext uri="{FF2B5EF4-FFF2-40B4-BE49-F238E27FC236}">
                    <a16:creationId xmlns:a16="http://schemas.microsoft.com/office/drawing/2014/main" id="{111CAC71-E99F-4127-BD63-69BF435BF485}"/>
                  </a:ext>
                </a:extLst>
              </p:cNvPr>
              <p:cNvSpPr/>
              <p:nvPr/>
            </p:nvSpPr>
            <p:spPr>
              <a:xfrm>
                <a:off x="4349498" y="2903912"/>
                <a:ext cx="1622533" cy="1622534"/>
              </a:xfrm>
              <a:prstGeom prst="ellipse">
                <a:avLst/>
              </a:prstGeom>
              <a:solidFill>
                <a:schemeClr val="accent2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7" name="Arc 46">
              <a:extLst>
                <a:ext uri="{FF2B5EF4-FFF2-40B4-BE49-F238E27FC236}">
                  <a16:creationId xmlns:a16="http://schemas.microsoft.com/office/drawing/2014/main" id="{005AE32A-B8CF-4F2D-B3B1-4DD201834494}"/>
                </a:ext>
              </a:extLst>
            </p:cNvPr>
            <p:cNvSpPr/>
            <p:nvPr/>
          </p:nvSpPr>
          <p:spPr>
            <a:xfrm rot="2700000" flipH="1" flipV="1">
              <a:off x="2975812" y="2736845"/>
              <a:ext cx="1941592" cy="1941591"/>
            </a:xfrm>
            <a:prstGeom prst="arc">
              <a:avLst>
                <a:gd name="adj1" fmla="val 13645212"/>
                <a:gd name="adj2" fmla="val 2561877"/>
              </a:avLst>
            </a:prstGeom>
            <a:ln w="1270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8" name="Arc 47">
              <a:extLst>
                <a:ext uri="{FF2B5EF4-FFF2-40B4-BE49-F238E27FC236}">
                  <a16:creationId xmlns:a16="http://schemas.microsoft.com/office/drawing/2014/main" id="{D007E3EE-BC8A-4370-863D-EBB14EA13726}"/>
                </a:ext>
              </a:extLst>
            </p:cNvPr>
            <p:cNvSpPr/>
            <p:nvPr/>
          </p:nvSpPr>
          <p:spPr>
            <a:xfrm rot="18900000" flipV="1">
              <a:off x="4208838" y="2736845"/>
              <a:ext cx="1941592" cy="1941591"/>
            </a:xfrm>
            <a:prstGeom prst="arc">
              <a:avLst>
                <a:gd name="adj1" fmla="val 13645212"/>
                <a:gd name="adj2" fmla="val 2561877"/>
              </a:avLst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1" name="Group 21">
            <a:extLst>
              <a:ext uri="{FF2B5EF4-FFF2-40B4-BE49-F238E27FC236}">
                <a16:creationId xmlns:a16="http://schemas.microsoft.com/office/drawing/2014/main" id="{FAF3C209-4B3F-4F00-9B99-510398F34A81}"/>
              </a:ext>
            </a:extLst>
          </p:cNvPr>
          <p:cNvGrpSpPr/>
          <p:nvPr/>
        </p:nvGrpSpPr>
        <p:grpSpPr>
          <a:xfrm>
            <a:off x="927907" y="3383317"/>
            <a:ext cx="2066660" cy="1120762"/>
            <a:chOff x="575693" y="4105536"/>
            <a:chExt cx="1625933" cy="1120762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E38E67C7-AF9E-4B7D-AC9E-5B4B50FD239A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19A7D347-FD56-4793-8CF8-4BB51F73C5B6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4" name="Group 24">
            <a:extLst>
              <a:ext uri="{FF2B5EF4-FFF2-40B4-BE49-F238E27FC236}">
                <a16:creationId xmlns:a16="http://schemas.microsoft.com/office/drawing/2014/main" id="{5A01053F-4AB7-48A4-BF45-7A2FE00B9CD8}"/>
              </a:ext>
            </a:extLst>
          </p:cNvPr>
          <p:cNvGrpSpPr/>
          <p:nvPr/>
        </p:nvGrpSpPr>
        <p:grpSpPr>
          <a:xfrm>
            <a:off x="1591277" y="1854065"/>
            <a:ext cx="2066660" cy="1120762"/>
            <a:chOff x="575693" y="4105536"/>
            <a:chExt cx="1625933" cy="1120762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E7CB001-0567-4637-9295-3FCF814EFBE8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4B53796-3B20-47E4-A7C8-A24B78F407A3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7" name="Group 27">
            <a:extLst>
              <a:ext uri="{FF2B5EF4-FFF2-40B4-BE49-F238E27FC236}">
                <a16:creationId xmlns:a16="http://schemas.microsoft.com/office/drawing/2014/main" id="{30C29D99-CB4F-4B25-97FC-CB2C35405A79}"/>
              </a:ext>
            </a:extLst>
          </p:cNvPr>
          <p:cNvGrpSpPr/>
          <p:nvPr/>
        </p:nvGrpSpPr>
        <p:grpSpPr>
          <a:xfrm>
            <a:off x="1591277" y="4965320"/>
            <a:ext cx="2066660" cy="1120762"/>
            <a:chOff x="575693" y="4105536"/>
            <a:chExt cx="1625933" cy="1120762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C406CAF0-6E47-423E-8B2D-0164A358D4E9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BFA3CB5-34CF-48D3-9867-3793E24B84C1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0" name="Group 30">
            <a:extLst>
              <a:ext uri="{FF2B5EF4-FFF2-40B4-BE49-F238E27FC236}">
                <a16:creationId xmlns:a16="http://schemas.microsoft.com/office/drawing/2014/main" id="{EAAA1772-18CB-4EA7-9986-F67F44A688FF}"/>
              </a:ext>
            </a:extLst>
          </p:cNvPr>
          <p:cNvGrpSpPr/>
          <p:nvPr/>
        </p:nvGrpSpPr>
        <p:grpSpPr>
          <a:xfrm>
            <a:off x="9214166" y="3383317"/>
            <a:ext cx="2160622" cy="1120762"/>
            <a:chOff x="575693" y="4105536"/>
            <a:chExt cx="1625933" cy="1120762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956E9DC-4C45-4ADA-8162-D8BB360D6908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45315EA-8191-4E29-B20E-2C8AC9A923C3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3" name="Group 33">
            <a:extLst>
              <a:ext uri="{FF2B5EF4-FFF2-40B4-BE49-F238E27FC236}">
                <a16:creationId xmlns:a16="http://schemas.microsoft.com/office/drawing/2014/main" id="{743E4CEB-5EB1-42A9-9237-36AD330B633D}"/>
              </a:ext>
            </a:extLst>
          </p:cNvPr>
          <p:cNvGrpSpPr/>
          <p:nvPr/>
        </p:nvGrpSpPr>
        <p:grpSpPr>
          <a:xfrm>
            <a:off x="8539533" y="1854065"/>
            <a:ext cx="2160622" cy="1059206"/>
            <a:chOff x="575693" y="4105536"/>
            <a:chExt cx="1625933" cy="1059206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928A040-48EA-40B0-AD60-4A4EBA6B9D95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944B848E-4253-4725-9EEC-6C78DB3CB8A9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6" name="Group 36">
            <a:extLst>
              <a:ext uri="{FF2B5EF4-FFF2-40B4-BE49-F238E27FC236}">
                <a16:creationId xmlns:a16="http://schemas.microsoft.com/office/drawing/2014/main" id="{41E812EA-9242-4894-9290-02023B1606A4}"/>
              </a:ext>
            </a:extLst>
          </p:cNvPr>
          <p:cNvGrpSpPr/>
          <p:nvPr/>
        </p:nvGrpSpPr>
        <p:grpSpPr>
          <a:xfrm>
            <a:off x="8539533" y="4965320"/>
            <a:ext cx="2160622" cy="1120762"/>
            <a:chOff x="575693" y="4105536"/>
            <a:chExt cx="1625933" cy="1120762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5CCFC03F-A983-46FF-B2BF-430E2B45FEDA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2EC93AE3-984F-4338-B7F1-15DF328F8410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9" name="Oval 27">
            <a:extLst>
              <a:ext uri="{FF2B5EF4-FFF2-40B4-BE49-F238E27FC236}">
                <a16:creationId xmlns:a16="http://schemas.microsoft.com/office/drawing/2014/main" id="{96000D91-5C1B-4937-8451-B8EAF8AE8C03}"/>
              </a:ext>
            </a:extLst>
          </p:cNvPr>
          <p:cNvSpPr/>
          <p:nvPr/>
        </p:nvSpPr>
        <p:spPr>
          <a:xfrm>
            <a:off x="6729036" y="3691094"/>
            <a:ext cx="287569" cy="546890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0" name="Chord 14">
            <a:extLst>
              <a:ext uri="{FF2B5EF4-FFF2-40B4-BE49-F238E27FC236}">
                <a16:creationId xmlns:a16="http://schemas.microsoft.com/office/drawing/2014/main" id="{6656A462-426B-4331-A9C5-61E82860509C}"/>
              </a:ext>
            </a:extLst>
          </p:cNvPr>
          <p:cNvSpPr/>
          <p:nvPr/>
        </p:nvSpPr>
        <p:spPr>
          <a:xfrm>
            <a:off x="5175055" y="3712361"/>
            <a:ext cx="413849" cy="52224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1" name="Parallelogram 15">
            <a:extLst>
              <a:ext uri="{FF2B5EF4-FFF2-40B4-BE49-F238E27FC236}">
                <a16:creationId xmlns:a16="http://schemas.microsoft.com/office/drawing/2014/main" id="{DFFC74E9-744B-4A86-A51E-5667F0C47F31}"/>
              </a:ext>
            </a:extLst>
          </p:cNvPr>
          <p:cNvSpPr/>
          <p:nvPr/>
        </p:nvSpPr>
        <p:spPr>
          <a:xfrm flipH="1">
            <a:off x="8646023" y="3761473"/>
            <a:ext cx="327286" cy="32728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2" name="Rectangle 7">
            <a:extLst>
              <a:ext uri="{FF2B5EF4-FFF2-40B4-BE49-F238E27FC236}">
                <a16:creationId xmlns:a16="http://schemas.microsoft.com/office/drawing/2014/main" id="{8C28605E-4675-4071-AD8C-E1BE8631D10B}"/>
              </a:ext>
            </a:extLst>
          </p:cNvPr>
          <p:cNvSpPr/>
          <p:nvPr/>
        </p:nvSpPr>
        <p:spPr>
          <a:xfrm>
            <a:off x="3247721" y="3770493"/>
            <a:ext cx="294681" cy="29468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3" name="Rounded Rectangle 10">
            <a:extLst>
              <a:ext uri="{FF2B5EF4-FFF2-40B4-BE49-F238E27FC236}">
                <a16:creationId xmlns:a16="http://schemas.microsoft.com/office/drawing/2014/main" id="{8D4D44E5-13B9-490B-889C-9AF03E913F97}"/>
              </a:ext>
            </a:extLst>
          </p:cNvPr>
          <p:cNvSpPr/>
          <p:nvPr/>
        </p:nvSpPr>
        <p:spPr>
          <a:xfrm>
            <a:off x="3933356" y="2265048"/>
            <a:ext cx="232568" cy="307777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4" name="Rounded Rectangle 32">
            <a:extLst>
              <a:ext uri="{FF2B5EF4-FFF2-40B4-BE49-F238E27FC236}">
                <a16:creationId xmlns:a16="http://schemas.microsoft.com/office/drawing/2014/main" id="{AA9CF7D5-EB40-4F80-8A55-85F7531D5C05}"/>
              </a:ext>
            </a:extLst>
          </p:cNvPr>
          <p:cNvSpPr/>
          <p:nvPr/>
        </p:nvSpPr>
        <p:spPr>
          <a:xfrm>
            <a:off x="7994953" y="2264740"/>
            <a:ext cx="295227" cy="29522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5" name="Rectangle 16">
            <a:extLst>
              <a:ext uri="{FF2B5EF4-FFF2-40B4-BE49-F238E27FC236}">
                <a16:creationId xmlns:a16="http://schemas.microsoft.com/office/drawing/2014/main" id="{C5129AB3-FF6C-4C43-AD8C-887F712A1D5A}"/>
              </a:ext>
            </a:extLst>
          </p:cNvPr>
          <p:cNvSpPr/>
          <p:nvPr/>
        </p:nvSpPr>
        <p:spPr>
          <a:xfrm rot="2700000">
            <a:off x="8023658" y="5257255"/>
            <a:ext cx="243329" cy="43624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6" name="Rectangle 9">
            <a:extLst>
              <a:ext uri="{FF2B5EF4-FFF2-40B4-BE49-F238E27FC236}">
                <a16:creationId xmlns:a16="http://schemas.microsoft.com/office/drawing/2014/main" id="{C4FD595D-6EBC-408A-9808-62BA4B67BB41}"/>
              </a:ext>
            </a:extLst>
          </p:cNvPr>
          <p:cNvSpPr/>
          <p:nvPr/>
        </p:nvSpPr>
        <p:spPr>
          <a:xfrm>
            <a:off x="3918233" y="5318507"/>
            <a:ext cx="301473" cy="28220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11204</TotalTime>
  <Words>134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15</cp:revision>
  <dcterms:created xsi:type="dcterms:W3CDTF">2018-02-18T19:39:47Z</dcterms:created>
  <dcterms:modified xsi:type="dcterms:W3CDTF">2018-05-14T01:44:06Z</dcterms:modified>
</cp:coreProperties>
</file>