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82" name="Group 7">
            <a:extLst>
              <a:ext uri="{FF2B5EF4-FFF2-40B4-BE49-F238E27FC236}">
                <a16:creationId xmlns:a16="http://schemas.microsoft.com/office/drawing/2014/main" id="{9F50450D-0564-419E-8956-9AE7598510DE}"/>
              </a:ext>
            </a:extLst>
          </p:cNvPr>
          <p:cNvGrpSpPr/>
          <p:nvPr/>
        </p:nvGrpSpPr>
        <p:grpSpPr>
          <a:xfrm>
            <a:off x="4951316" y="2768392"/>
            <a:ext cx="2272389" cy="2272388"/>
            <a:chOff x="3427315" y="2569217"/>
            <a:chExt cx="2272389" cy="2272388"/>
          </a:xfrm>
        </p:grpSpPr>
        <p:sp>
          <p:nvSpPr>
            <p:cNvPr id="83" name="Oval 18">
              <a:extLst>
                <a:ext uri="{FF2B5EF4-FFF2-40B4-BE49-F238E27FC236}">
                  <a16:creationId xmlns:a16="http://schemas.microsoft.com/office/drawing/2014/main" id="{1696E7B9-8930-43C4-985E-031125B1415A}"/>
                </a:ext>
              </a:extLst>
            </p:cNvPr>
            <p:cNvSpPr/>
            <p:nvPr/>
          </p:nvSpPr>
          <p:spPr>
            <a:xfrm flipH="1">
              <a:off x="3849091" y="2990991"/>
              <a:ext cx="1428837" cy="142883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Oval 2">
              <a:extLst>
                <a:ext uri="{FF2B5EF4-FFF2-40B4-BE49-F238E27FC236}">
                  <a16:creationId xmlns:a16="http://schemas.microsoft.com/office/drawing/2014/main" id="{865211CB-60ED-4618-A90A-149108B33927}"/>
                </a:ext>
              </a:extLst>
            </p:cNvPr>
            <p:cNvSpPr/>
            <p:nvPr/>
          </p:nvSpPr>
          <p:spPr>
            <a:xfrm>
              <a:off x="3735417" y="2877318"/>
              <a:ext cx="1656184" cy="16561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Arc 20">
              <a:extLst>
                <a:ext uri="{FF2B5EF4-FFF2-40B4-BE49-F238E27FC236}">
                  <a16:creationId xmlns:a16="http://schemas.microsoft.com/office/drawing/2014/main" id="{4FDAB403-2964-452F-8D1C-308FC3843E31}"/>
                </a:ext>
              </a:extLst>
            </p:cNvPr>
            <p:cNvSpPr/>
            <p:nvPr/>
          </p:nvSpPr>
          <p:spPr>
            <a:xfrm rot="18900000">
              <a:off x="3584167" y="2726068"/>
              <a:ext cx="1958684" cy="1958684"/>
            </a:xfrm>
            <a:prstGeom prst="arc">
              <a:avLst>
                <a:gd name="adj1" fmla="val 16929681"/>
                <a:gd name="adj2" fmla="val 20832908"/>
              </a:avLst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Arc 21">
              <a:extLst>
                <a:ext uri="{FF2B5EF4-FFF2-40B4-BE49-F238E27FC236}">
                  <a16:creationId xmlns:a16="http://schemas.microsoft.com/office/drawing/2014/main" id="{0ACF1CA0-AB9A-4F31-A592-EEDDD2A81900}"/>
                </a:ext>
              </a:extLst>
            </p:cNvPr>
            <p:cNvSpPr/>
            <p:nvPr/>
          </p:nvSpPr>
          <p:spPr>
            <a:xfrm rot="11700000">
              <a:off x="3584167" y="2726068"/>
              <a:ext cx="1958684" cy="1958684"/>
            </a:xfrm>
            <a:prstGeom prst="arc">
              <a:avLst>
                <a:gd name="adj1" fmla="val 16929681"/>
                <a:gd name="adj2" fmla="val 20832908"/>
              </a:avLst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Arc 22">
              <a:extLst>
                <a:ext uri="{FF2B5EF4-FFF2-40B4-BE49-F238E27FC236}">
                  <a16:creationId xmlns:a16="http://schemas.microsoft.com/office/drawing/2014/main" id="{EDF0C47F-2F35-473E-B221-E5A593235EF8}"/>
                </a:ext>
              </a:extLst>
            </p:cNvPr>
            <p:cNvSpPr/>
            <p:nvPr/>
          </p:nvSpPr>
          <p:spPr>
            <a:xfrm rot="4500000">
              <a:off x="3584167" y="2726068"/>
              <a:ext cx="1958684" cy="1958684"/>
            </a:xfrm>
            <a:prstGeom prst="arc">
              <a:avLst>
                <a:gd name="adj1" fmla="val 16929681"/>
                <a:gd name="adj2" fmla="val 20832908"/>
              </a:avLst>
            </a:prstGeom>
            <a:ln w="1270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Arc 23">
              <a:extLst>
                <a:ext uri="{FF2B5EF4-FFF2-40B4-BE49-F238E27FC236}">
                  <a16:creationId xmlns:a16="http://schemas.microsoft.com/office/drawing/2014/main" id="{99A8A1B4-87E6-48E1-80E5-F92034F6FBD4}"/>
                </a:ext>
              </a:extLst>
            </p:cNvPr>
            <p:cNvSpPr/>
            <p:nvPr/>
          </p:nvSpPr>
          <p:spPr>
            <a:xfrm rot="8100000">
              <a:off x="3427315" y="2569217"/>
              <a:ext cx="2272388" cy="2272388"/>
            </a:xfrm>
            <a:prstGeom prst="arc">
              <a:avLst>
                <a:gd name="adj1" fmla="val 16929681"/>
                <a:gd name="adj2" fmla="val 20832908"/>
              </a:avLst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Arc 24">
              <a:extLst>
                <a:ext uri="{FF2B5EF4-FFF2-40B4-BE49-F238E27FC236}">
                  <a16:creationId xmlns:a16="http://schemas.microsoft.com/office/drawing/2014/main" id="{C851E832-3A64-4559-B394-7ABC4EC5A054}"/>
                </a:ext>
              </a:extLst>
            </p:cNvPr>
            <p:cNvSpPr/>
            <p:nvPr/>
          </p:nvSpPr>
          <p:spPr>
            <a:xfrm rot="900000">
              <a:off x="3427316" y="2569217"/>
              <a:ext cx="2272388" cy="2272388"/>
            </a:xfrm>
            <a:prstGeom prst="arc">
              <a:avLst>
                <a:gd name="adj1" fmla="val 16929681"/>
                <a:gd name="adj2" fmla="val 20832908"/>
              </a:avLst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Arc 25">
              <a:extLst>
                <a:ext uri="{FF2B5EF4-FFF2-40B4-BE49-F238E27FC236}">
                  <a16:creationId xmlns:a16="http://schemas.microsoft.com/office/drawing/2014/main" id="{1268B1F2-241D-4A22-8BDF-1A1E7E3980BE}"/>
                </a:ext>
              </a:extLst>
            </p:cNvPr>
            <p:cNvSpPr/>
            <p:nvPr/>
          </p:nvSpPr>
          <p:spPr>
            <a:xfrm rot="15300000">
              <a:off x="3427317" y="2569216"/>
              <a:ext cx="2272386" cy="2272388"/>
            </a:xfrm>
            <a:prstGeom prst="arc">
              <a:avLst>
                <a:gd name="adj1" fmla="val 16929681"/>
                <a:gd name="adj2" fmla="val 20832908"/>
              </a:avLst>
            </a:prstGeom>
            <a:ln w="1270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Group 11">
            <a:extLst>
              <a:ext uri="{FF2B5EF4-FFF2-40B4-BE49-F238E27FC236}">
                <a16:creationId xmlns:a16="http://schemas.microsoft.com/office/drawing/2014/main" id="{E988FBCF-94D5-490B-B8CF-CBCCF12956F9}"/>
              </a:ext>
            </a:extLst>
          </p:cNvPr>
          <p:cNvGrpSpPr/>
          <p:nvPr/>
        </p:nvGrpSpPr>
        <p:grpSpPr>
          <a:xfrm>
            <a:off x="5619070" y="1680429"/>
            <a:ext cx="936877" cy="1239930"/>
            <a:chOff x="4095069" y="1481254"/>
            <a:chExt cx="936877" cy="1239930"/>
          </a:xfrm>
        </p:grpSpPr>
        <p:cxnSp>
          <p:nvCxnSpPr>
            <p:cNvPr id="92" name="Straight Connector 55">
              <a:extLst>
                <a:ext uri="{FF2B5EF4-FFF2-40B4-BE49-F238E27FC236}">
                  <a16:creationId xmlns:a16="http://schemas.microsoft.com/office/drawing/2014/main" id="{CC3BCEB0-11FD-4631-8668-1E30B65B158E}"/>
                </a:ext>
              </a:extLst>
            </p:cNvPr>
            <p:cNvCxnSpPr/>
            <p:nvPr/>
          </p:nvCxnSpPr>
          <p:spPr>
            <a:xfrm flipV="1">
              <a:off x="4563508" y="2421377"/>
              <a:ext cx="1" cy="299807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56">
              <a:extLst>
                <a:ext uri="{FF2B5EF4-FFF2-40B4-BE49-F238E27FC236}">
                  <a16:creationId xmlns:a16="http://schemas.microsoft.com/office/drawing/2014/main" id="{90F91295-A122-40F8-A566-CED6E1F374CC}"/>
                </a:ext>
              </a:extLst>
            </p:cNvPr>
            <p:cNvSpPr/>
            <p:nvPr/>
          </p:nvSpPr>
          <p:spPr>
            <a:xfrm flipH="1">
              <a:off x="4219037" y="1596729"/>
              <a:ext cx="705926" cy="70592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Arc 66">
              <a:extLst>
                <a:ext uri="{FF2B5EF4-FFF2-40B4-BE49-F238E27FC236}">
                  <a16:creationId xmlns:a16="http://schemas.microsoft.com/office/drawing/2014/main" id="{91B9CED0-ECB8-45E3-8041-E0F9D10B9017}"/>
                </a:ext>
              </a:extLst>
            </p:cNvPr>
            <p:cNvSpPr/>
            <p:nvPr/>
          </p:nvSpPr>
          <p:spPr>
            <a:xfrm rot="8222881">
              <a:off x="4095069" y="1481254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5" name="Group 12">
            <a:extLst>
              <a:ext uri="{FF2B5EF4-FFF2-40B4-BE49-F238E27FC236}">
                <a16:creationId xmlns:a16="http://schemas.microsoft.com/office/drawing/2014/main" id="{437CD6EF-E0C7-4D4F-9C72-1AE9FA5676B9}"/>
              </a:ext>
            </a:extLst>
          </p:cNvPr>
          <p:cNvGrpSpPr/>
          <p:nvPr/>
        </p:nvGrpSpPr>
        <p:grpSpPr>
          <a:xfrm>
            <a:off x="7086535" y="2575397"/>
            <a:ext cx="1244543" cy="936877"/>
            <a:chOff x="5562534" y="2376221"/>
            <a:chExt cx="1244543" cy="936877"/>
          </a:xfrm>
        </p:grpSpPr>
        <p:cxnSp>
          <p:nvCxnSpPr>
            <p:cNvPr id="96" name="Straight Connector 40">
              <a:extLst>
                <a:ext uri="{FF2B5EF4-FFF2-40B4-BE49-F238E27FC236}">
                  <a16:creationId xmlns:a16="http://schemas.microsoft.com/office/drawing/2014/main" id="{898BD949-A4FB-4CF7-869B-DA91F1D68F6A}"/>
                </a:ext>
              </a:extLst>
            </p:cNvPr>
            <p:cNvCxnSpPr/>
            <p:nvPr/>
          </p:nvCxnSpPr>
          <p:spPr>
            <a:xfrm flipV="1">
              <a:off x="5562534" y="3026229"/>
              <a:ext cx="337523" cy="125626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68">
              <a:extLst>
                <a:ext uri="{FF2B5EF4-FFF2-40B4-BE49-F238E27FC236}">
                  <a16:creationId xmlns:a16="http://schemas.microsoft.com/office/drawing/2014/main" id="{589D3A87-AE00-4A80-89FD-96BDF5C9E15B}"/>
                </a:ext>
              </a:extLst>
            </p:cNvPr>
            <p:cNvSpPr/>
            <p:nvPr/>
          </p:nvSpPr>
          <p:spPr>
            <a:xfrm rot="3872604" flipH="1">
              <a:off x="5985675" y="2491696"/>
              <a:ext cx="705926" cy="70592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Arc 69">
              <a:extLst>
                <a:ext uri="{FF2B5EF4-FFF2-40B4-BE49-F238E27FC236}">
                  <a16:creationId xmlns:a16="http://schemas.microsoft.com/office/drawing/2014/main" id="{2B0F4124-8217-4CBB-B312-1966E1E64453}"/>
                </a:ext>
              </a:extLst>
            </p:cNvPr>
            <p:cNvSpPr/>
            <p:nvPr/>
          </p:nvSpPr>
          <p:spPr>
            <a:xfrm rot="12095485">
              <a:off x="5870200" y="2376221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Group 9">
            <a:extLst>
              <a:ext uri="{FF2B5EF4-FFF2-40B4-BE49-F238E27FC236}">
                <a16:creationId xmlns:a16="http://schemas.microsoft.com/office/drawing/2014/main" id="{3088FBC5-6A93-4D79-9E10-1AF1DC412A5A}"/>
              </a:ext>
            </a:extLst>
          </p:cNvPr>
          <p:cNvGrpSpPr/>
          <p:nvPr/>
        </p:nvGrpSpPr>
        <p:grpSpPr>
          <a:xfrm>
            <a:off x="6904716" y="4443464"/>
            <a:ext cx="1448321" cy="980568"/>
            <a:chOff x="5380715" y="4244289"/>
            <a:chExt cx="1448321" cy="980568"/>
          </a:xfrm>
        </p:grpSpPr>
        <p:cxnSp>
          <p:nvCxnSpPr>
            <p:cNvPr id="100" name="Straight Connector 38">
              <a:extLst>
                <a:ext uri="{FF2B5EF4-FFF2-40B4-BE49-F238E27FC236}">
                  <a16:creationId xmlns:a16="http://schemas.microsoft.com/office/drawing/2014/main" id="{A8E25CAD-7E98-4A50-B2B7-0BA6FDE1E2C6}"/>
                </a:ext>
              </a:extLst>
            </p:cNvPr>
            <p:cNvCxnSpPr/>
            <p:nvPr/>
          </p:nvCxnSpPr>
          <p:spPr>
            <a:xfrm>
              <a:off x="5380715" y="4244289"/>
              <a:ext cx="567793" cy="289213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71">
              <a:extLst>
                <a:ext uri="{FF2B5EF4-FFF2-40B4-BE49-F238E27FC236}">
                  <a16:creationId xmlns:a16="http://schemas.microsoft.com/office/drawing/2014/main" id="{7FAF8B54-8F4C-462A-B68C-F82C51F73170}"/>
                </a:ext>
              </a:extLst>
            </p:cNvPr>
            <p:cNvSpPr/>
            <p:nvPr/>
          </p:nvSpPr>
          <p:spPr>
            <a:xfrm rot="7112332" flipH="1">
              <a:off x="6007635" y="4403455"/>
              <a:ext cx="705926" cy="70592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Arc 72">
              <a:extLst>
                <a:ext uri="{FF2B5EF4-FFF2-40B4-BE49-F238E27FC236}">
                  <a16:creationId xmlns:a16="http://schemas.microsoft.com/office/drawing/2014/main" id="{3E243F71-6967-4A53-ACDC-01965C7EBB23}"/>
                </a:ext>
              </a:extLst>
            </p:cNvPr>
            <p:cNvSpPr/>
            <p:nvPr/>
          </p:nvSpPr>
          <p:spPr>
            <a:xfrm rot="15335213">
              <a:off x="5892159" y="4287980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Group 8">
            <a:extLst>
              <a:ext uri="{FF2B5EF4-FFF2-40B4-BE49-F238E27FC236}">
                <a16:creationId xmlns:a16="http://schemas.microsoft.com/office/drawing/2014/main" id="{4A878266-5CFA-409E-9B23-DE041B051669}"/>
              </a:ext>
            </a:extLst>
          </p:cNvPr>
          <p:cNvGrpSpPr/>
          <p:nvPr/>
        </p:nvGrpSpPr>
        <p:grpSpPr>
          <a:xfrm>
            <a:off x="5619070" y="5028986"/>
            <a:ext cx="936877" cy="1237833"/>
            <a:chOff x="4095069" y="4829810"/>
            <a:chExt cx="936877" cy="1237833"/>
          </a:xfrm>
        </p:grpSpPr>
        <p:cxnSp>
          <p:nvCxnSpPr>
            <p:cNvPr id="104" name="Straight Connector 51">
              <a:extLst>
                <a:ext uri="{FF2B5EF4-FFF2-40B4-BE49-F238E27FC236}">
                  <a16:creationId xmlns:a16="http://schemas.microsoft.com/office/drawing/2014/main" id="{78BE5A08-29E1-45A8-81E7-EE8135A51830}"/>
                </a:ext>
              </a:extLst>
            </p:cNvPr>
            <p:cNvCxnSpPr/>
            <p:nvPr/>
          </p:nvCxnSpPr>
          <p:spPr>
            <a:xfrm flipV="1">
              <a:off x="4563509" y="4829810"/>
              <a:ext cx="1" cy="299807"/>
            </a:xfrm>
            <a:prstGeom prst="line">
              <a:avLst/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74">
              <a:extLst>
                <a:ext uri="{FF2B5EF4-FFF2-40B4-BE49-F238E27FC236}">
                  <a16:creationId xmlns:a16="http://schemas.microsoft.com/office/drawing/2014/main" id="{9A90EDAF-1C16-4417-BA98-8E5229C87918}"/>
                </a:ext>
              </a:extLst>
            </p:cNvPr>
            <p:cNvSpPr/>
            <p:nvPr/>
          </p:nvSpPr>
          <p:spPr>
            <a:xfrm rot="10800000" flipH="1">
              <a:off x="4210545" y="5246241"/>
              <a:ext cx="705926" cy="70592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6" name="Arc 77">
              <a:extLst>
                <a:ext uri="{FF2B5EF4-FFF2-40B4-BE49-F238E27FC236}">
                  <a16:creationId xmlns:a16="http://schemas.microsoft.com/office/drawing/2014/main" id="{D1B40516-7116-4F6E-A3C8-C09A273F6163}"/>
                </a:ext>
              </a:extLst>
            </p:cNvPr>
            <p:cNvSpPr/>
            <p:nvPr/>
          </p:nvSpPr>
          <p:spPr>
            <a:xfrm rot="19022881">
              <a:off x="4095069" y="5130766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7" name="Group 5">
            <a:extLst>
              <a:ext uri="{FF2B5EF4-FFF2-40B4-BE49-F238E27FC236}">
                <a16:creationId xmlns:a16="http://schemas.microsoft.com/office/drawing/2014/main" id="{813B1D43-1A98-4836-9DB7-F1AE8B1BE05E}"/>
              </a:ext>
            </a:extLst>
          </p:cNvPr>
          <p:cNvGrpSpPr/>
          <p:nvPr/>
        </p:nvGrpSpPr>
        <p:grpSpPr>
          <a:xfrm>
            <a:off x="3919148" y="2520558"/>
            <a:ext cx="1168740" cy="936877"/>
            <a:chOff x="2395148" y="2321382"/>
            <a:chExt cx="1168740" cy="936877"/>
          </a:xfrm>
        </p:grpSpPr>
        <p:sp>
          <p:nvSpPr>
            <p:cNvPr id="108" name="Oval 79">
              <a:extLst>
                <a:ext uri="{FF2B5EF4-FFF2-40B4-BE49-F238E27FC236}">
                  <a16:creationId xmlns:a16="http://schemas.microsoft.com/office/drawing/2014/main" id="{12704F50-FB0E-4B0E-968D-5063A1E490B4}"/>
                </a:ext>
              </a:extLst>
            </p:cNvPr>
            <p:cNvSpPr/>
            <p:nvPr/>
          </p:nvSpPr>
          <p:spPr>
            <a:xfrm rot="17727396">
              <a:off x="2510624" y="2436857"/>
              <a:ext cx="705926" cy="70592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9" name="Straight Connector 27">
              <a:extLst>
                <a:ext uri="{FF2B5EF4-FFF2-40B4-BE49-F238E27FC236}">
                  <a16:creationId xmlns:a16="http://schemas.microsoft.com/office/drawing/2014/main" id="{9C93D100-DA99-4891-A38A-88D8E1606BC9}"/>
                </a:ext>
              </a:extLst>
            </p:cNvPr>
            <p:cNvCxnSpPr/>
            <p:nvPr/>
          </p:nvCxnSpPr>
          <p:spPr>
            <a:xfrm>
              <a:off x="3275856" y="2990991"/>
              <a:ext cx="288032" cy="149977"/>
            </a:xfrm>
            <a:prstGeom prst="line">
              <a:avLst/>
            </a:prstGeom>
            <a:ln w="1270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Arc 80">
              <a:extLst>
                <a:ext uri="{FF2B5EF4-FFF2-40B4-BE49-F238E27FC236}">
                  <a16:creationId xmlns:a16="http://schemas.microsoft.com/office/drawing/2014/main" id="{8C87C2CD-A0CD-4830-A8F6-300793FF4D96}"/>
                </a:ext>
              </a:extLst>
            </p:cNvPr>
            <p:cNvSpPr/>
            <p:nvPr/>
          </p:nvSpPr>
          <p:spPr>
            <a:xfrm rot="9504515" flipH="1">
              <a:off x="2395148" y="2321382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Group 6">
            <a:extLst>
              <a:ext uri="{FF2B5EF4-FFF2-40B4-BE49-F238E27FC236}">
                <a16:creationId xmlns:a16="http://schemas.microsoft.com/office/drawing/2014/main" id="{BFC38CF0-D0C7-4BD3-A7B8-1C76F073F577}"/>
              </a:ext>
            </a:extLst>
          </p:cNvPr>
          <p:cNvGrpSpPr/>
          <p:nvPr/>
        </p:nvGrpSpPr>
        <p:grpSpPr>
          <a:xfrm>
            <a:off x="3800765" y="4430079"/>
            <a:ext cx="1446595" cy="1021138"/>
            <a:chOff x="2276764" y="4230904"/>
            <a:chExt cx="1446595" cy="1021138"/>
          </a:xfrm>
        </p:grpSpPr>
        <p:cxnSp>
          <p:nvCxnSpPr>
            <p:cNvPr id="112" name="Straight Connector 45">
              <a:extLst>
                <a:ext uri="{FF2B5EF4-FFF2-40B4-BE49-F238E27FC236}">
                  <a16:creationId xmlns:a16="http://schemas.microsoft.com/office/drawing/2014/main" id="{5EAAA28C-7A59-4A10-83D3-B9506F75B5E8}"/>
                </a:ext>
              </a:extLst>
            </p:cNvPr>
            <p:cNvCxnSpPr/>
            <p:nvPr/>
          </p:nvCxnSpPr>
          <p:spPr>
            <a:xfrm flipV="1">
              <a:off x="3156857" y="4230904"/>
              <a:ext cx="566502" cy="33021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82">
              <a:extLst>
                <a:ext uri="{FF2B5EF4-FFF2-40B4-BE49-F238E27FC236}">
                  <a16:creationId xmlns:a16="http://schemas.microsoft.com/office/drawing/2014/main" id="{D90AE86A-0E07-4B12-88E5-114E050B22D6}"/>
                </a:ext>
              </a:extLst>
            </p:cNvPr>
            <p:cNvSpPr/>
            <p:nvPr/>
          </p:nvSpPr>
          <p:spPr>
            <a:xfrm rot="14487668">
              <a:off x="2392239" y="4430640"/>
              <a:ext cx="705926" cy="70592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4" name="Arc 83">
              <a:extLst>
                <a:ext uri="{FF2B5EF4-FFF2-40B4-BE49-F238E27FC236}">
                  <a16:creationId xmlns:a16="http://schemas.microsoft.com/office/drawing/2014/main" id="{E3818901-6955-46B5-A0CF-B266208EE348}"/>
                </a:ext>
              </a:extLst>
            </p:cNvPr>
            <p:cNvSpPr/>
            <p:nvPr/>
          </p:nvSpPr>
          <p:spPr>
            <a:xfrm rot="6264787" flipH="1">
              <a:off x="2276764" y="4315165"/>
              <a:ext cx="936877" cy="936877"/>
            </a:xfrm>
            <a:prstGeom prst="arc">
              <a:avLst>
                <a:gd name="adj1" fmla="val 15767060"/>
                <a:gd name="adj2" fmla="val 231555"/>
              </a:avLst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Group 84">
            <a:extLst>
              <a:ext uri="{FF2B5EF4-FFF2-40B4-BE49-F238E27FC236}">
                <a16:creationId xmlns:a16="http://schemas.microsoft.com/office/drawing/2014/main" id="{75614555-B580-4132-83E6-EBD400636052}"/>
              </a:ext>
            </a:extLst>
          </p:cNvPr>
          <p:cNvGrpSpPr/>
          <p:nvPr/>
        </p:nvGrpSpPr>
        <p:grpSpPr>
          <a:xfrm>
            <a:off x="6672064" y="1827725"/>
            <a:ext cx="3059832" cy="718772"/>
            <a:chOff x="575693" y="4138194"/>
            <a:chExt cx="3059832" cy="71877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A5B4029-AFE1-4063-B93C-A30B126C5AA3}"/>
                </a:ext>
              </a:extLst>
            </p:cNvPr>
            <p:cNvSpPr txBox="1"/>
            <p:nvPr/>
          </p:nvSpPr>
          <p:spPr>
            <a:xfrm>
              <a:off x="578398" y="4395301"/>
              <a:ext cx="3043651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9A7E468-776C-435A-B11B-D27B0E4F7906}"/>
                </a:ext>
              </a:extLst>
            </p:cNvPr>
            <p:cNvSpPr txBox="1"/>
            <p:nvPr/>
          </p:nvSpPr>
          <p:spPr>
            <a:xfrm>
              <a:off x="575693" y="4138194"/>
              <a:ext cx="305983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8" name="Group 87">
            <a:extLst>
              <a:ext uri="{FF2B5EF4-FFF2-40B4-BE49-F238E27FC236}">
                <a16:creationId xmlns:a16="http://schemas.microsoft.com/office/drawing/2014/main" id="{46BFB29B-6091-4134-9C59-D74290B53FF2}"/>
              </a:ext>
            </a:extLst>
          </p:cNvPr>
          <p:cNvGrpSpPr/>
          <p:nvPr/>
        </p:nvGrpSpPr>
        <p:grpSpPr>
          <a:xfrm>
            <a:off x="8421021" y="2620064"/>
            <a:ext cx="3043650" cy="718772"/>
            <a:chOff x="575693" y="4138194"/>
            <a:chExt cx="2155442" cy="71877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4216B62-D73A-4A94-B335-4C78774C0897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FAC99F-63D0-4E46-B6A7-5ECA96216BF5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1" name="Group 90">
            <a:extLst>
              <a:ext uri="{FF2B5EF4-FFF2-40B4-BE49-F238E27FC236}">
                <a16:creationId xmlns:a16="http://schemas.microsoft.com/office/drawing/2014/main" id="{5FFEBB70-DDFF-47BC-90A6-0DB1CEB37668}"/>
              </a:ext>
            </a:extLst>
          </p:cNvPr>
          <p:cNvGrpSpPr/>
          <p:nvPr/>
        </p:nvGrpSpPr>
        <p:grpSpPr>
          <a:xfrm>
            <a:off x="8442793" y="4538447"/>
            <a:ext cx="3043650" cy="718772"/>
            <a:chOff x="575693" y="4138194"/>
            <a:chExt cx="2155442" cy="71877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7C2DBD5-4E97-4DA4-981F-779BD5E5D061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F283356-95D8-4FA9-A152-B509A34D2439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4" name="Group 93">
            <a:extLst>
              <a:ext uri="{FF2B5EF4-FFF2-40B4-BE49-F238E27FC236}">
                <a16:creationId xmlns:a16="http://schemas.microsoft.com/office/drawing/2014/main" id="{445D5DF5-009E-4D5D-8184-621996B6082C}"/>
              </a:ext>
            </a:extLst>
          </p:cNvPr>
          <p:cNvGrpSpPr/>
          <p:nvPr/>
        </p:nvGrpSpPr>
        <p:grpSpPr>
          <a:xfrm>
            <a:off x="2460104" y="5460461"/>
            <a:ext cx="3059832" cy="718772"/>
            <a:chOff x="575693" y="4138194"/>
            <a:chExt cx="3059832" cy="71877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29B4B98-A591-4FB3-9A19-1DF7825CC501}"/>
                </a:ext>
              </a:extLst>
            </p:cNvPr>
            <p:cNvSpPr txBox="1"/>
            <p:nvPr/>
          </p:nvSpPr>
          <p:spPr>
            <a:xfrm>
              <a:off x="578398" y="4395301"/>
              <a:ext cx="3043651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D488764-FFAE-4ED3-8B97-EAB19A349527}"/>
                </a:ext>
              </a:extLst>
            </p:cNvPr>
            <p:cNvSpPr txBox="1"/>
            <p:nvPr/>
          </p:nvSpPr>
          <p:spPr>
            <a:xfrm>
              <a:off x="575693" y="4138194"/>
              <a:ext cx="305983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7" name="Group 96">
            <a:extLst>
              <a:ext uri="{FF2B5EF4-FFF2-40B4-BE49-F238E27FC236}">
                <a16:creationId xmlns:a16="http://schemas.microsoft.com/office/drawing/2014/main" id="{61AA8C4D-2E64-4216-A373-AB46224E1D0B}"/>
              </a:ext>
            </a:extLst>
          </p:cNvPr>
          <p:cNvGrpSpPr/>
          <p:nvPr/>
        </p:nvGrpSpPr>
        <p:grpSpPr>
          <a:xfrm>
            <a:off x="770424" y="2565767"/>
            <a:ext cx="3059832" cy="718772"/>
            <a:chOff x="575693" y="4138194"/>
            <a:chExt cx="2155442" cy="718772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03CBF44-1759-4DFA-899E-1B28FB7ECA8D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BD099D5-C62F-416B-BEF0-44FFBEDB862C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0" name="Group 99">
            <a:extLst>
              <a:ext uri="{FF2B5EF4-FFF2-40B4-BE49-F238E27FC236}">
                <a16:creationId xmlns:a16="http://schemas.microsoft.com/office/drawing/2014/main" id="{D3426D2F-C6BC-4741-9D9E-29E83F692D6A}"/>
              </a:ext>
            </a:extLst>
          </p:cNvPr>
          <p:cNvGrpSpPr/>
          <p:nvPr/>
        </p:nvGrpSpPr>
        <p:grpSpPr>
          <a:xfrm>
            <a:off x="654268" y="4531622"/>
            <a:ext cx="3059832" cy="687994"/>
            <a:chOff x="575693" y="4138194"/>
            <a:chExt cx="2155442" cy="68799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EC9D792-BAC2-494F-ADBA-CFB7774BD074}"/>
                </a:ext>
              </a:extLst>
            </p:cNvPr>
            <p:cNvSpPr txBox="1"/>
            <p:nvPr/>
          </p:nvSpPr>
          <p:spPr>
            <a:xfrm>
              <a:off x="578399" y="4395301"/>
              <a:ext cx="2144043" cy="43088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1D23B09-5377-44E1-8C5B-2C2C6AC7CCAE}"/>
                </a:ext>
              </a:extLst>
            </p:cNvPr>
            <p:cNvSpPr txBox="1"/>
            <p:nvPr/>
          </p:nvSpPr>
          <p:spPr>
            <a:xfrm>
              <a:off x="575693" y="4138194"/>
              <a:ext cx="2155442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3" name="Block Arc 14">
            <a:extLst>
              <a:ext uri="{FF2B5EF4-FFF2-40B4-BE49-F238E27FC236}">
                <a16:creationId xmlns:a16="http://schemas.microsoft.com/office/drawing/2014/main" id="{60234B0A-A74D-4DC3-A7EE-D42FC969E295}"/>
              </a:ext>
            </a:extLst>
          </p:cNvPr>
          <p:cNvSpPr/>
          <p:nvPr/>
        </p:nvSpPr>
        <p:spPr>
          <a:xfrm rot="16200000">
            <a:off x="5790594" y="3575465"/>
            <a:ext cx="610812" cy="61121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Parallelogram 15">
            <a:extLst>
              <a:ext uri="{FF2B5EF4-FFF2-40B4-BE49-F238E27FC236}">
                <a16:creationId xmlns:a16="http://schemas.microsoft.com/office/drawing/2014/main" id="{4ACA4DBD-158B-431A-B46F-125532DADC1E}"/>
              </a:ext>
            </a:extLst>
          </p:cNvPr>
          <p:cNvSpPr/>
          <p:nvPr/>
        </p:nvSpPr>
        <p:spPr>
          <a:xfrm flipH="1">
            <a:off x="5923714" y="1985306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5" name="Rectangle 30">
            <a:extLst>
              <a:ext uri="{FF2B5EF4-FFF2-40B4-BE49-F238E27FC236}">
                <a16:creationId xmlns:a16="http://schemas.microsoft.com/office/drawing/2014/main" id="{C2AA1801-00CB-40A2-9CA6-925C8184C0D6}"/>
              </a:ext>
            </a:extLst>
          </p:cNvPr>
          <p:cNvSpPr/>
          <p:nvPr/>
        </p:nvSpPr>
        <p:spPr>
          <a:xfrm>
            <a:off x="4117677" y="4815081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6" name="Frame 17">
            <a:extLst>
              <a:ext uri="{FF2B5EF4-FFF2-40B4-BE49-F238E27FC236}">
                <a16:creationId xmlns:a16="http://schemas.microsoft.com/office/drawing/2014/main" id="{1315DE72-7348-4BA5-BE10-0E8699E3C523}"/>
              </a:ext>
            </a:extLst>
          </p:cNvPr>
          <p:cNvSpPr/>
          <p:nvPr/>
        </p:nvSpPr>
        <p:spPr>
          <a:xfrm>
            <a:off x="4238458" y="2828831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7" name="Rectangle 130">
            <a:extLst>
              <a:ext uri="{FF2B5EF4-FFF2-40B4-BE49-F238E27FC236}">
                <a16:creationId xmlns:a16="http://schemas.microsoft.com/office/drawing/2014/main" id="{92082356-A59F-48CD-92CA-B198B332C771}"/>
              </a:ext>
            </a:extLst>
          </p:cNvPr>
          <p:cNvSpPr/>
          <p:nvPr/>
        </p:nvSpPr>
        <p:spPr>
          <a:xfrm>
            <a:off x="7674417" y="2871817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8" name="Isosceles Triangle 8">
            <a:extLst>
              <a:ext uri="{FF2B5EF4-FFF2-40B4-BE49-F238E27FC236}">
                <a16:creationId xmlns:a16="http://schemas.microsoft.com/office/drawing/2014/main" id="{E244D0BF-0CCF-48BB-8E99-C657D7D5DF73}"/>
              </a:ext>
            </a:extLst>
          </p:cNvPr>
          <p:cNvSpPr/>
          <p:nvPr/>
        </p:nvSpPr>
        <p:spPr>
          <a:xfrm rot="16200000">
            <a:off x="7717824" y="4748325"/>
            <a:ext cx="340647" cy="40614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9" name="Donut 39">
            <a:extLst>
              <a:ext uri="{FF2B5EF4-FFF2-40B4-BE49-F238E27FC236}">
                <a16:creationId xmlns:a16="http://schemas.microsoft.com/office/drawing/2014/main" id="{62FDBD1E-281D-49CC-A4E9-45AB712CBFCF}"/>
              </a:ext>
            </a:extLst>
          </p:cNvPr>
          <p:cNvSpPr/>
          <p:nvPr/>
        </p:nvSpPr>
        <p:spPr>
          <a:xfrm>
            <a:off x="5902087" y="5609732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11187</TotalTime>
  <Words>104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 Unicode MS</vt:lpstr>
      <vt:lpstr>FZShuTi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11</cp:revision>
  <dcterms:created xsi:type="dcterms:W3CDTF">2018-02-18T19:39:47Z</dcterms:created>
  <dcterms:modified xsi:type="dcterms:W3CDTF">2018-05-10T01:35:11Z</dcterms:modified>
</cp:coreProperties>
</file>