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226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0" y="200177"/>
            <a:ext cx="12192000" cy="7757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5674156-3125-48CE-B7AD-16F5FF6CA05A}"/>
              </a:ext>
            </a:extLst>
          </p:cNvPr>
          <p:cNvSpPr/>
          <p:nvPr userDrawn="1"/>
        </p:nvSpPr>
        <p:spPr>
          <a:xfrm>
            <a:off x="0" y="6597352"/>
            <a:ext cx="12192000" cy="2606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BEA53C6E-B822-48C1-AE43-123E9E431F6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0" y="1005381"/>
            <a:ext cx="12192000" cy="419379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Subtitle in this 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9917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93068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PPT Templates: Allppt.com</a:t>
            </a:r>
          </a:p>
        </p:txBody>
      </p:sp>
      <p:sp>
        <p:nvSpPr>
          <p:cNvPr id="53" name="Text Placeholder 52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/>
              <a:t>You can download professional PowerPoint diagrams for free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86476EE-9FD2-4CEA-A6D9-0AD39ADF3D03}"/>
              </a:ext>
            </a:extLst>
          </p:cNvPr>
          <p:cNvSpPr txBox="1"/>
          <p:nvPr/>
        </p:nvSpPr>
        <p:spPr>
          <a:xfrm>
            <a:off x="0" y="6599760"/>
            <a:ext cx="121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hlinkClick r:id="rId2"/>
              </a:rPr>
              <a:t>www.free-powerpoint-templates-design.com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grpSp>
        <p:nvGrpSpPr>
          <p:cNvPr id="120" name="Group 9">
            <a:extLst>
              <a:ext uri="{FF2B5EF4-FFF2-40B4-BE49-F238E27FC236}">
                <a16:creationId xmlns:a16="http://schemas.microsoft.com/office/drawing/2014/main" id="{1ECB79BB-0939-4D42-9382-1847F7F66EAD}"/>
              </a:ext>
            </a:extLst>
          </p:cNvPr>
          <p:cNvGrpSpPr/>
          <p:nvPr/>
        </p:nvGrpSpPr>
        <p:grpSpPr>
          <a:xfrm>
            <a:off x="1062689" y="2030854"/>
            <a:ext cx="1812725" cy="1615280"/>
            <a:chOff x="1115616" y="2394020"/>
            <a:chExt cx="2449476" cy="2182675"/>
          </a:xfrm>
        </p:grpSpPr>
        <p:sp>
          <p:nvSpPr>
            <p:cNvPr id="121" name="Rectangle 9">
              <a:extLst>
                <a:ext uri="{FF2B5EF4-FFF2-40B4-BE49-F238E27FC236}">
                  <a16:creationId xmlns:a16="http://schemas.microsoft.com/office/drawing/2014/main" id="{0E60F0CA-6FCD-448C-87C8-AD01EBB1D24E}"/>
                </a:ext>
              </a:extLst>
            </p:cNvPr>
            <p:cNvSpPr/>
            <p:nvPr/>
          </p:nvSpPr>
          <p:spPr>
            <a:xfrm>
              <a:off x="1115616" y="2394020"/>
              <a:ext cx="2449476" cy="1783395"/>
            </a:xfrm>
            <a:custGeom>
              <a:avLst/>
              <a:gdLst/>
              <a:ahLst/>
              <a:cxnLst/>
              <a:rect l="l" t="t" r="r" b="b"/>
              <a:pathLst>
                <a:path w="2449476" h="1783395">
                  <a:moveTo>
                    <a:pt x="1265719" y="0"/>
                  </a:moveTo>
                  <a:cubicBezTo>
                    <a:pt x="1424914" y="0"/>
                    <a:pt x="1561903" y="95083"/>
                    <a:pt x="1620733" y="232227"/>
                  </a:cubicBezTo>
                  <a:cubicBezTo>
                    <a:pt x="1647504" y="226520"/>
                    <a:pt x="1675250" y="223871"/>
                    <a:pt x="1703613" y="223871"/>
                  </a:cubicBezTo>
                  <a:cubicBezTo>
                    <a:pt x="1886848" y="223871"/>
                    <a:pt x="2044265" y="334409"/>
                    <a:pt x="2112477" y="492588"/>
                  </a:cubicBezTo>
                  <a:cubicBezTo>
                    <a:pt x="2303003" y="517391"/>
                    <a:pt x="2449476" y="680770"/>
                    <a:pt x="2449476" y="878358"/>
                  </a:cubicBezTo>
                  <a:lnTo>
                    <a:pt x="2448132" y="891698"/>
                  </a:lnTo>
                  <a:cubicBezTo>
                    <a:pt x="2449400" y="896101"/>
                    <a:pt x="2449476" y="900561"/>
                    <a:pt x="2449476" y="905038"/>
                  </a:cubicBezTo>
                  <a:cubicBezTo>
                    <a:pt x="2449476" y="1087146"/>
                    <a:pt x="2325055" y="1240194"/>
                    <a:pt x="2156215" y="1282389"/>
                  </a:cubicBezTo>
                  <a:cubicBezTo>
                    <a:pt x="2159560" y="1295383"/>
                    <a:pt x="2160240" y="1308771"/>
                    <a:pt x="2160240" y="1322318"/>
                  </a:cubicBezTo>
                  <a:cubicBezTo>
                    <a:pt x="2160240" y="1541047"/>
                    <a:pt x="1982925" y="1718362"/>
                    <a:pt x="1764196" y="1718362"/>
                  </a:cubicBezTo>
                  <a:cubicBezTo>
                    <a:pt x="1663169" y="1718362"/>
                    <a:pt x="1570976" y="1680534"/>
                    <a:pt x="1502035" y="1617119"/>
                  </a:cubicBezTo>
                  <a:cubicBezTo>
                    <a:pt x="1432519" y="1718009"/>
                    <a:pt x="1315774" y="1783395"/>
                    <a:pt x="1183758" y="1783395"/>
                  </a:cubicBezTo>
                  <a:cubicBezTo>
                    <a:pt x="1062898" y="1783395"/>
                    <a:pt x="954838" y="1728593"/>
                    <a:pt x="884304" y="1641769"/>
                  </a:cubicBezTo>
                  <a:cubicBezTo>
                    <a:pt x="844769" y="1657131"/>
                    <a:pt x="801762" y="1664549"/>
                    <a:pt x="757023" y="1664549"/>
                  </a:cubicBezTo>
                  <a:cubicBezTo>
                    <a:pt x="546719" y="1664549"/>
                    <a:pt x="374700" y="1500631"/>
                    <a:pt x="363497" y="1293480"/>
                  </a:cubicBezTo>
                  <a:cubicBezTo>
                    <a:pt x="160301" y="1281006"/>
                    <a:pt x="0" y="1111743"/>
                    <a:pt x="0" y="905038"/>
                  </a:cubicBezTo>
                  <a:lnTo>
                    <a:pt x="1346" y="891698"/>
                  </a:lnTo>
                  <a:cubicBezTo>
                    <a:pt x="76" y="887296"/>
                    <a:pt x="0" y="882836"/>
                    <a:pt x="0" y="878358"/>
                  </a:cubicBezTo>
                  <a:cubicBezTo>
                    <a:pt x="0" y="697917"/>
                    <a:pt x="122154" y="546007"/>
                    <a:pt x="288714" y="502417"/>
                  </a:cubicBezTo>
                  <a:cubicBezTo>
                    <a:pt x="288051" y="500174"/>
                    <a:pt x="288032" y="497916"/>
                    <a:pt x="288032" y="495653"/>
                  </a:cubicBezTo>
                  <a:cubicBezTo>
                    <a:pt x="288032" y="276924"/>
                    <a:pt x="465347" y="99609"/>
                    <a:pt x="684076" y="99609"/>
                  </a:cubicBezTo>
                  <a:cubicBezTo>
                    <a:pt x="778623" y="99609"/>
                    <a:pt x="865433" y="132740"/>
                    <a:pt x="932390" y="189427"/>
                  </a:cubicBezTo>
                  <a:cubicBezTo>
                    <a:pt x="999486" y="75591"/>
                    <a:pt x="1123775" y="0"/>
                    <a:pt x="1265719" y="0"/>
                  </a:cubicBezTo>
                  <a:close/>
                </a:path>
              </a:pathLst>
            </a:custGeom>
            <a:solidFill>
              <a:schemeClr val="accent1"/>
            </a:solidFill>
            <a:ln w="666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Oval 81">
              <a:extLst>
                <a:ext uri="{FF2B5EF4-FFF2-40B4-BE49-F238E27FC236}">
                  <a16:creationId xmlns:a16="http://schemas.microsoft.com/office/drawing/2014/main" id="{674606FA-E45A-405B-B22E-B49761D37D90}"/>
                </a:ext>
              </a:extLst>
            </p:cNvPr>
            <p:cNvSpPr/>
            <p:nvPr/>
          </p:nvSpPr>
          <p:spPr>
            <a:xfrm>
              <a:off x="2501600" y="4155643"/>
              <a:ext cx="326958" cy="251677"/>
            </a:xfrm>
            <a:prstGeom prst="ellipse">
              <a:avLst/>
            </a:prstGeom>
            <a:solidFill>
              <a:schemeClr val="accent1"/>
            </a:solidFill>
            <a:ln w="666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Oval 82">
              <a:extLst>
                <a:ext uri="{FF2B5EF4-FFF2-40B4-BE49-F238E27FC236}">
                  <a16:creationId xmlns:a16="http://schemas.microsoft.com/office/drawing/2014/main" id="{D902AB8A-1620-47A5-8C47-6B98C76E0659}"/>
                </a:ext>
              </a:extLst>
            </p:cNvPr>
            <p:cNvSpPr/>
            <p:nvPr/>
          </p:nvSpPr>
          <p:spPr>
            <a:xfrm>
              <a:off x="2401908" y="4439979"/>
              <a:ext cx="177611" cy="136716"/>
            </a:xfrm>
            <a:prstGeom prst="ellipse">
              <a:avLst/>
            </a:prstGeom>
            <a:solidFill>
              <a:schemeClr val="accent1"/>
            </a:solidFill>
            <a:ln w="666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4" name="Rounded Rectangle 10">
            <a:extLst>
              <a:ext uri="{FF2B5EF4-FFF2-40B4-BE49-F238E27FC236}">
                <a16:creationId xmlns:a16="http://schemas.microsoft.com/office/drawing/2014/main" id="{0477CD03-E621-47D8-8826-EBADFA43497C}"/>
              </a:ext>
            </a:extLst>
          </p:cNvPr>
          <p:cNvSpPr/>
          <p:nvPr/>
        </p:nvSpPr>
        <p:spPr>
          <a:xfrm>
            <a:off x="931984" y="3834037"/>
            <a:ext cx="2074135" cy="2272130"/>
          </a:xfrm>
          <a:prstGeom prst="roundRect">
            <a:avLst>
              <a:gd name="adj" fmla="val 7753"/>
            </a:avLst>
          </a:prstGeom>
          <a:solidFill>
            <a:schemeClr val="accent1"/>
          </a:solidFill>
          <a:ln w="666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F7FBA7C-D2CA-488A-A45A-9C051457A77B}"/>
              </a:ext>
            </a:extLst>
          </p:cNvPr>
          <p:cNvSpPr txBox="1"/>
          <p:nvPr/>
        </p:nvSpPr>
        <p:spPr>
          <a:xfrm>
            <a:off x="1135063" y="2804136"/>
            <a:ext cx="1667976" cy="276999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Contents Title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F7DFDB40-F57C-4BC4-9937-5E717853E8CF}"/>
              </a:ext>
            </a:extLst>
          </p:cNvPr>
          <p:cNvGrpSpPr/>
          <p:nvPr/>
        </p:nvGrpSpPr>
        <p:grpSpPr>
          <a:xfrm>
            <a:off x="1134630" y="4017935"/>
            <a:ext cx="1668843" cy="1921124"/>
            <a:chOff x="1134630" y="3808919"/>
            <a:chExt cx="1668843" cy="1921124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DF747407-3359-490E-9EBA-A96DAC2555A0}"/>
                </a:ext>
              </a:extLst>
            </p:cNvPr>
            <p:cNvSpPr txBox="1"/>
            <p:nvPr/>
          </p:nvSpPr>
          <p:spPr>
            <a:xfrm>
              <a:off x="1139162" y="4160383"/>
              <a:ext cx="1664311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Example Text : Get a modern PowerPoint  Presentation that is beautifully designed. I hope and I believe that this Template will your Time, Money and Reputation.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382B75AD-4B5A-4241-96CE-BA4C45D5124D}"/>
                </a:ext>
              </a:extLst>
            </p:cNvPr>
            <p:cNvSpPr txBox="1"/>
            <p:nvPr/>
          </p:nvSpPr>
          <p:spPr>
            <a:xfrm>
              <a:off x="1134630" y="3808919"/>
              <a:ext cx="16664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Contents_Here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29" name="Group 104">
            <a:extLst>
              <a:ext uri="{FF2B5EF4-FFF2-40B4-BE49-F238E27FC236}">
                <a16:creationId xmlns:a16="http://schemas.microsoft.com/office/drawing/2014/main" id="{2EEDB9D8-2E73-4A36-8570-D33F6A65CC88}"/>
              </a:ext>
            </a:extLst>
          </p:cNvPr>
          <p:cNvGrpSpPr/>
          <p:nvPr/>
        </p:nvGrpSpPr>
        <p:grpSpPr>
          <a:xfrm>
            <a:off x="3848220" y="2030854"/>
            <a:ext cx="1812725" cy="1615280"/>
            <a:chOff x="1115616" y="2394020"/>
            <a:chExt cx="2449476" cy="2182675"/>
          </a:xfrm>
        </p:grpSpPr>
        <p:sp>
          <p:nvSpPr>
            <p:cNvPr id="130" name="Rectangle 9">
              <a:extLst>
                <a:ext uri="{FF2B5EF4-FFF2-40B4-BE49-F238E27FC236}">
                  <a16:creationId xmlns:a16="http://schemas.microsoft.com/office/drawing/2014/main" id="{31645DCB-3717-4DC9-ABF3-747B47861D15}"/>
                </a:ext>
              </a:extLst>
            </p:cNvPr>
            <p:cNvSpPr/>
            <p:nvPr/>
          </p:nvSpPr>
          <p:spPr>
            <a:xfrm>
              <a:off x="1115616" y="2394020"/>
              <a:ext cx="2449476" cy="1783395"/>
            </a:xfrm>
            <a:custGeom>
              <a:avLst/>
              <a:gdLst/>
              <a:ahLst/>
              <a:cxnLst/>
              <a:rect l="l" t="t" r="r" b="b"/>
              <a:pathLst>
                <a:path w="2449476" h="1783395">
                  <a:moveTo>
                    <a:pt x="1265719" y="0"/>
                  </a:moveTo>
                  <a:cubicBezTo>
                    <a:pt x="1424914" y="0"/>
                    <a:pt x="1561903" y="95083"/>
                    <a:pt x="1620733" y="232227"/>
                  </a:cubicBezTo>
                  <a:cubicBezTo>
                    <a:pt x="1647504" y="226520"/>
                    <a:pt x="1675250" y="223871"/>
                    <a:pt x="1703613" y="223871"/>
                  </a:cubicBezTo>
                  <a:cubicBezTo>
                    <a:pt x="1886848" y="223871"/>
                    <a:pt x="2044265" y="334409"/>
                    <a:pt x="2112477" y="492588"/>
                  </a:cubicBezTo>
                  <a:cubicBezTo>
                    <a:pt x="2303003" y="517391"/>
                    <a:pt x="2449476" y="680770"/>
                    <a:pt x="2449476" y="878358"/>
                  </a:cubicBezTo>
                  <a:lnTo>
                    <a:pt x="2448132" y="891698"/>
                  </a:lnTo>
                  <a:cubicBezTo>
                    <a:pt x="2449400" y="896101"/>
                    <a:pt x="2449476" y="900561"/>
                    <a:pt x="2449476" y="905038"/>
                  </a:cubicBezTo>
                  <a:cubicBezTo>
                    <a:pt x="2449476" y="1087146"/>
                    <a:pt x="2325055" y="1240194"/>
                    <a:pt x="2156215" y="1282389"/>
                  </a:cubicBezTo>
                  <a:cubicBezTo>
                    <a:pt x="2159560" y="1295383"/>
                    <a:pt x="2160240" y="1308771"/>
                    <a:pt x="2160240" y="1322318"/>
                  </a:cubicBezTo>
                  <a:cubicBezTo>
                    <a:pt x="2160240" y="1541047"/>
                    <a:pt x="1982925" y="1718362"/>
                    <a:pt x="1764196" y="1718362"/>
                  </a:cubicBezTo>
                  <a:cubicBezTo>
                    <a:pt x="1663169" y="1718362"/>
                    <a:pt x="1570976" y="1680534"/>
                    <a:pt x="1502035" y="1617119"/>
                  </a:cubicBezTo>
                  <a:cubicBezTo>
                    <a:pt x="1432519" y="1718009"/>
                    <a:pt x="1315774" y="1783395"/>
                    <a:pt x="1183758" y="1783395"/>
                  </a:cubicBezTo>
                  <a:cubicBezTo>
                    <a:pt x="1062898" y="1783395"/>
                    <a:pt x="954838" y="1728593"/>
                    <a:pt x="884304" y="1641769"/>
                  </a:cubicBezTo>
                  <a:cubicBezTo>
                    <a:pt x="844769" y="1657131"/>
                    <a:pt x="801762" y="1664549"/>
                    <a:pt x="757023" y="1664549"/>
                  </a:cubicBezTo>
                  <a:cubicBezTo>
                    <a:pt x="546719" y="1664549"/>
                    <a:pt x="374700" y="1500631"/>
                    <a:pt x="363497" y="1293480"/>
                  </a:cubicBezTo>
                  <a:cubicBezTo>
                    <a:pt x="160301" y="1281006"/>
                    <a:pt x="0" y="1111743"/>
                    <a:pt x="0" y="905038"/>
                  </a:cubicBezTo>
                  <a:lnTo>
                    <a:pt x="1346" y="891698"/>
                  </a:lnTo>
                  <a:cubicBezTo>
                    <a:pt x="76" y="887296"/>
                    <a:pt x="0" y="882836"/>
                    <a:pt x="0" y="878358"/>
                  </a:cubicBezTo>
                  <a:cubicBezTo>
                    <a:pt x="0" y="697917"/>
                    <a:pt x="122154" y="546007"/>
                    <a:pt x="288714" y="502417"/>
                  </a:cubicBezTo>
                  <a:cubicBezTo>
                    <a:pt x="288051" y="500174"/>
                    <a:pt x="288032" y="497916"/>
                    <a:pt x="288032" y="495653"/>
                  </a:cubicBezTo>
                  <a:cubicBezTo>
                    <a:pt x="288032" y="276924"/>
                    <a:pt x="465347" y="99609"/>
                    <a:pt x="684076" y="99609"/>
                  </a:cubicBezTo>
                  <a:cubicBezTo>
                    <a:pt x="778623" y="99609"/>
                    <a:pt x="865433" y="132740"/>
                    <a:pt x="932390" y="189427"/>
                  </a:cubicBezTo>
                  <a:cubicBezTo>
                    <a:pt x="999486" y="75591"/>
                    <a:pt x="1123775" y="0"/>
                    <a:pt x="1265719" y="0"/>
                  </a:cubicBezTo>
                  <a:close/>
                </a:path>
              </a:pathLst>
            </a:custGeom>
            <a:solidFill>
              <a:schemeClr val="accent2"/>
            </a:solidFill>
            <a:ln w="666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Oval 112">
              <a:extLst>
                <a:ext uri="{FF2B5EF4-FFF2-40B4-BE49-F238E27FC236}">
                  <a16:creationId xmlns:a16="http://schemas.microsoft.com/office/drawing/2014/main" id="{0FC34B20-C809-4C99-AA72-0014B5DF0C6D}"/>
                </a:ext>
              </a:extLst>
            </p:cNvPr>
            <p:cNvSpPr/>
            <p:nvPr/>
          </p:nvSpPr>
          <p:spPr>
            <a:xfrm>
              <a:off x="2501600" y="4155643"/>
              <a:ext cx="326958" cy="251677"/>
            </a:xfrm>
            <a:prstGeom prst="ellipse">
              <a:avLst/>
            </a:prstGeom>
            <a:solidFill>
              <a:schemeClr val="accent2"/>
            </a:solidFill>
            <a:ln w="666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Oval 113">
              <a:extLst>
                <a:ext uri="{FF2B5EF4-FFF2-40B4-BE49-F238E27FC236}">
                  <a16:creationId xmlns:a16="http://schemas.microsoft.com/office/drawing/2014/main" id="{728D35FA-6DFC-4F13-BB36-92F726405960}"/>
                </a:ext>
              </a:extLst>
            </p:cNvPr>
            <p:cNvSpPr/>
            <p:nvPr/>
          </p:nvSpPr>
          <p:spPr>
            <a:xfrm>
              <a:off x="2401908" y="4439979"/>
              <a:ext cx="177611" cy="136716"/>
            </a:xfrm>
            <a:prstGeom prst="ellipse">
              <a:avLst/>
            </a:prstGeom>
            <a:solidFill>
              <a:schemeClr val="accent2"/>
            </a:solidFill>
            <a:ln w="666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3" name="Rounded Rectangle 105">
            <a:extLst>
              <a:ext uri="{FF2B5EF4-FFF2-40B4-BE49-F238E27FC236}">
                <a16:creationId xmlns:a16="http://schemas.microsoft.com/office/drawing/2014/main" id="{A6E66B64-66FC-402B-BC63-8650CFD4A12F}"/>
              </a:ext>
            </a:extLst>
          </p:cNvPr>
          <p:cNvSpPr/>
          <p:nvPr/>
        </p:nvSpPr>
        <p:spPr>
          <a:xfrm>
            <a:off x="3717515" y="3834037"/>
            <a:ext cx="2074135" cy="2272130"/>
          </a:xfrm>
          <a:prstGeom prst="roundRect">
            <a:avLst>
              <a:gd name="adj" fmla="val 7753"/>
            </a:avLst>
          </a:prstGeom>
          <a:solidFill>
            <a:schemeClr val="accent2"/>
          </a:solidFill>
          <a:ln w="666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26EF5558-DA09-437C-8CBF-84F81E685DA2}"/>
              </a:ext>
            </a:extLst>
          </p:cNvPr>
          <p:cNvSpPr txBox="1"/>
          <p:nvPr/>
        </p:nvSpPr>
        <p:spPr>
          <a:xfrm>
            <a:off x="3920594" y="2804136"/>
            <a:ext cx="1667976" cy="276999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Contents Title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385C181F-E26B-4486-9CD5-B5CF20E1D0A3}"/>
              </a:ext>
            </a:extLst>
          </p:cNvPr>
          <p:cNvGrpSpPr/>
          <p:nvPr/>
        </p:nvGrpSpPr>
        <p:grpSpPr>
          <a:xfrm>
            <a:off x="3920161" y="4017935"/>
            <a:ext cx="1668843" cy="1921124"/>
            <a:chOff x="3920161" y="3808919"/>
            <a:chExt cx="1668843" cy="1921124"/>
          </a:xfrm>
        </p:grpSpPr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D6DE66E4-260A-4E80-A285-AB9A58107AE1}"/>
                </a:ext>
              </a:extLst>
            </p:cNvPr>
            <p:cNvSpPr txBox="1"/>
            <p:nvPr/>
          </p:nvSpPr>
          <p:spPr>
            <a:xfrm>
              <a:off x="3924693" y="4160383"/>
              <a:ext cx="1664311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Example Text : Get a modern PowerPoint  Presentation that is beautifully designed. I hope and I believe that this Template will your Time, Money and Reputation.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3E60811F-0025-49A0-A2F6-C5F37DE860DB}"/>
                </a:ext>
              </a:extLst>
            </p:cNvPr>
            <p:cNvSpPr txBox="1"/>
            <p:nvPr/>
          </p:nvSpPr>
          <p:spPr>
            <a:xfrm>
              <a:off x="3920161" y="3808919"/>
              <a:ext cx="16664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Contents_Here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38" name="Group 141">
            <a:extLst>
              <a:ext uri="{FF2B5EF4-FFF2-40B4-BE49-F238E27FC236}">
                <a16:creationId xmlns:a16="http://schemas.microsoft.com/office/drawing/2014/main" id="{D2B84DE0-0A0F-44B1-B015-C2CE53CB6EE9}"/>
              </a:ext>
            </a:extLst>
          </p:cNvPr>
          <p:cNvGrpSpPr/>
          <p:nvPr/>
        </p:nvGrpSpPr>
        <p:grpSpPr>
          <a:xfrm>
            <a:off x="6633751" y="2030853"/>
            <a:ext cx="1812725" cy="1615280"/>
            <a:chOff x="1115616" y="2394020"/>
            <a:chExt cx="2449476" cy="2182675"/>
          </a:xfrm>
        </p:grpSpPr>
        <p:sp>
          <p:nvSpPr>
            <p:cNvPr id="139" name="Rectangle 9">
              <a:extLst>
                <a:ext uri="{FF2B5EF4-FFF2-40B4-BE49-F238E27FC236}">
                  <a16:creationId xmlns:a16="http://schemas.microsoft.com/office/drawing/2014/main" id="{5486AD42-419B-4DEE-8626-AA8A502BBF41}"/>
                </a:ext>
              </a:extLst>
            </p:cNvPr>
            <p:cNvSpPr/>
            <p:nvPr/>
          </p:nvSpPr>
          <p:spPr>
            <a:xfrm>
              <a:off x="1115616" y="2394020"/>
              <a:ext cx="2449476" cy="1783395"/>
            </a:xfrm>
            <a:custGeom>
              <a:avLst/>
              <a:gdLst/>
              <a:ahLst/>
              <a:cxnLst/>
              <a:rect l="l" t="t" r="r" b="b"/>
              <a:pathLst>
                <a:path w="2449476" h="1783395">
                  <a:moveTo>
                    <a:pt x="1265719" y="0"/>
                  </a:moveTo>
                  <a:cubicBezTo>
                    <a:pt x="1424914" y="0"/>
                    <a:pt x="1561903" y="95083"/>
                    <a:pt x="1620733" y="232227"/>
                  </a:cubicBezTo>
                  <a:cubicBezTo>
                    <a:pt x="1647504" y="226520"/>
                    <a:pt x="1675250" y="223871"/>
                    <a:pt x="1703613" y="223871"/>
                  </a:cubicBezTo>
                  <a:cubicBezTo>
                    <a:pt x="1886848" y="223871"/>
                    <a:pt x="2044265" y="334409"/>
                    <a:pt x="2112477" y="492588"/>
                  </a:cubicBezTo>
                  <a:cubicBezTo>
                    <a:pt x="2303003" y="517391"/>
                    <a:pt x="2449476" y="680770"/>
                    <a:pt x="2449476" y="878358"/>
                  </a:cubicBezTo>
                  <a:lnTo>
                    <a:pt x="2448132" y="891698"/>
                  </a:lnTo>
                  <a:cubicBezTo>
                    <a:pt x="2449400" y="896101"/>
                    <a:pt x="2449476" y="900561"/>
                    <a:pt x="2449476" y="905038"/>
                  </a:cubicBezTo>
                  <a:cubicBezTo>
                    <a:pt x="2449476" y="1087146"/>
                    <a:pt x="2325055" y="1240194"/>
                    <a:pt x="2156215" y="1282389"/>
                  </a:cubicBezTo>
                  <a:cubicBezTo>
                    <a:pt x="2159560" y="1295383"/>
                    <a:pt x="2160240" y="1308771"/>
                    <a:pt x="2160240" y="1322318"/>
                  </a:cubicBezTo>
                  <a:cubicBezTo>
                    <a:pt x="2160240" y="1541047"/>
                    <a:pt x="1982925" y="1718362"/>
                    <a:pt x="1764196" y="1718362"/>
                  </a:cubicBezTo>
                  <a:cubicBezTo>
                    <a:pt x="1663169" y="1718362"/>
                    <a:pt x="1570976" y="1680534"/>
                    <a:pt x="1502035" y="1617119"/>
                  </a:cubicBezTo>
                  <a:cubicBezTo>
                    <a:pt x="1432519" y="1718009"/>
                    <a:pt x="1315774" y="1783395"/>
                    <a:pt x="1183758" y="1783395"/>
                  </a:cubicBezTo>
                  <a:cubicBezTo>
                    <a:pt x="1062898" y="1783395"/>
                    <a:pt x="954838" y="1728593"/>
                    <a:pt x="884304" y="1641769"/>
                  </a:cubicBezTo>
                  <a:cubicBezTo>
                    <a:pt x="844769" y="1657131"/>
                    <a:pt x="801762" y="1664549"/>
                    <a:pt x="757023" y="1664549"/>
                  </a:cubicBezTo>
                  <a:cubicBezTo>
                    <a:pt x="546719" y="1664549"/>
                    <a:pt x="374700" y="1500631"/>
                    <a:pt x="363497" y="1293480"/>
                  </a:cubicBezTo>
                  <a:cubicBezTo>
                    <a:pt x="160301" y="1281006"/>
                    <a:pt x="0" y="1111743"/>
                    <a:pt x="0" y="905038"/>
                  </a:cubicBezTo>
                  <a:lnTo>
                    <a:pt x="1346" y="891698"/>
                  </a:lnTo>
                  <a:cubicBezTo>
                    <a:pt x="76" y="887296"/>
                    <a:pt x="0" y="882836"/>
                    <a:pt x="0" y="878358"/>
                  </a:cubicBezTo>
                  <a:cubicBezTo>
                    <a:pt x="0" y="697917"/>
                    <a:pt x="122154" y="546007"/>
                    <a:pt x="288714" y="502417"/>
                  </a:cubicBezTo>
                  <a:cubicBezTo>
                    <a:pt x="288051" y="500174"/>
                    <a:pt x="288032" y="497916"/>
                    <a:pt x="288032" y="495653"/>
                  </a:cubicBezTo>
                  <a:cubicBezTo>
                    <a:pt x="288032" y="276924"/>
                    <a:pt x="465347" y="99609"/>
                    <a:pt x="684076" y="99609"/>
                  </a:cubicBezTo>
                  <a:cubicBezTo>
                    <a:pt x="778623" y="99609"/>
                    <a:pt x="865433" y="132740"/>
                    <a:pt x="932390" y="189427"/>
                  </a:cubicBezTo>
                  <a:cubicBezTo>
                    <a:pt x="999486" y="75591"/>
                    <a:pt x="1123775" y="0"/>
                    <a:pt x="1265719" y="0"/>
                  </a:cubicBezTo>
                  <a:close/>
                </a:path>
              </a:pathLst>
            </a:custGeom>
            <a:solidFill>
              <a:schemeClr val="accent3"/>
            </a:solidFill>
            <a:ln w="666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Oval 148">
              <a:extLst>
                <a:ext uri="{FF2B5EF4-FFF2-40B4-BE49-F238E27FC236}">
                  <a16:creationId xmlns:a16="http://schemas.microsoft.com/office/drawing/2014/main" id="{A3D35CBD-2862-42F9-819E-959561AFB016}"/>
                </a:ext>
              </a:extLst>
            </p:cNvPr>
            <p:cNvSpPr/>
            <p:nvPr/>
          </p:nvSpPr>
          <p:spPr>
            <a:xfrm>
              <a:off x="2501600" y="4155643"/>
              <a:ext cx="326958" cy="251677"/>
            </a:xfrm>
            <a:prstGeom prst="ellipse">
              <a:avLst/>
            </a:prstGeom>
            <a:solidFill>
              <a:schemeClr val="accent3"/>
            </a:solidFill>
            <a:ln w="666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Oval 149">
              <a:extLst>
                <a:ext uri="{FF2B5EF4-FFF2-40B4-BE49-F238E27FC236}">
                  <a16:creationId xmlns:a16="http://schemas.microsoft.com/office/drawing/2014/main" id="{D3B1E787-A4E3-42F7-8101-02229D50D96A}"/>
                </a:ext>
              </a:extLst>
            </p:cNvPr>
            <p:cNvSpPr/>
            <p:nvPr/>
          </p:nvSpPr>
          <p:spPr>
            <a:xfrm>
              <a:off x="2401908" y="4439979"/>
              <a:ext cx="177611" cy="136716"/>
            </a:xfrm>
            <a:prstGeom prst="ellipse">
              <a:avLst/>
            </a:prstGeom>
            <a:solidFill>
              <a:schemeClr val="accent3"/>
            </a:solidFill>
            <a:ln w="666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2" name="Rounded Rectangle 142">
            <a:extLst>
              <a:ext uri="{FF2B5EF4-FFF2-40B4-BE49-F238E27FC236}">
                <a16:creationId xmlns:a16="http://schemas.microsoft.com/office/drawing/2014/main" id="{53544201-F663-4224-9733-3DE9559A62BD}"/>
              </a:ext>
            </a:extLst>
          </p:cNvPr>
          <p:cNvSpPr/>
          <p:nvPr/>
        </p:nvSpPr>
        <p:spPr>
          <a:xfrm>
            <a:off x="6503046" y="3834036"/>
            <a:ext cx="2074135" cy="2272130"/>
          </a:xfrm>
          <a:prstGeom prst="roundRect">
            <a:avLst>
              <a:gd name="adj" fmla="val 7753"/>
            </a:avLst>
          </a:prstGeom>
          <a:solidFill>
            <a:schemeClr val="accent3"/>
          </a:solidFill>
          <a:ln w="666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E79E0825-D309-47BE-BF83-286FA1DA62F8}"/>
              </a:ext>
            </a:extLst>
          </p:cNvPr>
          <p:cNvSpPr txBox="1"/>
          <p:nvPr/>
        </p:nvSpPr>
        <p:spPr>
          <a:xfrm>
            <a:off x="6706125" y="2804135"/>
            <a:ext cx="1667976" cy="276999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Contents Title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D113C57A-844E-450E-9F5E-833BA5D049E6}"/>
              </a:ext>
            </a:extLst>
          </p:cNvPr>
          <p:cNvGrpSpPr/>
          <p:nvPr/>
        </p:nvGrpSpPr>
        <p:grpSpPr>
          <a:xfrm>
            <a:off x="6705692" y="4017935"/>
            <a:ext cx="1668843" cy="1921123"/>
            <a:chOff x="6705692" y="3808919"/>
            <a:chExt cx="1668843" cy="1921123"/>
          </a:xfrm>
        </p:grpSpPr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68C3E9A6-C2D4-45D9-AA1D-C360A1AA86EB}"/>
                </a:ext>
              </a:extLst>
            </p:cNvPr>
            <p:cNvSpPr txBox="1"/>
            <p:nvPr/>
          </p:nvSpPr>
          <p:spPr>
            <a:xfrm>
              <a:off x="6710224" y="4160382"/>
              <a:ext cx="1664311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Example Text : Get a modern PowerPoint  Presentation that is beautifully designed. I hope and I believe that this Template will your Time, Money and Reputation.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1AD32515-D5EB-48BF-96A5-4E63A8AEDA03}"/>
                </a:ext>
              </a:extLst>
            </p:cNvPr>
            <p:cNvSpPr txBox="1"/>
            <p:nvPr/>
          </p:nvSpPr>
          <p:spPr>
            <a:xfrm>
              <a:off x="6705692" y="3808919"/>
              <a:ext cx="16664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Contents_Here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47" name="Group 151">
            <a:extLst>
              <a:ext uri="{FF2B5EF4-FFF2-40B4-BE49-F238E27FC236}">
                <a16:creationId xmlns:a16="http://schemas.microsoft.com/office/drawing/2014/main" id="{078DD922-CCB9-47AC-B788-D8B9F16316CD}"/>
              </a:ext>
            </a:extLst>
          </p:cNvPr>
          <p:cNvGrpSpPr/>
          <p:nvPr/>
        </p:nvGrpSpPr>
        <p:grpSpPr>
          <a:xfrm>
            <a:off x="9419281" y="2030853"/>
            <a:ext cx="1812725" cy="1615280"/>
            <a:chOff x="1115616" y="2394020"/>
            <a:chExt cx="2449476" cy="2182675"/>
          </a:xfrm>
        </p:grpSpPr>
        <p:sp>
          <p:nvSpPr>
            <p:cNvPr id="148" name="Rectangle 9">
              <a:extLst>
                <a:ext uri="{FF2B5EF4-FFF2-40B4-BE49-F238E27FC236}">
                  <a16:creationId xmlns:a16="http://schemas.microsoft.com/office/drawing/2014/main" id="{7F1A4337-3601-474E-963F-9D43A1C3895E}"/>
                </a:ext>
              </a:extLst>
            </p:cNvPr>
            <p:cNvSpPr/>
            <p:nvPr/>
          </p:nvSpPr>
          <p:spPr>
            <a:xfrm>
              <a:off x="1115616" y="2394020"/>
              <a:ext cx="2449476" cy="1783395"/>
            </a:xfrm>
            <a:custGeom>
              <a:avLst/>
              <a:gdLst/>
              <a:ahLst/>
              <a:cxnLst/>
              <a:rect l="l" t="t" r="r" b="b"/>
              <a:pathLst>
                <a:path w="2449476" h="1783395">
                  <a:moveTo>
                    <a:pt x="1265719" y="0"/>
                  </a:moveTo>
                  <a:cubicBezTo>
                    <a:pt x="1424914" y="0"/>
                    <a:pt x="1561903" y="95083"/>
                    <a:pt x="1620733" y="232227"/>
                  </a:cubicBezTo>
                  <a:cubicBezTo>
                    <a:pt x="1647504" y="226520"/>
                    <a:pt x="1675250" y="223871"/>
                    <a:pt x="1703613" y="223871"/>
                  </a:cubicBezTo>
                  <a:cubicBezTo>
                    <a:pt x="1886848" y="223871"/>
                    <a:pt x="2044265" y="334409"/>
                    <a:pt x="2112477" y="492588"/>
                  </a:cubicBezTo>
                  <a:cubicBezTo>
                    <a:pt x="2303003" y="517391"/>
                    <a:pt x="2449476" y="680770"/>
                    <a:pt x="2449476" y="878358"/>
                  </a:cubicBezTo>
                  <a:lnTo>
                    <a:pt x="2448132" y="891698"/>
                  </a:lnTo>
                  <a:cubicBezTo>
                    <a:pt x="2449400" y="896101"/>
                    <a:pt x="2449476" y="900561"/>
                    <a:pt x="2449476" y="905038"/>
                  </a:cubicBezTo>
                  <a:cubicBezTo>
                    <a:pt x="2449476" y="1087146"/>
                    <a:pt x="2325055" y="1240194"/>
                    <a:pt x="2156215" y="1282389"/>
                  </a:cubicBezTo>
                  <a:cubicBezTo>
                    <a:pt x="2159560" y="1295383"/>
                    <a:pt x="2160240" y="1308771"/>
                    <a:pt x="2160240" y="1322318"/>
                  </a:cubicBezTo>
                  <a:cubicBezTo>
                    <a:pt x="2160240" y="1541047"/>
                    <a:pt x="1982925" y="1718362"/>
                    <a:pt x="1764196" y="1718362"/>
                  </a:cubicBezTo>
                  <a:cubicBezTo>
                    <a:pt x="1663169" y="1718362"/>
                    <a:pt x="1570976" y="1680534"/>
                    <a:pt x="1502035" y="1617119"/>
                  </a:cubicBezTo>
                  <a:cubicBezTo>
                    <a:pt x="1432519" y="1718009"/>
                    <a:pt x="1315774" y="1783395"/>
                    <a:pt x="1183758" y="1783395"/>
                  </a:cubicBezTo>
                  <a:cubicBezTo>
                    <a:pt x="1062898" y="1783395"/>
                    <a:pt x="954838" y="1728593"/>
                    <a:pt x="884304" y="1641769"/>
                  </a:cubicBezTo>
                  <a:cubicBezTo>
                    <a:pt x="844769" y="1657131"/>
                    <a:pt x="801762" y="1664549"/>
                    <a:pt x="757023" y="1664549"/>
                  </a:cubicBezTo>
                  <a:cubicBezTo>
                    <a:pt x="546719" y="1664549"/>
                    <a:pt x="374700" y="1500631"/>
                    <a:pt x="363497" y="1293480"/>
                  </a:cubicBezTo>
                  <a:cubicBezTo>
                    <a:pt x="160301" y="1281006"/>
                    <a:pt x="0" y="1111743"/>
                    <a:pt x="0" y="905038"/>
                  </a:cubicBezTo>
                  <a:lnTo>
                    <a:pt x="1346" y="891698"/>
                  </a:lnTo>
                  <a:cubicBezTo>
                    <a:pt x="76" y="887296"/>
                    <a:pt x="0" y="882836"/>
                    <a:pt x="0" y="878358"/>
                  </a:cubicBezTo>
                  <a:cubicBezTo>
                    <a:pt x="0" y="697917"/>
                    <a:pt x="122154" y="546007"/>
                    <a:pt x="288714" y="502417"/>
                  </a:cubicBezTo>
                  <a:cubicBezTo>
                    <a:pt x="288051" y="500174"/>
                    <a:pt x="288032" y="497916"/>
                    <a:pt x="288032" y="495653"/>
                  </a:cubicBezTo>
                  <a:cubicBezTo>
                    <a:pt x="288032" y="276924"/>
                    <a:pt x="465347" y="99609"/>
                    <a:pt x="684076" y="99609"/>
                  </a:cubicBezTo>
                  <a:cubicBezTo>
                    <a:pt x="778623" y="99609"/>
                    <a:pt x="865433" y="132740"/>
                    <a:pt x="932390" y="189427"/>
                  </a:cubicBezTo>
                  <a:cubicBezTo>
                    <a:pt x="999486" y="75591"/>
                    <a:pt x="1123775" y="0"/>
                    <a:pt x="1265719" y="0"/>
                  </a:cubicBezTo>
                  <a:close/>
                </a:path>
              </a:pathLst>
            </a:custGeom>
            <a:solidFill>
              <a:schemeClr val="accent4"/>
            </a:solidFill>
            <a:ln w="666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Oval 158">
              <a:extLst>
                <a:ext uri="{FF2B5EF4-FFF2-40B4-BE49-F238E27FC236}">
                  <a16:creationId xmlns:a16="http://schemas.microsoft.com/office/drawing/2014/main" id="{A0D0C06C-8369-4452-86C3-D9BCCB05485D}"/>
                </a:ext>
              </a:extLst>
            </p:cNvPr>
            <p:cNvSpPr/>
            <p:nvPr/>
          </p:nvSpPr>
          <p:spPr>
            <a:xfrm>
              <a:off x="2501600" y="4155643"/>
              <a:ext cx="326958" cy="251677"/>
            </a:xfrm>
            <a:prstGeom prst="ellipse">
              <a:avLst/>
            </a:prstGeom>
            <a:solidFill>
              <a:schemeClr val="accent4"/>
            </a:solidFill>
            <a:ln w="666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Oval 159">
              <a:extLst>
                <a:ext uri="{FF2B5EF4-FFF2-40B4-BE49-F238E27FC236}">
                  <a16:creationId xmlns:a16="http://schemas.microsoft.com/office/drawing/2014/main" id="{798B38DC-544B-4992-937A-BE24385198FE}"/>
                </a:ext>
              </a:extLst>
            </p:cNvPr>
            <p:cNvSpPr/>
            <p:nvPr/>
          </p:nvSpPr>
          <p:spPr>
            <a:xfrm>
              <a:off x="2401908" y="4439979"/>
              <a:ext cx="177611" cy="136716"/>
            </a:xfrm>
            <a:prstGeom prst="ellipse">
              <a:avLst/>
            </a:prstGeom>
            <a:solidFill>
              <a:schemeClr val="accent4"/>
            </a:solidFill>
            <a:ln w="666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1" name="Rounded Rectangle 152">
            <a:extLst>
              <a:ext uri="{FF2B5EF4-FFF2-40B4-BE49-F238E27FC236}">
                <a16:creationId xmlns:a16="http://schemas.microsoft.com/office/drawing/2014/main" id="{067663CD-4809-4679-B010-C0BB00466462}"/>
              </a:ext>
            </a:extLst>
          </p:cNvPr>
          <p:cNvSpPr/>
          <p:nvPr/>
        </p:nvSpPr>
        <p:spPr>
          <a:xfrm>
            <a:off x="9288576" y="3834036"/>
            <a:ext cx="2074135" cy="2272130"/>
          </a:xfrm>
          <a:prstGeom prst="roundRect">
            <a:avLst>
              <a:gd name="adj" fmla="val 7753"/>
            </a:avLst>
          </a:prstGeom>
          <a:solidFill>
            <a:schemeClr val="accent4"/>
          </a:solidFill>
          <a:ln w="666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D699BD05-88C3-42CF-B2A4-8E7693694EB4}"/>
              </a:ext>
            </a:extLst>
          </p:cNvPr>
          <p:cNvSpPr txBox="1"/>
          <p:nvPr/>
        </p:nvSpPr>
        <p:spPr>
          <a:xfrm>
            <a:off x="9491655" y="2804135"/>
            <a:ext cx="1667976" cy="30777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Contents Title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53" name="그룹 152">
            <a:extLst>
              <a:ext uri="{FF2B5EF4-FFF2-40B4-BE49-F238E27FC236}">
                <a16:creationId xmlns:a16="http://schemas.microsoft.com/office/drawing/2014/main" id="{E054F7E4-77EE-4797-822A-BE6B9911D581}"/>
              </a:ext>
            </a:extLst>
          </p:cNvPr>
          <p:cNvGrpSpPr/>
          <p:nvPr/>
        </p:nvGrpSpPr>
        <p:grpSpPr>
          <a:xfrm>
            <a:off x="9491222" y="4017935"/>
            <a:ext cx="1668843" cy="1921123"/>
            <a:chOff x="9491222" y="3808919"/>
            <a:chExt cx="1668843" cy="1921123"/>
          </a:xfrm>
        </p:grpSpPr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7E48AE80-B713-43CB-8C3A-B3FE9D29C19A}"/>
                </a:ext>
              </a:extLst>
            </p:cNvPr>
            <p:cNvSpPr txBox="1"/>
            <p:nvPr/>
          </p:nvSpPr>
          <p:spPr>
            <a:xfrm>
              <a:off x="9495754" y="4160382"/>
              <a:ext cx="1664311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Example Text : Get a modern PowerPoint  Presentation that is beautifully designed. I hope and I believe that this Template will your Time, Money and Reputation.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59F42BF8-90AE-4622-A6CC-D45CC3BE8D6A}"/>
                </a:ext>
              </a:extLst>
            </p:cNvPr>
            <p:cNvSpPr txBox="1"/>
            <p:nvPr/>
          </p:nvSpPr>
          <p:spPr>
            <a:xfrm>
              <a:off x="9491222" y="3808919"/>
              <a:ext cx="16664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Contents_Here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56" name="Rectangle 30">
            <a:extLst>
              <a:ext uri="{FF2B5EF4-FFF2-40B4-BE49-F238E27FC236}">
                <a16:creationId xmlns:a16="http://schemas.microsoft.com/office/drawing/2014/main" id="{A44759C7-5854-41A9-AF1C-5BAA9E22E47B}"/>
              </a:ext>
            </a:extLst>
          </p:cNvPr>
          <p:cNvSpPr/>
          <p:nvPr/>
        </p:nvSpPr>
        <p:spPr>
          <a:xfrm>
            <a:off x="4614366" y="2384438"/>
            <a:ext cx="317209" cy="31628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57" name="Oval 7">
            <a:extLst>
              <a:ext uri="{FF2B5EF4-FFF2-40B4-BE49-F238E27FC236}">
                <a16:creationId xmlns:a16="http://schemas.microsoft.com/office/drawing/2014/main" id="{6BB4ABC8-D958-4134-BD9C-620EAC9D89DA}"/>
              </a:ext>
            </a:extLst>
          </p:cNvPr>
          <p:cNvSpPr/>
          <p:nvPr/>
        </p:nvSpPr>
        <p:spPr>
          <a:xfrm>
            <a:off x="10141359" y="2375212"/>
            <a:ext cx="361277" cy="36127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58" name="Rounded Rectangle 25">
            <a:extLst>
              <a:ext uri="{FF2B5EF4-FFF2-40B4-BE49-F238E27FC236}">
                <a16:creationId xmlns:a16="http://schemas.microsoft.com/office/drawing/2014/main" id="{078490E1-83ED-4238-9BB7-7090A4B4C7DC}"/>
              </a:ext>
            </a:extLst>
          </p:cNvPr>
          <p:cNvSpPr/>
          <p:nvPr/>
        </p:nvSpPr>
        <p:spPr>
          <a:xfrm>
            <a:off x="7304938" y="2383797"/>
            <a:ext cx="412168" cy="30205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59" name="Rectangle 36">
            <a:extLst>
              <a:ext uri="{FF2B5EF4-FFF2-40B4-BE49-F238E27FC236}">
                <a16:creationId xmlns:a16="http://schemas.microsoft.com/office/drawing/2014/main" id="{28F50ACF-6D60-4084-81F1-D1BD8CB4A9F3}"/>
              </a:ext>
            </a:extLst>
          </p:cNvPr>
          <p:cNvSpPr/>
          <p:nvPr/>
        </p:nvSpPr>
        <p:spPr>
          <a:xfrm>
            <a:off x="1761645" y="2382103"/>
            <a:ext cx="389370" cy="325482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1458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llppt-Diagram-Theme-Color-01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680C3"/>
      </a:accent1>
      <a:accent2>
        <a:srgbClr val="07A398"/>
      </a:accent2>
      <a:accent3>
        <a:srgbClr val="90C221"/>
      </a:accent3>
      <a:accent4>
        <a:srgbClr val="FBA200"/>
      </a:accent4>
      <a:accent5>
        <a:srgbClr val="E62601"/>
      </a:accent5>
      <a:accent6>
        <a:srgbClr val="57687C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11186</TotalTime>
  <Words>156</Words>
  <Application>Microsoft Office PowerPoint</Application>
  <PresentationFormat>와이드스크린</PresentationFormat>
  <Paragraphs>15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 Unicode MS</vt:lpstr>
      <vt:lpstr>FZShuTi</vt:lpstr>
      <vt:lpstr>Arial</vt:lpstr>
      <vt:lpstr>Office Theme</vt:lpstr>
      <vt:lpstr>Free PPT Templates: Allppt.com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WIN7</cp:lastModifiedBy>
  <cp:revision>13</cp:revision>
  <dcterms:created xsi:type="dcterms:W3CDTF">2018-02-18T19:39:47Z</dcterms:created>
  <dcterms:modified xsi:type="dcterms:W3CDTF">2018-04-11T02:25:19Z</dcterms:modified>
</cp:coreProperties>
</file>