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4" name="Group 16">
            <a:extLst>
              <a:ext uri="{FF2B5EF4-FFF2-40B4-BE49-F238E27FC236}">
                <a16:creationId xmlns:a16="http://schemas.microsoft.com/office/drawing/2014/main" id="{46EA1DBF-CEB7-46DC-8FCC-A7BFA170FB66}"/>
              </a:ext>
            </a:extLst>
          </p:cNvPr>
          <p:cNvGrpSpPr/>
          <p:nvPr/>
        </p:nvGrpSpPr>
        <p:grpSpPr>
          <a:xfrm>
            <a:off x="1722391" y="1899173"/>
            <a:ext cx="2905746" cy="742061"/>
            <a:chOff x="575693" y="4067337"/>
            <a:chExt cx="1625933" cy="86794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C82DA5-F422-4319-AE3C-B6D66BE12A20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8D1405-7C67-4AC9-A390-DAE613F90AF5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19">
            <a:extLst>
              <a:ext uri="{FF2B5EF4-FFF2-40B4-BE49-F238E27FC236}">
                <a16:creationId xmlns:a16="http://schemas.microsoft.com/office/drawing/2014/main" id="{01CB23E2-548F-473B-BDA5-265ADC069382}"/>
              </a:ext>
            </a:extLst>
          </p:cNvPr>
          <p:cNvGrpSpPr/>
          <p:nvPr/>
        </p:nvGrpSpPr>
        <p:grpSpPr>
          <a:xfrm>
            <a:off x="1034418" y="4384924"/>
            <a:ext cx="3059089" cy="742061"/>
            <a:chOff x="575693" y="4067337"/>
            <a:chExt cx="1625933" cy="86794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0FEE63-D366-4CF8-8E95-C215B99B849C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8D9A93-8065-46C6-AF7E-70252AE6DD6E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22">
            <a:extLst>
              <a:ext uri="{FF2B5EF4-FFF2-40B4-BE49-F238E27FC236}">
                <a16:creationId xmlns:a16="http://schemas.microsoft.com/office/drawing/2014/main" id="{DB8B76F2-0B29-4909-8170-47B3E2FD8F45}"/>
              </a:ext>
            </a:extLst>
          </p:cNvPr>
          <p:cNvGrpSpPr/>
          <p:nvPr/>
        </p:nvGrpSpPr>
        <p:grpSpPr>
          <a:xfrm>
            <a:off x="2702877" y="5234694"/>
            <a:ext cx="3155104" cy="742061"/>
            <a:chOff x="575693" y="4067337"/>
            <a:chExt cx="1625933" cy="86794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464CED-5C69-40C5-BFE2-7B3A66F2A13A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6603B7B-8F82-45AE-90B0-37B0B5025C7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25">
            <a:extLst>
              <a:ext uri="{FF2B5EF4-FFF2-40B4-BE49-F238E27FC236}">
                <a16:creationId xmlns:a16="http://schemas.microsoft.com/office/drawing/2014/main" id="{78790A09-6113-4FF9-8259-D886DA6FF28A}"/>
              </a:ext>
            </a:extLst>
          </p:cNvPr>
          <p:cNvGrpSpPr/>
          <p:nvPr/>
        </p:nvGrpSpPr>
        <p:grpSpPr>
          <a:xfrm>
            <a:off x="6594236" y="2015654"/>
            <a:ext cx="2887542" cy="742061"/>
            <a:chOff x="575693" y="4067337"/>
            <a:chExt cx="2257454" cy="86794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AB2A2A-7B8D-4F93-8D2A-E9CE85E62A82}"/>
                </a:ext>
              </a:extLst>
            </p:cNvPr>
            <p:cNvSpPr txBox="1"/>
            <p:nvPr/>
          </p:nvSpPr>
          <p:spPr>
            <a:xfrm>
              <a:off x="578400" y="4395301"/>
              <a:ext cx="2254747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734133B-66EB-432D-9A5F-D84253788B1F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28">
            <a:extLst>
              <a:ext uri="{FF2B5EF4-FFF2-40B4-BE49-F238E27FC236}">
                <a16:creationId xmlns:a16="http://schemas.microsoft.com/office/drawing/2014/main" id="{8B4BFD28-8A62-492B-9539-F6A17A785302}"/>
              </a:ext>
            </a:extLst>
          </p:cNvPr>
          <p:cNvGrpSpPr/>
          <p:nvPr/>
        </p:nvGrpSpPr>
        <p:grpSpPr>
          <a:xfrm>
            <a:off x="7508645" y="2942821"/>
            <a:ext cx="2968153" cy="742062"/>
            <a:chOff x="575693" y="4067336"/>
            <a:chExt cx="1625933" cy="86794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A43D51-2D16-4B35-9B8F-689C96DD16BD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61A4884-74DD-41F9-BAF3-0A9296D644C7}"/>
                </a:ext>
              </a:extLst>
            </p:cNvPr>
            <p:cNvSpPr txBox="1"/>
            <p:nvPr/>
          </p:nvSpPr>
          <p:spPr>
            <a:xfrm>
              <a:off x="575693" y="4067336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31">
            <a:extLst>
              <a:ext uri="{FF2B5EF4-FFF2-40B4-BE49-F238E27FC236}">
                <a16:creationId xmlns:a16="http://schemas.microsoft.com/office/drawing/2014/main" id="{07CE6234-7213-4EC2-B786-1605F9C7EF5B}"/>
              </a:ext>
            </a:extLst>
          </p:cNvPr>
          <p:cNvGrpSpPr/>
          <p:nvPr/>
        </p:nvGrpSpPr>
        <p:grpSpPr>
          <a:xfrm>
            <a:off x="8173455" y="5241240"/>
            <a:ext cx="2952457" cy="742061"/>
            <a:chOff x="575693" y="4067337"/>
            <a:chExt cx="1625933" cy="86794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ED803ED-1A4F-42A2-8C6B-87CD0CC470A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B7AFE17-7C90-45A9-B351-1B41905C0D91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2" name="Left Arrow 7">
            <a:extLst>
              <a:ext uri="{FF2B5EF4-FFF2-40B4-BE49-F238E27FC236}">
                <a16:creationId xmlns:a16="http://schemas.microsoft.com/office/drawing/2014/main" id="{DC74C415-43D5-4C4C-B44B-828CFDB1A9B0}"/>
              </a:ext>
            </a:extLst>
          </p:cNvPr>
          <p:cNvSpPr/>
          <p:nvPr/>
        </p:nvSpPr>
        <p:spPr>
          <a:xfrm>
            <a:off x="974195" y="2622060"/>
            <a:ext cx="2308746" cy="1558855"/>
          </a:xfrm>
          <a:prstGeom prst="leftArrow">
            <a:avLst>
              <a:gd name="adj1" fmla="val 62101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Left Arrow 37">
            <a:extLst>
              <a:ext uri="{FF2B5EF4-FFF2-40B4-BE49-F238E27FC236}">
                <a16:creationId xmlns:a16="http://schemas.microsoft.com/office/drawing/2014/main" id="{7B6C8B0C-7340-4802-A68F-651C2AC1F228}"/>
              </a:ext>
            </a:extLst>
          </p:cNvPr>
          <p:cNvSpPr/>
          <p:nvPr/>
        </p:nvSpPr>
        <p:spPr>
          <a:xfrm rot="10800000">
            <a:off x="8915400" y="3636830"/>
            <a:ext cx="2308746" cy="1558855"/>
          </a:xfrm>
          <a:prstGeom prst="leftArrow">
            <a:avLst>
              <a:gd name="adj1" fmla="val 6210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Hexagon 2">
            <a:extLst>
              <a:ext uri="{FF2B5EF4-FFF2-40B4-BE49-F238E27FC236}">
                <a16:creationId xmlns:a16="http://schemas.microsoft.com/office/drawing/2014/main" id="{5010F09E-53A3-4B32-9DFE-82D589759C3F}"/>
              </a:ext>
            </a:extLst>
          </p:cNvPr>
          <p:cNvSpPr/>
          <p:nvPr/>
        </p:nvSpPr>
        <p:spPr>
          <a:xfrm rot="5400000">
            <a:off x="4657643" y="2616602"/>
            <a:ext cx="1123679" cy="968689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Hexagon 8">
            <a:extLst>
              <a:ext uri="{FF2B5EF4-FFF2-40B4-BE49-F238E27FC236}">
                <a16:creationId xmlns:a16="http://schemas.microsoft.com/office/drawing/2014/main" id="{B70F8B09-40FE-41E4-B822-9E558A21F714}"/>
              </a:ext>
            </a:extLst>
          </p:cNvPr>
          <p:cNvSpPr/>
          <p:nvPr/>
        </p:nvSpPr>
        <p:spPr>
          <a:xfrm rot="5400000">
            <a:off x="4055591" y="3628067"/>
            <a:ext cx="1123679" cy="96868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Hexagon 9">
            <a:extLst>
              <a:ext uri="{FF2B5EF4-FFF2-40B4-BE49-F238E27FC236}">
                <a16:creationId xmlns:a16="http://schemas.microsoft.com/office/drawing/2014/main" id="{1E5843F9-D4F2-4844-AB47-930CD48A5E09}"/>
              </a:ext>
            </a:extLst>
          </p:cNvPr>
          <p:cNvSpPr/>
          <p:nvPr/>
        </p:nvSpPr>
        <p:spPr>
          <a:xfrm rot="5400000">
            <a:off x="5239105" y="3605619"/>
            <a:ext cx="1123679" cy="96868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Hexagon 11">
            <a:extLst>
              <a:ext uri="{FF2B5EF4-FFF2-40B4-BE49-F238E27FC236}">
                <a16:creationId xmlns:a16="http://schemas.microsoft.com/office/drawing/2014/main" id="{F93ADCE4-568F-4C14-A8AB-BCCBC18F2F9B}"/>
              </a:ext>
            </a:extLst>
          </p:cNvPr>
          <p:cNvSpPr/>
          <p:nvPr/>
        </p:nvSpPr>
        <p:spPr>
          <a:xfrm rot="5400000">
            <a:off x="6422620" y="3597614"/>
            <a:ext cx="1123679" cy="96868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Hexagon 14">
            <a:extLst>
              <a:ext uri="{FF2B5EF4-FFF2-40B4-BE49-F238E27FC236}">
                <a16:creationId xmlns:a16="http://schemas.microsoft.com/office/drawing/2014/main" id="{8BD4AE81-A421-4C5E-8703-F3AB8BFF85CC}"/>
              </a:ext>
            </a:extLst>
          </p:cNvPr>
          <p:cNvSpPr/>
          <p:nvPr/>
        </p:nvSpPr>
        <p:spPr>
          <a:xfrm rot="5400000">
            <a:off x="5841158" y="4607912"/>
            <a:ext cx="1123679" cy="96868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Hexagon 15">
            <a:extLst>
              <a:ext uri="{FF2B5EF4-FFF2-40B4-BE49-F238E27FC236}">
                <a16:creationId xmlns:a16="http://schemas.microsoft.com/office/drawing/2014/main" id="{F7A66D63-8A0E-480C-8876-69BF14FE26F7}"/>
              </a:ext>
            </a:extLst>
          </p:cNvPr>
          <p:cNvSpPr/>
          <p:nvPr/>
        </p:nvSpPr>
        <p:spPr>
          <a:xfrm rot="5400000">
            <a:off x="7039107" y="4585464"/>
            <a:ext cx="1123679" cy="96868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19FD92-42B6-4080-9C4A-2AFEC6797F3B}"/>
              </a:ext>
            </a:extLst>
          </p:cNvPr>
          <p:cNvSpPr txBox="1"/>
          <p:nvPr/>
        </p:nvSpPr>
        <p:spPr>
          <a:xfrm>
            <a:off x="9493709" y="4154648"/>
            <a:ext cx="1152128" cy="52322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B8D3A9-6C7A-45BE-A3EC-84B611032A71}"/>
              </a:ext>
            </a:extLst>
          </p:cNvPr>
          <p:cNvSpPr txBox="1"/>
          <p:nvPr/>
        </p:nvSpPr>
        <p:spPr>
          <a:xfrm>
            <a:off x="1552504" y="3139877"/>
            <a:ext cx="1152128" cy="52322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2" name="Freeform 47">
            <a:extLst>
              <a:ext uri="{FF2B5EF4-FFF2-40B4-BE49-F238E27FC236}">
                <a16:creationId xmlns:a16="http://schemas.microsoft.com/office/drawing/2014/main" id="{0C6B9612-9B6F-46CA-9221-E95CA17F98D6}"/>
              </a:ext>
            </a:extLst>
          </p:cNvPr>
          <p:cNvSpPr/>
          <p:nvPr/>
        </p:nvSpPr>
        <p:spPr>
          <a:xfrm>
            <a:off x="1828800" y="1827899"/>
            <a:ext cx="3395297" cy="727430"/>
          </a:xfrm>
          <a:custGeom>
            <a:avLst/>
            <a:gdLst>
              <a:gd name="connsiteX0" fmla="*/ 2333625 w 2333625"/>
              <a:gd name="connsiteY0" fmla="*/ 514350 h 514350"/>
              <a:gd name="connsiteX1" fmla="*/ 1952625 w 2333625"/>
              <a:gd name="connsiteY1" fmla="*/ 0 h 514350"/>
              <a:gd name="connsiteX2" fmla="*/ 0 w 2333625"/>
              <a:gd name="connsiteY2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514350">
                <a:moveTo>
                  <a:pt x="2333625" y="514350"/>
                </a:moveTo>
                <a:lnTo>
                  <a:pt x="1952625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Freeform 50">
            <a:extLst>
              <a:ext uri="{FF2B5EF4-FFF2-40B4-BE49-F238E27FC236}">
                <a16:creationId xmlns:a16="http://schemas.microsoft.com/office/drawing/2014/main" id="{467499D9-4070-4EA3-A247-51D71E7F72FE}"/>
              </a:ext>
            </a:extLst>
          </p:cNvPr>
          <p:cNvSpPr/>
          <p:nvPr/>
        </p:nvSpPr>
        <p:spPr>
          <a:xfrm>
            <a:off x="1178169" y="4662209"/>
            <a:ext cx="3416917" cy="529884"/>
          </a:xfrm>
          <a:custGeom>
            <a:avLst/>
            <a:gdLst>
              <a:gd name="connsiteX0" fmla="*/ 2419350 w 2419350"/>
              <a:gd name="connsiteY0" fmla="*/ 0 h 752475"/>
              <a:gd name="connsiteX1" fmla="*/ 1714500 w 2419350"/>
              <a:gd name="connsiteY1" fmla="*/ 752475 h 752475"/>
              <a:gd name="connsiteX2" fmla="*/ 0 w 2419350"/>
              <a:gd name="connsiteY2" fmla="*/ 752475 h 752475"/>
              <a:gd name="connsiteX0" fmla="*/ 2305050 w 2305050"/>
              <a:gd name="connsiteY0" fmla="*/ 0 h 764183"/>
              <a:gd name="connsiteX1" fmla="*/ 1714500 w 2305050"/>
              <a:gd name="connsiteY1" fmla="*/ 764183 h 764183"/>
              <a:gd name="connsiteX2" fmla="*/ 0 w 2305050"/>
              <a:gd name="connsiteY2" fmla="*/ 764183 h 764183"/>
              <a:gd name="connsiteX0" fmla="*/ 2252297 w 2252297"/>
              <a:gd name="connsiteY0" fmla="*/ 0 h 705641"/>
              <a:gd name="connsiteX1" fmla="*/ 1714500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1095 w 2252297"/>
              <a:gd name="connsiteY1" fmla="*/ 705641 h 705641"/>
              <a:gd name="connsiteX2" fmla="*/ 0 w 2252297"/>
              <a:gd name="connsiteY2" fmla="*/ 705641 h 705641"/>
              <a:gd name="connsiteX0" fmla="*/ 2252297 w 2252297"/>
              <a:gd name="connsiteY0" fmla="*/ 0 h 705641"/>
              <a:gd name="connsiteX1" fmla="*/ 1986891 w 2252297"/>
              <a:gd name="connsiteY1" fmla="*/ 682223 h 705641"/>
              <a:gd name="connsiteX2" fmla="*/ 0 w 2252297"/>
              <a:gd name="connsiteY2" fmla="*/ 705641 h 70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2297" h="705641">
                <a:moveTo>
                  <a:pt x="2252297" y="0"/>
                </a:moveTo>
                <a:lnTo>
                  <a:pt x="1986891" y="682223"/>
                </a:lnTo>
                <a:lnTo>
                  <a:pt x="0" y="705641"/>
                </a:lnTo>
              </a:path>
            </a:pathLst>
          </a:cu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Freeform 51">
            <a:extLst>
              <a:ext uri="{FF2B5EF4-FFF2-40B4-BE49-F238E27FC236}">
                <a16:creationId xmlns:a16="http://schemas.microsoft.com/office/drawing/2014/main" id="{F783BF90-4BAD-4D0E-9455-D20DB70392F6}"/>
              </a:ext>
            </a:extLst>
          </p:cNvPr>
          <p:cNvSpPr/>
          <p:nvPr/>
        </p:nvSpPr>
        <p:spPr>
          <a:xfrm>
            <a:off x="2901460" y="5558697"/>
            <a:ext cx="3564549" cy="492442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447675">
                <a:moveTo>
                  <a:pt x="2352675" y="0"/>
                </a:moveTo>
                <a:lnTo>
                  <a:pt x="1990725" y="447675"/>
                </a:lnTo>
                <a:lnTo>
                  <a:pt x="0" y="447675"/>
                </a:lnTo>
              </a:path>
            </a:pathLst>
          </a:cu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Freeform 54">
            <a:extLst>
              <a:ext uri="{FF2B5EF4-FFF2-40B4-BE49-F238E27FC236}">
                <a16:creationId xmlns:a16="http://schemas.microsoft.com/office/drawing/2014/main" id="{64D69A75-2DC3-4941-8C1E-9BA139C29A4C}"/>
              </a:ext>
            </a:extLst>
          </p:cNvPr>
          <p:cNvSpPr/>
          <p:nvPr/>
        </p:nvSpPr>
        <p:spPr>
          <a:xfrm flipH="1">
            <a:off x="7600372" y="5609423"/>
            <a:ext cx="3346050" cy="492443"/>
          </a:xfrm>
          <a:custGeom>
            <a:avLst/>
            <a:gdLst>
              <a:gd name="connsiteX0" fmla="*/ 2352675 w 2352675"/>
              <a:gd name="connsiteY0" fmla="*/ 0 h 447675"/>
              <a:gd name="connsiteX1" fmla="*/ 1990725 w 2352675"/>
              <a:gd name="connsiteY1" fmla="*/ 447675 h 447675"/>
              <a:gd name="connsiteX2" fmla="*/ 0 w 23526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447675">
                <a:moveTo>
                  <a:pt x="2352675" y="0"/>
                </a:moveTo>
                <a:lnTo>
                  <a:pt x="1990725" y="447675"/>
                </a:lnTo>
                <a:lnTo>
                  <a:pt x="0" y="447675"/>
                </a:lnTo>
              </a:path>
            </a:pathLst>
          </a:cu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Freeform 58">
            <a:extLst>
              <a:ext uri="{FF2B5EF4-FFF2-40B4-BE49-F238E27FC236}">
                <a16:creationId xmlns:a16="http://schemas.microsoft.com/office/drawing/2014/main" id="{E59A9BC7-D99F-4BD2-9C24-D204228E4E54}"/>
              </a:ext>
            </a:extLst>
          </p:cNvPr>
          <p:cNvSpPr/>
          <p:nvPr/>
        </p:nvSpPr>
        <p:spPr>
          <a:xfrm>
            <a:off x="5776549" y="1926166"/>
            <a:ext cx="3749306" cy="1644812"/>
          </a:xfrm>
          <a:custGeom>
            <a:avLst/>
            <a:gdLst>
              <a:gd name="connsiteX0" fmla="*/ 0 w 3590925"/>
              <a:gd name="connsiteY0" fmla="*/ 1533525 h 1533525"/>
              <a:gd name="connsiteX1" fmla="*/ 685800 w 3590925"/>
              <a:gd name="connsiteY1" fmla="*/ 0 h 1533525"/>
              <a:gd name="connsiteX2" fmla="*/ 3590925 w 359092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925" h="1533525">
                <a:moveTo>
                  <a:pt x="0" y="1533525"/>
                </a:moveTo>
                <a:lnTo>
                  <a:pt x="685800" y="0"/>
                </a:lnTo>
                <a:lnTo>
                  <a:pt x="3590925" y="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Freeform 59">
            <a:extLst>
              <a:ext uri="{FF2B5EF4-FFF2-40B4-BE49-F238E27FC236}">
                <a16:creationId xmlns:a16="http://schemas.microsoft.com/office/drawing/2014/main" id="{77F48A7F-0A0E-42BF-9473-6D21E449029E}"/>
              </a:ext>
            </a:extLst>
          </p:cNvPr>
          <p:cNvSpPr/>
          <p:nvPr/>
        </p:nvSpPr>
        <p:spPr>
          <a:xfrm>
            <a:off x="6944455" y="2866127"/>
            <a:ext cx="3532344" cy="695325"/>
          </a:xfrm>
          <a:custGeom>
            <a:avLst/>
            <a:gdLst>
              <a:gd name="connsiteX0" fmla="*/ 0 w 2390775"/>
              <a:gd name="connsiteY0" fmla="*/ 695325 h 695325"/>
              <a:gd name="connsiteX1" fmla="*/ 314325 w 2390775"/>
              <a:gd name="connsiteY1" fmla="*/ 0 h 695325"/>
              <a:gd name="connsiteX2" fmla="*/ 2390775 w 23907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695325">
                <a:moveTo>
                  <a:pt x="0" y="695325"/>
                </a:moveTo>
                <a:lnTo>
                  <a:pt x="314325" y="0"/>
                </a:lnTo>
                <a:lnTo>
                  <a:pt x="2390775" y="0"/>
                </a:lnTo>
              </a:path>
            </a:pathLst>
          </a:cu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Rectangle 16">
            <a:extLst>
              <a:ext uri="{FF2B5EF4-FFF2-40B4-BE49-F238E27FC236}">
                <a16:creationId xmlns:a16="http://schemas.microsoft.com/office/drawing/2014/main" id="{A2445502-06D7-43FE-A639-1D45AB022F67}"/>
              </a:ext>
            </a:extLst>
          </p:cNvPr>
          <p:cNvSpPr/>
          <p:nvPr/>
        </p:nvSpPr>
        <p:spPr>
          <a:xfrm rot="2700000">
            <a:off x="4495176" y="388694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9" name="Rectangle 9">
            <a:extLst>
              <a:ext uri="{FF2B5EF4-FFF2-40B4-BE49-F238E27FC236}">
                <a16:creationId xmlns:a16="http://schemas.microsoft.com/office/drawing/2014/main" id="{654A4786-975B-4AAC-94A9-B86D059CFB09}"/>
              </a:ext>
            </a:extLst>
          </p:cNvPr>
          <p:cNvSpPr/>
          <p:nvPr/>
        </p:nvSpPr>
        <p:spPr>
          <a:xfrm>
            <a:off x="5062828" y="293944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0" name="Rectangle 36">
            <a:extLst>
              <a:ext uri="{FF2B5EF4-FFF2-40B4-BE49-F238E27FC236}">
                <a16:creationId xmlns:a16="http://schemas.microsoft.com/office/drawing/2014/main" id="{CD092D6B-B8C9-42FE-A45B-136172CEAB76}"/>
              </a:ext>
            </a:extLst>
          </p:cNvPr>
          <p:cNvSpPr/>
          <p:nvPr/>
        </p:nvSpPr>
        <p:spPr>
          <a:xfrm>
            <a:off x="5616400" y="394326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1" name="Block Arc 10">
            <a:extLst>
              <a:ext uri="{FF2B5EF4-FFF2-40B4-BE49-F238E27FC236}">
                <a16:creationId xmlns:a16="http://schemas.microsoft.com/office/drawing/2014/main" id="{96977102-8190-4DEE-B40A-3926FC7D2A63}"/>
              </a:ext>
            </a:extLst>
          </p:cNvPr>
          <p:cNvSpPr/>
          <p:nvPr/>
        </p:nvSpPr>
        <p:spPr>
          <a:xfrm>
            <a:off x="6768704" y="392998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Round Same Side Corner Rectangle 36">
            <a:extLst>
              <a:ext uri="{FF2B5EF4-FFF2-40B4-BE49-F238E27FC236}">
                <a16:creationId xmlns:a16="http://schemas.microsoft.com/office/drawing/2014/main" id="{D1167A64-1E55-4E0B-96F6-6E873B3F293A}"/>
              </a:ext>
            </a:extLst>
          </p:cNvPr>
          <p:cNvSpPr>
            <a:spLocks noChangeAspect="1"/>
          </p:cNvSpPr>
          <p:nvPr/>
        </p:nvSpPr>
        <p:spPr>
          <a:xfrm>
            <a:off x="7402372" y="490354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3" name="Oval 21">
            <a:extLst>
              <a:ext uri="{FF2B5EF4-FFF2-40B4-BE49-F238E27FC236}">
                <a16:creationId xmlns:a16="http://schemas.microsoft.com/office/drawing/2014/main" id="{1DF0DBF0-35C6-4E1B-8042-8DFD1A2C5982}"/>
              </a:ext>
            </a:extLst>
          </p:cNvPr>
          <p:cNvSpPr>
            <a:spLocks noChangeAspect="1"/>
          </p:cNvSpPr>
          <p:nvPr/>
        </p:nvSpPr>
        <p:spPr>
          <a:xfrm>
            <a:off x="6234389" y="492297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96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12</cp:revision>
  <dcterms:created xsi:type="dcterms:W3CDTF">2018-02-18T19:39:47Z</dcterms:created>
  <dcterms:modified xsi:type="dcterms:W3CDTF">2018-04-26T06:36:35Z</dcterms:modified>
</cp:coreProperties>
</file>