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4" name="Hexagon 68">
            <a:extLst>
              <a:ext uri="{FF2B5EF4-FFF2-40B4-BE49-F238E27FC236}">
                <a16:creationId xmlns:a16="http://schemas.microsoft.com/office/drawing/2014/main" id="{AE4ABC80-F16C-4D23-837C-10BB8A169A63}"/>
              </a:ext>
            </a:extLst>
          </p:cNvPr>
          <p:cNvSpPr/>
          <p:nvPr/>
        </p:nvSpPr>
        <p:spPr>
          <a:xfrm rot="10800000">
            <a:off x="4563050" y="3353472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Hexagon 68">
            <a:extLst>
              <a:ext uri="{FF2B5EF4-FFF2-40B4-BE49-F238E27FC236}">
                <a16:creationId xmlns:a16="http://schemas.microsoft.com/office/drawing/2014/main" id="{B3ED9E84-E7ED-4F9F-8742-F7D21CCB8A68}"/>
              </a:ext>
            </a:extLst>
          </p:cNvPr>
          <p:cNvSpPr/>
          <p:nvPr/>
        </p:nvSpPr>
        <p:spPr>
          <a:xfrm>
            <a:off x="3554937" y="2113356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6" name="Group 72">
            <a:extLst>
              <a:ext uri="{FF2B5EF4-FFF2-40B4-BE49-F238E27FC236}">
                <a16:creationId xmlns:a16="http://schemas.microsoft.com/office/drawing/2014/main" id="{D8242941-B84C-401C-A79A-59EF169417AD}"/>
              </a:ext>
            </a:extLst>
          </p:cNvPr>
          <p:cNvGrpSpPr/>
          <p:nvPr/>
        </p:nvGrpSpPr>
        <p:grpSpPr>
          <a:xfrm>
            <a:off x="7896413" y="1795847"/>
            <a:ext cx="3582230" cy="1107996"/>
            <a:chOff x="2551706" y="4283314"/>
            <a:chExt cx="1468131" cy="110799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DB9943-CE73-4AF8-B606-710ACA8541D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02CE58-563A-4C74-B3E6-1E6475EB32F2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75">
            <a:extLst>
              <a:ext uri="{FF2B5EF4-FFF2-40B4-BE49-F238E27FC236}">
                <a16:creationId xmlns:a16="http://schemas.microsoft.com/office/drawing/2014/main" id="{B5D5CFAA-B7FF-49BD-964F-D28B6498F22F}"/>
              </a:ext>
            </a:extLst>
          </p:cNvPr>
          <p:cNvGrpSpPr/>
          <p:nvPr/>
        </p:nvGrpSpPr>
        <p:grpSpPr>
          <a:xfrm>
            <a:off x="680936" y="5026418"/>
            <a:ext cx="3648076" cy="1107996"/>
            <a:chOff x="2551706" y="4283314"/>
            <a:chExt cx="1480091" cy="110799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A8A2A90-003E-468D-8800-6215F681F46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7F66ED-EC1D-4EF8-BDB4-7EFB702CE5A5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78">
            <a:extLst>
              <a:ext uri="{FF2B5EF4-FFF2-40B4-BE49-F238E27FC236}">
                <a16:creationId xmlns:a16="http://schemas.microsoft.com/office/drawing/2014/main" id="{FEB859D4-35AC-4390-97BC-DB140AB13716}"/>
              </a:ext>
            </a:extLst>
          </p:cNvPr>
          <p:cNvGrpSpPr/>
          <p:nvPr/>
        </p:nvGrpSpPr>
        <p:grpSpPr>
          <a:xfrm>
            <a:off x="4144502" y="3384147"/>
            <a:ext cx="1807483" cy="787964"/>
            <a:chOff x="4594236" y="2114926"/>
            <a:chExt cx="2232248" cy="787964"/>
          </a:xfrm>
        </p:grpSpPr>
        <p:sp>
          <p:nvSpPr>
            <p:cNvPr id="113" name="Text Placeholder 12">
              <a:extLst>
                <a:ext uri="{FF2B5EF4-FFF2-40B4-BE49-F238E27FC236}">
                  <a16:creationId xmlns:a16="http://schemas.microsoft.com/office/drawing/2014/main" id="{D0ACEE9D-651C-4A71-B9F4-8C2B6E9B1B93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 Placeholder 13">
              <a:extLst>
                <a:ext uri="{FF2B5EF4-FFF2-40B4-BE49-F238E27FC236}">
                  <a16:creationId xmlns:a16="http://schemas.microsoft.com/office/drawing/2014/main" id="{3615835C-E9E1-4560-BACD-950D680C2485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15" name="Group 81">
            <a:extLst>
              <a:ext uri="{FF2B5EF4-FFF2-40B4-BE49-F238E27FC236}">
                <a16:creationId xmlns:a16="http://schemas.microsoft.com/office/drawing/2014/main" id="{047D2CB1-E51E-490E-AB4A-D781AE14E3EF}"/>
              </a:ext>
            </a:extLst>
          </p:cNvPr>
          <p:cNvGrpSpPr/>
          <p:nvPr/>
        </p:nvGrpSpPr>
        <p:grpSpPr>
          <a:xfrm>
            <a:off x="6344387" y="4627085"/>
            <a:ext cx="1807483" cy="787964"/>
            <a:chOff x="4594236" y="2114926"/>
            <a:chExt cx="2232248" cy="787964"/>
          </a:xfrm>
        </p:grpSpPr>
        <p:sp>
          <p:nvSpPr>
            <p:cNvPr id="116" name="Text Placeholder 12">
              <a:extLst>
                <a:ext uri="{FF2B5EF4-FFF2-40B4-BE49-F238E27FC236}">
                  <a16:creationId xmlns:a16="http://schemas.microsoft.com/office/drawing/2014/main" id="{2876273F-F523-4B84-8197-461AF4A0406C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 Placeholder 13">
              <a:extLst>
                <a:ext uri="{FF2B5EF4-FFF2-40B4-BE49-F238E27FC236}">
                  <a16:creationId xmlns:a16="http://schemas.microsoft.com/office/drawing/2014/main" id="{AB9DB777-37F5-424D-81F7-53B187EFF9A3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18" name="Rectangle 3">
            <a:extLst>
              <a:ext uri="{FF2B5EF4-FFF2-40B4-BE49-F238E27FC236}">
                <a16:creationId xmlns:a16="http://schemas.microsoft.com/office/drawing/2014/main" id="{079B002D-1361-437D-95D1-329F0F16F0D0}"/>
              </a:ext>
            </a:extLst>
          </p:cNvPr>
          <p:cNvSpPr/>
          <p:nvPr/>
        </p:nvSpPr>
        <p:spPr>
          <a:xfrm rot="18900000">
            <a:off x="6938413" y="3913707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D5CF1653-414D-40CF-A580-1EB3657A8B8F}"/>
              </a:ext>
            </a:extLst>
          </p:cNvPr>
          <p:cNvSpPr/>
          <p:nvPr/>
        </p:nvSpPr>
        <p:spPr>
          <a:xfrm>
            <a:off x="4766199" y="2576773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11172</TotalTime>
  <Words>100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2018-05-01T01:26:06Z</dcterms:modified>
</cp:coreProperties>
</file>