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id="{EE80FFEC-B18F-4A96-8EB7-54ED1AADAA76}"/>
              </a:ext>
            </a:extLst>
          </p:cNvPr>
          <p:cNvSpPr/>
          <p:nvPr/>
        </p:nvSpPr>
        <p:spPr>
          <a:xfrm>
            <a:off x="5022868" y="2812012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id="{4B94C7F9-61B8-4571-98E7-610489773293}"/>
              </a:ext>
            </a:extLst>
          </p:cNvPr>
          <p:cNvSpPr/>
          <p:nvPr/>
        </p:nvSpPr>
        <p:spPr>
          <a:xfrm flipH="1">
            <a:off x="4650340" y="4007775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D7C508B3-16B7-4BAC-8C54-571DE1B3B95F}"/>
              </a:ext>
            </a:extLst>
          </p:cNvPr>
          <p:cNvGrpSpPr/>
          <p:nvPr/>
        </p:nvGrpSpPr>
        <p:grpSpPr>
          <a:xfrm>
            <a:off x="7482145" y="1862761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8A2E0522-313F-4237-8CFB-9606A78C66C3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Oval 37">
              <a:extLst>
                <a:ext uri="{FF2B5EF4-FFF2-40B4-BE49-F238E27FC236}">
                  <a16:creationId xmlns:a16="http://schemas.microsoft.com/office/drawing/2014/main" id="{0B81798D-E4DF-4B4C-AF4C-C08E954932E6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Oval 38">
              <a:extLst>
                <a:ext uri="{FF2B5EF4-FFF2-40B4-BE49-F238E27FC236}">
                  <a16:creationId xmlns:a16="http://schemas.microsoft.com/office/drawing/2014/main" id="{976117F0-A841-4133-B13D-169D48EB1065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Group 40">
            <a:extLst>
              <a:ext uri="{FF2B5EF4-FFF2-40B4-BE49-F238E27FC236}">
                <a16:creationId xmlns:a16="http://schemas.microsoft.com/office/drawing/2014/main" id="{CADCD298-3266-40B4-AE50-1CF7D6166831}"/>
              </a:ext>
            </a:extLst>
          </p:cNvPr>
          <p:cNvGrpSpPr/>
          <p:nvPr/>
        </p:nvGrpSpPr>
        <p:grpSpPr>
          <a:xfrm flipH="1">
            <a:off x="3500636" y="3082554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94" name="Oval 41">
              <a:extLst>
                <a:ext uri="{FF2B5EF4-FFF2-40B4-BE49-F238E27FC236}">
                  <a16:creationId xmlns:a16="http://schemas.microsoft.com/office/drawing/2014/main" id="{A1328069-1C09-4AE6-A10D-340845EB7CE1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42">
              <a:extLst>
                <a:ext uri="{FF2B5EF4-FFF2-40B4-BE49-F238E27FC236}">
                  <a16:creationId xmlns:a16="http://schemas.microsoft.com/office/drawing/2014/main" id="{6C00D592-C62F-4E8F-891E-F52B65771ACD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43">
              <a:extLst>
                <a:ext uri="{FF2B5EF4-FFF2-40B4-BE49-F238E27FC236}">
                  <a16:creationId xmlns:a16="http://schemas.microsoft.com/office/drawing/2014/main" id="{CAC46226-476B-4D12-879C-2487BE36A4EB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47">
            <a:extLst>
              <a:ext uri="{FF2B5EF4-FFF2-40B4-BE49-F238E27FC236}">
                <a16:creationId xmlns:a16="http://schemas.microsoft.com/office/drawing/2014/main" id="{011D87E6-3EF3-481A-BC3C-CBC5894D02DA}"/>
              </a:ext>
            </a:extLst>
          </p:cNvPr>
          <p:cNvGrpSpPr/>
          <p:nvPr/>
        </p:nvGrpSpPr>
        <p:grpSpPr>
          <a:xfrm>
            <a:off x="1355169" y="3051911"/>
            <a:ext cx="2384981" cy="850432"/>
            <a:chOff x="2219009" y="2204864"/>
            <a:chExt cx="781194" cy="85043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F6C0F65-201D-465E-BC69-AC76D38B6FC8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7638DD-9868-4A1F-9692-DA324A413CCB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51">
            <a:extLst>
              <a:ext uri="{FF2B5EF4-FFF2-40B4-BE49-F238E27FC236}">
                <a16:creationId xmlns:a16="http://schemas.microsoft.com/office/drawing/2014/main" id="{2E71FA31-927B-4888-9685-64BB66788683}"/>
              </a:ext>
            </a:extLst>
          </p:cNvPr>
          <p:cNvGrpSpPr/>
          <p:nvPr/>
        </p:nvGrpSpPr>
        <p:grpSpPr>
          <a:xfrm>
            <a:off x="872853" y="4108232"/>
            <a:ext cx="2384981" cy="850432"/>
            <a:chOff x="2219009" y="2204864"/>
            <a:chExt cx="781194" cy="8504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1787F4-B02B-47AE-A2C5-ACAE7CBD015C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8F366F-DA4F-4444-881F-5B2628E47C06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56">
            <a:extLst>
              <a:ext uri="{FF2B5EF4-FFF2-40B4-BE49-F238E27FC236}">
                <a16:creationId xmlns:a16="http://schemas.microsoft.com/office/drawing/2014/main" id="{ED9D7661-E38F-43F5-BD09-B57B24F3A4DC}"/>
              </a:ext>
            </a:extLst>
          </p:cNvPr>
          <p:cNvGrpSpPr/>
          <p:nvPr/>
        </p:nvGrpSpPr>
        <p:grpSpPr>
          <a:xfrm>
            <a:off x="1338062" y="5164553"/>
            <a:ext cx="2384981" cy="850432"/>
            <a:chOff x="2219009" y="2204864"/>
            <a:chExt cx="781194" cy="8504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EBA28E-CD5E-4C62-A21B-1B7F2FB46507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EAF30B-967E-4538-AEBA-19B152829F79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59">
            <a:extLst>
              <a:ext uri="{FF2B5EF4-FFF2-40B4-BE49-F238E27FC236}">
                <a16:creationId xmlns:a16="http://schemas.microsoft.com/office/drawing/2014/main" id="{E2D542B7-FC79-4350-B3C9-40BC642EB56D}"/>
              </a:ext>
            </a:extLst>
          </p:cNvPr>
          <p:cNvGrpSpPr/>
          <p:nvPr/>
        </p:nvGrpSpPr>
        <p:grpSpPr>
          <a:xfrm>
            <a:off x="8515592" y="1871657"/>
            <a:ext cx="2311243" cy="850432"/>
            <a:chOff x="2219009" y="2204864"/>
            <a:chExt cx="781194" cy="85043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8416A47-8DF4-480D-A80D-878FED0AD6FE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882584-6CB9-4AE8-9040-3611BF608E65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62">
            <a:extLst>
              <a:ext uri="{FF2B5EF4-FFF2-40B4-BE49-F238E27FC236}">
                <a16:creationId xmlns:a16="http://schemas.microsoft.com/office/drawing/2014/main" id="{0B8213CD-E4EF-456E-8ECB-743FF65156E1}"/>
              </a:ext>
            </a:extLst>
          </p:cNvPr>
          <p:cNvGrpSpPr/>
          <p:nvPr/>
        </p:nvGrpSpPr>
        <p:grpSpPr>
          <a:xfrm>
            <a:off x="8934119" y="2953551"/>
            <a:ext cx="2311243" cy="850432"/>
            <a:chOff x="2219009" y="2204864"/>
            <a:chExt cx="781194" cy="85043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B83C28-E0EF-43B7-BEFA-5BDAFB1989EB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BD4C678-14D4-4D33-A387-A5CC5F1B0775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65">
            <a:extLst>
              <a:ext uri="{FF2B5EF4-FFF2-40B4-BE49-F238E27FC236}">
                <a16:creationId xmlns:a16="http://schemas.microsoft.com/office/drawing/2014/main" id="{A06A11FA-69BF-4B9F-93F2-CDFDF6434F58}"/>
              </a:ext>
            </a:extLst>
          </p:cNvPr>
          <p:cNvGrpSpPr/>
          <p:nvPr/>
        </p:nvGrpSpPr>
        <p:grpSpPr>
          <a:xfrm>
            <a:off x="8515592" y="4035446"/>
            <a:ext cx="2311243" cy="850432"/>
            <a:chOff x="2219009" y="2204864"/>
            <a:chExt cx="781194" cy="85043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5D15C80-286E-4AB1-916E-D513F95F216A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3E5AD4B-7470-4612-84E1-C5148236294F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6463265-109E-4AB5-A4ED-C28886D10876}"/>
              </a:ext>
            </a:extLst>
          </p:cNvPr>
          <p:cNvSpPr txBox="1"/>
          <p:nvPr/>
        </p:nvSpPr>
        <p:spPr>
          <a:xfrm>
            <a:off x="4812836" y="2430952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FC59FC-C828-416D-90D6-5CD1B2D80141}"/>
              </a:ext>
            </a:extLst>
          </p:cNvPr>
          <p:cNvSpPr txBox="1"/>
          <p:nvPr/>
        </p:nvSpPr>
        <p:spPr>
          <a:xfrm>
            <a:off x="5711220" y="5245928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7" name="Parallelogram 15">
            <a:extLst>
              <a:ext uri="{FF2B5EF4-FFF2-40B4-BE49-F238E27FC236}">
                <a16:creationId xmlns:a16="http://schemas.microsoft.com/office/drawing/2014/main" id="{94598F2B-8360-4514-B832-5F2CCBC3FD76}"/>
              </a:ext>
            </a:extLst>
          </p:cNvPr>
          <p:cNvSpPr/>
          <p:nvPr/>
        </p:nvSpPr>
        <p:spPr>
          <a:xfrm flipH="1">
            <a:off x="3736164" y="439652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8" name="Frame 17">
            <a:extLst>
              <a:ext uri="{FF2B5EF4-FFF2-40B4-BE49-F238E27FC236}">
                <a16:creationId xmlns:a16="http://schemas.microsoft.com/office/drawing/2014/main" id="{DBBB464D-1BF0-4215-A442-3AD08110D84C}"/>
              </a:ext>
            </a:extLst>
          </p:cNvPr>
          <p:cNvSpPr/>
          <p:nvPr/>
        </p:nvSpPr>
        <p:spPr>
          <a:xfrm>
            <a:off x="4177067" y="545419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ectangle 130">
            <a:extLst>
              <a:ext uri="{FF2B5EF4-FFF2-40B4-BE49-F238E27FC236}">
                <a16:creationId xmlns:a16="http://schemas.microsoft.com/office/drawing/2014/main" id="{639F3427-2BF3-4D63-AE2F-15C6A6380937}"/>
              </a:ext>
            </a:extLst>
          </p:cNvPr>
          <p:cNvSpPr/>
          <p:nvPr/>
        </p:nvSpPr>
        <p:spPr>
          <a:xfrm>
            <a:off x="7719151" y="4295421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ectangle 9">
            <a:extLst>
              <a:ext uri="{FF2B5EF4-FFF2-40B4-BE49-F238E27FC236}">
                <a16:creationId xmlns:a16="http://schemas.microsoft.com/office/drawing/2014/main" id="{D0A7593B-F829-4659-A2DB-87D818069B6B}"/>
              </a:ext>
            </a:extLst>
          </p:cNvPr>
          <p:cNvSpPr/>
          <p:nvPr/>
        </p:nvSpPr>
        <p:spPr>
          <a:xfrm>
            <a:off x="8143810" y="31357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1" name="Freeform 18">
            <a:extLst>
              <a:ext uri="{FF2B5EF4-FFF2-40B4-BE49-F238E27FC236}">
                <a16:creationId xmlns:a16="http://schemas.microsoft.com/office/drawing/2014/main" id="{8220ED6D-C49A-4BDA-B0D5-20782D90980F}"/>
              </a:ext>
            </a:extLst>
          </p:cNvPr>
          <p:cNvSpPr/>
          <p:nvPr/>
        </p:nvSpPr>
        <p:spPr>
          <a:xfrm>
            <a:off x="4111448" y="330413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ed Rectangle 25">
            <a:extLst>
              <a:ext uri="{FF2B5EF4-FFF2-40B4-BE49-F238E27FC236}">
                <a16:creationId xmlns:a16="http://schemas.microsoft.com/office/drawing/2014/main" id="{F9C439A1-6476-4D1C-B0D4-389D11F68077}"/>
              </a:ext>
            </a:extLst>
          </p:cNvPr>
          <p:cNvSpPr/>
          <p:nvPr/>
        </p:nvSpPr>
        <p:spPr>
          <a:xfrm>
            <a:off x="6350404" y="4385657"/>
            <a:ext cx="531677" cy="38963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Round Same Side Corner Rectangle 36">
            <a:extLst>
              <a:ext uri="{FF2B5EF4-FFF2-40B4-BE49-F238E27FC236}">
                <a16:creationId xmlns:a16="http://schemas.microsoft.com/office/drawing/2014/main" id="{35B5862F-613B-4B98-9F95-A257D3374CC0}"/>
              </a:ext>
            </a:extLst>
          </p:cNvPr>
          <p:cNvSpPr>
            <a:spLocks noChangeAspect="1"/>
          </p:cNvSpPr>
          <p:nvPr/>
        </p:nvSpPr>
        <p:spPr>
          <a:xfrm>
            <a:off x="7719151" y="21178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2DDD72F2-F143-4C06-903D-4F587D4FEF7F}"/>
              </a:ext>
            </a:extLst>
          </p:cNvPr>
          <p:cNvSpPr/>
          <p:nvPr/>
        </p:nvSpPr>
        <p:spPr>
          <a:xfrm>
            <a:off x="5337067" y="3141488"/>
            <a:ext cx="493773" cy="5062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11153</TotalTime>
  <Words>96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2018-04-25T07:17:50Z</dcterms:modified>
</cp:coreProperties>
</file>